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8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7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0:31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8288 0 0,'0'0'381'0'0,"0"0"-6"0"0,-1 0-305 0 0,1 1 0 0 0,-1-1 1 0 0,1 0-1 0 0,-1 0 0 0 0,1 0 0 0 0,0 1 1 0 0,-1-1-1 0 0,1 0 0 0 0,0 1 0 0 0,-1-1 1 0 0,1 0-1 0 0,0 1 0 0 0,-1-1 0 0 0,1 0 1 0 0,0 1-1 0 0,0-1 0 0 0,-1 1 0 0 0,1-1 1 0 0,0 1-1 0 0,0-1 0 0 0,0 0 0 0 0,-1 1 1 0 0,1-1-1 0 0,1 5 3396 0 0,2-2-3199 0 0,1-1 1 0 0,0 0 0 0 0,0 0 0 0 0,0 0 0 0 0,0-1-1 0 0,1 0 1 0 0,-1 1 0 0 0,0-1 0 0 0,0-1 0 0 0,6 1-1 0 0,48 1 1482 0 0,-48-2-1625 0 0,-1 0 28 0 0,392 8 3537 0 0,-156 11-2956 0 0,-47-3 304 0 0,58-17 616 0 0,-102-3-724 0 0,123 1 887 0 0,-237 4-1208 0 0,52 9 0 0 0,-91-10-578 0 0,0 0-1 0 0,0 0 0 0 0,0 0 1 0 0,0 0-1 0 0,0 0 1 0 0,0 0-1 0 0,0 0 1 0 0,0 0-1 0 0,0 0 0 0 0,-1-1 1 0 0,1 1-1 0 0,0 0 1 0 0,0 0-1 0 0,0-1 1 0 0,0 1-1 0 0,0-1 0 0 0,0 1 1 0 0,0-1-1 0 0,0 1 1 0 0,-1-1-1 0 0,1 0 1 0 0,0 1-1 0 0,0-1 0 0 0,-1 0 1 0 0,1 0-1 0 0,0 1 1 0 0,-1-1-1 0 0,1 0 1 0 0,-1 0-1 0 0,1 0 0 0 0,0-1 1 0 0,-1 0-7 0 0,1 0 1 0 0,0-1-1 0 0,-1 1 0 0 0,0 0 1 0 0,1 0-1 0 0,-1-1 0 0 0,0 1 1 0 0,0 0-1 0 0,0 0 0 0 0,-1-1 1 0 0,1 1-1 0 0,-1-4 0 0 0,-8-5-1382 0 0,5 7-1822 0 0,0 2 1276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0:49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1 185 6912 0 0,'0'0'528'0'0,"10"-9"3097"0"0,-5-1-1656 0 0,0 1 1 0 0,0-1-1 0 0,4-17 1 0 0,4-6-163 0 0,-3 12-848 0 0,-3 7-129 0 0,-1 1 0 0 0,7-24 0 0 0,-13 36-288 0 0,-2 8-457 0 0,-3 12-136 0 0,-1 13 51 0 0,6-27 15 0 0,-1-1-1 0 0,1 1 1 0 0,0 0-1 0 0,1-1 1 0 0,-1 1 0 0 0,1 0-1 0 0,0-1 1 0 0,0 1-1 0 0,0-1 1 0 0,1 0-1 0 0,2 7 1 0 0,-3-10 144 0 0,19 4 307 0 0,-16-6-411 0 0,0 0 0 0 0,0 0 0 0 0,0 0-1 0 0,0 0 1 0 0,0 0 0 0 0,0-1 0 0 0,0 0-1 0 0,0 0 1 0 0,-1 0 0 0 0,1 0 0 0 0,-1 0-1 0 0,1-1 1 0 0,3-4 0 0 0,6-5-524 0 0,20-25 1 0 0,-10 12-2558 0 0,-14 15 934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0:50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80 159 2760 0 0,'-17'11'-1372'0'0,"2"4"3366"0"0,9-9 70 0 0,1 0 0 0 0,0 0 0 0 0,0 1 0 0 0,1 0 0 0 0,0 0 0 0 0,-5 13 0 0 0,1 7 13 0 0,7-26-2025 0 0,1 0-1 0 0,0 1 0 0 0,0-1 1 0 0,-1 0-1 0 0,1 1 0 0 0,0-1 0 0 0,0 1 1 0 0,0-1-1 0 0,0 0 0 0 0,1 1 1 0 0,-1-1-1 0 0,0 0 0 0 0,1 1 0 0 0,-1-1 1 0 0,0 0-1 0 0,1 0 0 0 0,0 1 0 0 0,-1-1 1 0 0,1 0-1 0 0,0 0 0 0 0,-1 0 1 0 0,1 0-1 0 0,0 0 0 0 0,0 0 0 0 0,0 0 1 0 0,0 0-1 0 0,0 0 0 0 0,0 0 1 0 0,0 0-1 0 0,0-1 0 0 0,1 1 0 0 0,-1 0 1 0 0,0-1-1 0 0,3 2 0 0 0,-2-2-48 0 0,1 1-1 0 0,-1-1 1 0 0,1 0-1 0 0,-1 0 0 0 0,1 0 1 0 0,0 0-1 0 0,-1 0 1 0 0,1 0-1 0 0,-1-1 1 0 0,1 1-1 0 0,-1-1 0 0 0,1 0 1 0 0,-1 0-1 0 0,1 0 1 0 0,-1 0-1 0 0,0 0 1 0 0,4-3-1 0 0,0 0 115 0 0,-1 0 0 0 0,0-1 1 0 0,0 0-1 0 0,0 0 0 0 0,-1 0 0 0 0,0 0 1 0 0,0-1-1 0 0,0 1 0 0 0,-1-1 0 0 0,1 0 1 0 0,-1 0-1 0 0,-1-1 0 0 0,4-10 0 0 0,-1-4 279 0 0,-1-1 0 0 0,3-42 1 0 0,-3 20 713 0 0,1 16-485 0 0,1-6 370 0 0,-6 33-607 0 0,-3 17-59 0 0,0-4-364 0 0,0 1-1 0 0,1-1 1 0 0,-1 25-1 0 0,0 8 314 0 0,1-32-336 0 0,1-1 0 0 0,0 1 0 0 0,1 0 0 0 0,0-1 0 0 0,1 1 0 0 0,0 0 0 0 0,1-1 0 0 0,1 1 0 0 0,5 15 0 0 0,-8-26-164 0 0,1-1 1 0 0,0 1-1 0 0,0 0 0 0 0,1-1 1 0 0,-1 1-1 0 0,0-1 0 0 0,0 0 1 0 0,1 1-1 0 0,-1-1 0 0 0,1 0 0 0 0,-1 0 1 0 0,1 0-1 0 0,-1 0 0 0 0,1 0 1 0 0,0 0-1 0 0,0 0 0 0 0,-1 0 1 0 0,1-1-1 0 0,0 1 0 0 0,0-1 0 0 0,0 1 1 0 0,0-1-1 0 0,-1 0 0 0 0,1 0 1 0 0,0 0-1 0 0,0 0 0 0 0,0 0 0 0 0,0 0 1 0 0,0 0-1 0 0,0-1 0 0 0,3 0 1 0 0,9-4-1441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0:50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8 12320 0 0,'0'0'564'0'0,"-2"-7"336"0"0,2 7-787 0 0,-1 0 1 0 0,1 0-1 0 0,0-1 1 0 0,-1 1-1 0 0,1 0 1 0 0,-1 0-1 0 0,1 0 1 0 0,-1 0-1 0 0,1 0 1 0 0,0 0 0 0 0,-1 0-1 0 0,1 0 1 0 0,-1 0-1 0 0,1 0 1 0 0,-1 0-1 0 0,1 1 1 0 0,0-1-1 0 0,-1 0 1 0 0,1 0-1 0 0,-1 0 1 0 0,1 0 0 0 0,0 1-1 0 0,-1-1 1 0 0,0 1-1 0 0,-11 7 1410 0 0,9-6-934 0 0,0 0-380 0 0,1 0 0 0 0,-1 1 0 0 0,1-1 0 0 0,0 0 0 0 0,-1 1 0 0 0,1 0-1 0 0,0-1 1 0 0,1 1 0 0 0,-1 0 0 0 0,-2 5 0 0 0,-10 31 832 0 0,14-35-932 0 0,-1 0 0 0 0,0 0 1 0 0,1 0-1 0 0,0 1 0 0 0,0-1 1 0 0,1 6-1 0 0,-1-9-107 0 0,0 0 0 0 0,0 0 0 0 0,0 0 1 0 0,1-1-1 0 0,-1 1 0 0 0,0 0 0 0 0,1 0 0 0 0,-1 0 0 0 0,0-1 1 0 0,1 1-1 0 0,-1 0 0 0 0,1-1 0 0 0,-1 1 0 0 0,1 0 0 0 0,0-1 1 0 0,-1 1-1 0 0,1-1 0 0 0,0 1 0 0 0,-1-1 0 0 0,1 1 0 0 0,0-1 1 0 0,0 1-1 0 0,-1-1 0 0 0,1 0 0 0 0,0 1 0 0 0,0-1 0 0 0,0 0 1 0 0,-1 0-1 0 0,1 0 0 0 0,1 0 0 0 0,1 1 4 0 0,-2-1-1 0 0,1 1 0 0 0,0-1 0 0 0,0 1 0 0 0,0-1 0 0 0,0 0 1 0 0,-1 0-1 0 0,1 0 0 0 0,0 0 0 0 0,0 0 0 0 0,0-1 0 0 0,0 1 0 0 0,-1 0 0 0 0,1-1 0 0 0,0 1 0 0 0,0-1 0 0 0,-1 0 0 0 0,1 0 0 0 0,0 1 0 0 0,-1-1 0 0 0,1 0 0 0 0,-1 0 0 0 0,1-1 0 0 0,-1 1 0 0 0,1 0 0 0 0,-1 0 0 0 0,2-3 0 0 0,3-3-158 0 0,-1 0-1 0 0,0-1 0 0 0,0 1 1 0 0,3-10-1 0 0,-4 11-190 0 0,2-10-92 0 0,-1 7 212 0 0,-5 9 227 0 0,1 1-1 0 0,-1-1 1 0 0,1 1 0 0 0,-1-1-1 0 0,0 1 1 0 0,1-1-1 0 0,-1 1 1 0 0,0 0 0 0 0,1-1-1 0 0,-1 1 1 0 0,0 0-1 0 0,0-1 1 0 0,1 1 0 0 0,-1-1-1 0 0,0 1 1 0 0,0 0-1 0 0,0 0 1 0 0,0 0 0 0 0,7 29 488 0 0,-5-17-248 0 0,1 0-1 0 0,1 0 0 0 0,0-1 0 0 0,0 1 0 0 0,1-1 0 0 0,8 13 0 0 0,-12-23-257 0 0,0 0 0 0 0,1 0 0 0 0,-1-1 0 0 0,0 1 0 0 0,1-1 0 0 0,-1 1 0 0 0,1-1 0 0 0,0 1 0 0 0,-1-1 0 0 0,1 0 0 0 0,0 0 0 0 0,0 0 0 0 0,0 0 0 0 0,0 0 0 0 0,0 0 0 0 0,0-1 0 0 0,0 1 0 0 0,0-1 0 0 0,0 1 0 0 0,4 0 0 0 0,-3-1-439 0 0,0-1 0 0 0,1 1 0 0 0,-1 0 1 0 0,0-1-1 0 0,0 0 0 0 0,1 1 0 0 0,5-4 0 0 0,7-3-6743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0:50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0 21191 0 0,'0'0'480'0'0,"-1"2"67"0"0,-25 26 133 0 0,1 1-1 0 0,2 1 1 0 0,1 1-1 0 0,2 1 1 0 0,-31 65-1 0 0,12 0 101 0 0,19-43-323 0 0,15-43-460 0 0,2 1 0 0 0,-5 15 0 0 0,7-22-282 0 0,1 0 1 0 0,-1 0-1 0 0,1-1 0 0 0,0 1 0 0 0,0 0 1 0 0,0 0-1 0 0,1-1 0 0 0,1 9 1 0 0,1-5-950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1:00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23 5984 0 0,'0'0'273'0'0,"-8"7"102"0"0,5-5 176 0 0,1-1 0 0 0,-1 1 1 0 0,1-1-1 0 0,-1 0 0 0 0,0 0 1 0 0,1 0-1 0 0,-1 0 0 0 0,0-1 0 0 0,-5 1 1 0 0,-30 2 10216 0 0,38-3-10714 0 0,0 0 1 0 0,1 0-1 0 0,-1 0 1 0 0,0 0 0 0 0,0 0-1 0 0,0 0 1 0 0,0 0-1 0 0,0 0 1 0 0,0 0-1 0 0,0 0 1 0 0,0 0 0 0 0,0 0-1 0 0,0 1 1 0 0,0-1-1 0 0,0 0 1 0 0,0 0-1 0 0,0 0 1 0 0,0 0 0 0 0,0 0-1 0 0,1 0 1 0 0,-1 0-1 0 0,0 0 1 0 0,0 0-1 0 0,0 1 1 0 0,0-1 0 0 0,0 0-1 0 0,0 0 1 0 0,0 0-1 0 0,0 0 1 0 0,0 0-1 0 0,-1 0 1 0 0,1 0 0 0 0,0 0-1 0 0,0 0 1 0 0,0 1-1 0 0,0-1 1 0 0,0 0-1 0 0,0 0 1 0 0,0 0 0 0 0,0 0-1 0 0,0 0 1 0 0,0 0-1 0 0,0 0 1 0 0,0 0-1 0 0,0 0 1 0 0,0 0 0 0 0,0 0-1 0 0,0 0 1 0 0,-1 1-1 0 0,1-1 1 0 0,0 0-1 0 0,0 0 1 0 0,0 0 0 0 0,0 0-1 0 0,0 0 1 0 0,0 0-1 0 0,4 2 152 0 0,1 1 0 0 0,-1-1 0 0 0,1 0 0 0 0,0 0 0 0 0,0 0 0 0 0,0-1 0 0 0,0 0 0 0 0,0 0 0 0 0,6 1 0 0 0,2 0 5 0 0,36 4 482 0 0,-1-1 0 0 0,95-4 1 0 0,88-16 32 0 0,7-1-202 0 0,11 11 82 0 0,-83 4-121 0 0,-163 1-482 0 0,0 0 0 0 0,0 0 0 0 0,-1 0 0 0 0,1-1 0 0 0,0 1 0 0 0,0-1 0 0 0,-1 0 0 0 0,1 0 1 0 0,-1 0-1 0 0,1 0 0 0 0,-1 0 0 0 0,1 0 0 0 0,-1-1 0 0 0,1 1 0 0 0,-1-1 0 0 0,4-3 0 0 0,-4 1-3 0 0,-1-1 0 0 0,-1 4-94 0 0,0 1-1 0 0,0-1 1 0 0,0 0 0 0 0,1 1-1 0 0,-1-1 1 0 0,0 0 0 0 0,0 1-1 0 0,0-1 1 0 0,0 0 0 0 0,-1 1 0 0 0,1-1-1 0 0,0 0 1 0 0,0 1 0 0 0,0-1-1 0 0,0 0 1 0 0,-1 1 0 0 0,1-1-1 0 0,0 0 1 0 0,-1 1 0 0 0,1-1-1 0 0,0 1 1 0 0,-1-2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1:02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3 9672 0 0,'-2'-1'225'0'0,"-1"1"0"0"0,0-1 0 0 0,0 1 0 0 0,1-1 0 0 0,-1 1 0 0 0,0 0 0 0 0,0 0 0 0 0,0 0 0 0 0,1 1 0 0 0,-5 0 0 0 0,5-1 384 0 0,0 1 0 0 0,1-1 1 0 0,-1 1-1 0 0,0 0 0 0 0,0 0 0 0 0,0 0 1 0 0,0-1-1 0 0,-2 3 0 0 0,4-2-448 0 0,0-1 0 0 0,0 0-1 0 0,-1 0 1 0 0,1 1 0 0 0,0-1-1 0 0,0 0 1 0 0,0 1 0 0 0,0-1-1 0 0,0 0 1 0 0,0 1 0 0 0,-1-1-1 0 0,1 0 1 0 0,0 1 0 0 0,0-1 0 0 0,0 0-1 0 0,0 1 1 0 0,0-1 0 0 0,0 1-1 0 0,0-1 1 0 0,0 0 0 0 0,1 1-1 0 0,-1-1 1 0 0,0 0 0 0 0,0 1 0 0 0,0-1-1 0 0,0 0 1 0 0,0 1 0 0 0,1-1-1 0 0,-1 0 1 0 0,0 0 0 0 0,0 1-1 0 0,0-1 1 0 0,1 0 0 0 0,-1 0 0 0 0,0 1-1 0 0,0-1 1 0 0,1 0 0 0 0,-1 0-1 0 0,0 1 1 0 0,1-1 0 0 0,-1 0-1 0 0,0 0 1 0 0,1 0 0 0 0,-1 0-1 0 0,19 11 286 0 0,-16-10 86 0 0,4 3-288 0 0,1-2 0 0 0,0 1 0 0 0,0-1-1 0 0,0 0 1 0 0,9 0 0 0 0,3 1 69 0 0,394 42 2699 0 0,217-35-1600 0 0,-442-27-957 0 0,11-1-235 0 0,-168 17-214 0 0,295-3 41 0 0,-133 23-47 0 0,-84-15 0 0 0,-103-4 0 0 0,-1 1 0 0 0,1 0 0 0 0,0 0 0 0 0,6 3 0 0 0,-6-2 0 0 0,0-1 0 0 0,-1 1 0 0 0,1-1 0 0 0,8 0 0 0 0,-13-1 0 0 0,0 0 0 0 0,1 0 0 0 0,-1 0 0 0 0,0 0 0 0 0,1 0 0 0 0,-1-1 0 0 0,0 1 0 0 0,0-1 0 0 0,1 1 0 0 0,-1-1 0 0 0,0 0 0 0 0,0 0 0 0 0,0 0 0 0 0,0 0 0 0 0,0-1 0 0 0,0 1 0 0 0,0-1 0 0 0,0 1 0 0 0,2-3 0 0 0,-3 3-180 0 0,0 0-1 0 0,0 0 1 0 0,0 0 0 0 0,0 0 0 0 0,1 1-1 0 0,-1-1 1 0 0,0 0 0 0 0,0 1 0 0 0,1-1-1 0 0,-1 1 1 0 0,0-1 0 0 0,1 1 0 0 0,-1 0-1 0 0,2-1 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1:15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98 5064 0 0,'-7'-16'389'0'0,"5"12"2156"0"0,-18 14 3657 0 0,8-1-3284 0 0,6-5-1828 0 0,0 0-1 0 0,0-1 0 0 0,-10 5 0 0 0,16-8-1077 0 0,0 0-1 0 0,0 0 0 0 0,-1 0 1 0 0,1 0-1 0 0,0 0 0 0 0,0 0 1 0 0,0 0-1 0 0,0 0 0 0 0,0 0 1 0 0,-1 0-1 0 0,1 0 0 0 0,0 0 1 0 0,0 0-1 0 0,0 1 0 0 0,0-1 0 0 0,0 0 1 0 0,-1 0-1 0 0,1 0 0 0 0,0 0 1 0 0,0 0-1 0 0,0 0 0 0 0,0 0 1 0 0,0 0-1 0 0,0 0 0 0 0,0 1 1 0 0,0-1-1 0 0,-1 0 0 0 0,1 0 1 0 0,0 0-1 0 0,0 0 0 0 0,0 0 1 0 0,0 0-1 0 0,0 1 0 0 0,0-1 1 0 0,0 0-1 0 0,0 0 0 0 0,0 0 1 0 0,0 0-1 0 0,0 0 0 0 0,0 1 1 0 0,0-1-1 0 0,0 0 0 0 0,0 0 1 0 0,0 0-1 0 0,0 0 0 0 0,0 0 0 0 0,0 1 1 0 0,0-1-1 0 0,0 0 0 0 0,0 0 1 0 0,0 0-1 0 0,1 0 0 0 0,-1 0 1 0 0,0 1-1 0 0,0-1 0 0 0,0 0 1 0 0,0 0-1 0 0,0 0 0 0 0,0 0 1 0 0,0 0-1 0 0,0 0 0 0 0,1 0 1 0 0,-1 0-1 0 0,0 1 0 0 0,16 5 1382 0 0,-7-4-741 0 0,-1 0 0 0 0,17 1-1 0 0,17-5-651 0 0,64-11 0 0 0,72-7 0 0 0,-108 13 272 0 0,119 4 0 0 0,245 10 235 0 0,-299-2-330 0 0,-112-3-179 0 0,134 16 91 0 0,17 5 106 0 0,-41-8 7 0 0,137 15 398 0 0,-186-24-100 0 0,137-7 0 0 0,27-19-20 0 0,-160 5-231 0 0,15 0-210 0 0,260-7 301 0 0,-318 20-244 0 0,62-5 164 0 0,-20 1 44 0 0,-55 4-107 0 0,0-1 0 0 0,37-8 0 0 0,35-8 179 0 0,-60 13-147 0 0,69-1 1 0 0,-16 2-149 0 0,-67 5-49 0 0,-24 1-27 0 0,0-1 1 0 0,1 0-1 0 0,8-1 0 0 0,-13 1 6 0 0,1 0 0 0 0,-1 0-1 0 0,0 0 1 0 0,0 0 0 0 0,1 1 0 0 0,3 0 0 0 0,10 2 41 0 0,-15-5-25 0 0,-5-2 33 0 0,-5-2 42 0 0,8 6-101 0 0,1 0-1 0 0,0-1 1 0 0,-1 1-1 0 0,1 0 0 0 0,0 0 1 0 0,-1 0-1 0 0,1 0 1 0 0,0-1-1 0 0,-1 1 1 0 0,1 0-1 0 0,0 0 0 0 0,0 0 1 0 0,-1-1-1 0 0,1 1 1 0 0,0 0-1 0 0,0-1 1 0 0,-1 1-1 0 0,1 0 0 0 0,0-1 1 0 0,0 1-1 0 0,0 0 1 0 0,0-1-1 0 0,-1 1 1 0 0,1 0-1 0 0,0-1 0 0 0,0 1 1 0 0,0 0-1 0 0,0-1 1 0 0,0 1-1 0 0,0-1 1 0 0,0 1-1 0 0,0-1-1 0 0,0 1 1 0 0,0 0 0 0 0,0 0 0 0 0,0-1 0 0 0,0 1 0 0 0,0 0 0 0 0,0 0 0 0 0,0-1 0 0 0,0 1 0 0 0,0 0 0 0 0,0 0-1 0 0,0-1 1 0 0,-1 1 0 0 0,1 0 0 0 0,0 0 0 0 0,0 0 0 0 0,0-1 0 0 0,0 1 0 0 0,-1 0 0 0 0,1 0 0 0 0,0 0 0 0 0,0-1 0 0 0,0 1-1 0 0,-1 0 1 0 0,1 0 0 0 0,0 0 0 0 0,0 0 0 0 0,-1-1 0 0 0,-11-5-1231 0 0,-1 1 1 0 0,0-1-1 0 0,0 2 0 0 0,-19-5 1 0 0,20 6-185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1:19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88 7368 0 0,'-1'-1'11412'0'0,"2"-1"-12022"0"0,7-4 1135 0 0,-1 1 0 0 0,0 0-1 0 0,1 1 1 0 0,0-1 0 0 0,0 2 0 0 0,1-1 0 0 0,9-2-1 0 0,66-15 963 0 0,-71 19-1264 0 0,51-8 590 0 0,2 4 0 0 0,80 1 1 0 0,-76 4-149 0 0,296 0 94 0 0,-1 31-118 0 0,-226-13-427 0 0,58 10 356 0 0,-159-20-433 0 0,58 11 139 0 0,132 7-1 0 0,-98-11 140 0 0,-93-8-302 0 0,60 4 231 0 0,9 0-1 0 0,-39-4-86 0 0,29 6-16 0 0,45 20 51 0 0,-95-21-132 0 0,0-3 0 0 0,1-1 0 0 0,58 0 0 0 0,-82-6-475 0 0,19 1 501 0 0,60-5-1 0 0,-65 2-172 0 0,-29 1-14 0 0,0 0 1 0 0,0 0 0 0 0,0-1 0 0 0,0 0-1 0 0,0 0 1 0 0,15-5 0 0 0,-23 6 0 0 0,5-2 0 0 0,0 0 0 0 0,0 0 0 0 0,-1-1 0 0 0,7-4 0 0 0,12-7 0 0 0,-21 11 0 0 0,-2-2 0 0 0,0-23-4336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1:30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28 249 10592 0 0,'-4'2'285'0'0,"4"-1"-247"0"0,-1-1-1 0 0,1 1 1 0 0,-1-1-1 0 0,1 0 0 0 0,-1 1 1 0 0,0-1-1 0 0,1 1 0 0 0,-1-1 1 0 0,0 0-1 0 0,1 0 0 0 0,-1 1 1 0 0,0-1-1 0 0,1 0 1 0 0,-1 0-1 0 0,0 0 0 0 0,-12-10 11521 0 0,13 10-11282 0 0,13-2 237 0 0,0 0 0 0 0,-1 2 0 0 0,1-1 0 0 0,0 2 0 0 0,0 0 0 0 0,13 3 1 0 0,25 0 111 0 0,-3-1-128 0 0,-17-1-122 0 0,0-1 1 0 0,45-4 0 0 0,-9-8 68 0 0,86-23 1 0 0,-73 19-77 0 0,-79 15-176 0 0,-1-1-179 0 0,-1 0 0 0 0,1 0 1 0 0,0 0-1 0 0,-1 0 0 0 0,1 1 0 0 0,-1-1 0 0 0,1 0 0 0 0,-1 0 0 0 0,0 0 1 0 0,1 1-1 0 0,-1-1 0 0 0,0 0 0 0 0,1 1 0 0 0,-1-1 0 0 0,0 1 0 0 0,0-1 1 0 0,-15-9 34 0 0,-86-36 539 0 0,-9-5-365 0 0,106 48-199 0 0,5 2-23 0 0,0 1 0 0 0,0 0 0 0 0,0 0 0 0 0,0 0 0 0 0,0 0 0 0 0,0 0 0 0 0,0-1 0 0 0,0 1 0 0 0,-1 0 0 0 0,1 0 0 0 0,0 0 0 0 0,0 0 0 0 0,0-1 0 0 0,0 1 0 0 0,0 0 0 0 0,0 0 0 0 0,0 0 0 0 0,0 0 0 0 0,0 0 0 0 0,0-1 0 0 0,0 1 0 0 0,1 0 0 0 0,-1 0 0 0 0,0 0 0 0 0,0 0 0 0 0,0-1 0 0 0,0 1 0 0 0,0 0 0 0 0,0 0 0 0 0,0 0 0 0 0,0 0 0 0 0,0 0 0 0 0,0 0 0 0 0,1-1 0 0 0,-1 1 0 0 0,0 0 0 0 0,0 0 0 0 0,0 0 0 0 0,0 0 0 0 0,0 0 0 0 0,1 0 0 0 0,2-1 0 0 0,1-1 15 0 0,0 1-1 0 0,1 0 1 0 0,-1 0-1 0 0,1 1 1 0 0,-1-1-1 0 0,0 1 1 0 0,1 0-1 0 0,-1 0 1 0 0,6 1-1 0 0,-4 0 11 0 0,0-1 1 0 0,0 0-1 0 0,0 0 0 0 0,0-1 0 0 0,5 0 0 0 0,50-18 83 0 0,-38 11-218 0 0,45-9 0 0 0,-38 11 342 0 0,-23 4-193 0 0,-1 0 0 0 0,1 1-1 0 0,0 0 1 0 0,0 0 0 0 0,1 0 0 0 0,-1 1-1 0 0,0 0 1 0 0,0 1 0 0 0,0-1 0 0 0,0 1 0 0 0,9 3-1 0 0,-14-3-34 0 0,0 0-1 0 0,0 0 1 0 0,-1 0-1 0 0,1 0 1 0 0,0 0 0 0 0,-1 0-1 0 0,1 1 1 0 0,-1-1-1 0 0,0 1 1 0 0,1-1-1 0 0,-1 1 1 0 0,0-1-1 0 0,0 1 1 0 0,0 0-1 0 0,0 0 1 0 0,0-1-1 0 0,0 1 1 0 0,-1 0-1 0 0,1 0 1 0 0,0 0-1 0 0,-1 0 1 0 0,0 0 0 0 0,1 0-1 0 0,-1 0 1 0 0,0 0-1 0 0,0 0 1 0 0,0 0-1 0 0,-1 2 1 0 0,1 4 9 0 0,-1 0 0 0 0,0 0 1 0 0,-1 0-1 0 0,0 0 1 0 0,-4 11-1 0 0,3-13-60 0 0,0 1 1 0 0,-1 0-1 0 0,1-1 0 0 0,-1 0 0 0 0,-1 0 1 0 0,1 0-1 0 0,-8 7 0 0 0,-3 2-219 0 0,-22 15-1 0 0,18-15 206 0 0,4-4 488 0 0,-27 16 0 0 0,25-17-402 0 0,27-13-7582 0 0,0-2-1660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1:39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95 146 6448 0 0,'0'0'297'0'0,"-2"0"-9"0"0,-37 4 25 0 0,-6 0 5199 0 0,36-1 1304 0 0,30 3-1655 0 0,-16-5-6510 0 0,298 58 3896 0 0,-278-55-2529 0 0,66 6 448 0 0,100-1 0 0 0,206-23 679 0 0,23-46 292 0 0,-101 10-435 0 0,-124 40-321 0 0,-2-1 46 0 0,41-12 65 0 0,-232 23-792 0 0,4 0 0 0 0,-1-1 0 0 0,0 0 0 0 0,0-1 0 0 0,0 1 0 0 0,6-3 0 0 0,6-4 0 0 0,-17 8 0 0 0,1-1 0 0 0,-1 1 0 0 0,1-1 0 0 0,-1 0 0 0 0,0 1 0 0 0,1-1 0 0 0,-1 1 0 0 0,0-1 0 0 0,0 0 0 0 0,1 1 0 0 0,-1-1 0 0 0,0 0 0 0 0,0 1 0 0 0,0-1 0 0 0,0 0 0 0 0,0 1 0 0 0,0-1 0 0 0,0 0 0 0 0,0 0 0 0 0,0-1 0 0 0,-2-8 0 0 0,2 8-135 0 0,-1 1 0 0 0,1-1 0 0 0,-1 0 0 0 0,0 0 0 0 0,0 0 0 0 0,0 0 0 0 0,0 1 0 0 0,0-1 0 0 0,0 0 0 0 0,0 1 0 0 0,0-1 0 0 0,-1 1 0 0 0,1 0 0 0 0,-1-1 0 0 0,1 1 0 0 0,-1 0 0 0 0,1 0 0 0 0,-1 0 0 0 0,0 0 0 0 0,0 0 0 0 0,1 0 0 0 0,-1 0 0 0 0,0 0-1 0 0,0 1 1 0 0,-3-1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0:33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6448 0 0,'0'0'498'0'0,"-1"0"-327"0"0,-8 0 2742 0 0,8 0-2605 0 0,0 1-1 0 0,1-1 1 0 0,-1 0-1 0 0,1 0 1 0 0,-1 0-1 0 0,0 1 0 0 0,1-1 1 0 0,-1 0-1 0 0,1 1 1 0 0,-1-1-1 0 0,1 0 1 0 0,-1 1-1 0 0,1-1 1 0 0,-1 1-1 0 0,1-1 0 0 0,-1 1 1 0 0,1-1-1 0 0,-1 1 1 0 0,1-1-1 0 0,0 1 1 0 0,-1 0-1 0 0,3 7 4190 0 0,3-2-4677 0 0,0-2 532 0 0,-1 0 0 0 0,1 0 0 0 0,0-1 0 0 0,0 1 0 0 0,0-1 0 0 0,0 0 0 0 0,1-1 0 0 0,-1 1 0 0 0,1-1 0 0 0,5 1 0 0 0,12 3 262 0 0,27 4 0 0 0,-43-9-630 0 0,50 5 745 0 0,84-1 0 0 0,-53-4-246 0 0,-75-1-355 0 0,258 13 1043 0 0,-163-8-791 0 0,-52-5 156 0 0,-55 0-533 0 0,-1 0 1 0 0,0-1-1 0 0,0 1 0 0 0,0 0 1 0 0,1 0-1 0 0,-1 0 1 0 0,0 0-1 0 0,0-1 0 0 0,0 1 1 0 0,0 0-1 0 0,1 0 0 0 0,-1-1 1 0 0,0 1-1 0 0,0 0 0 0 0,0 0 1 0 0,0-1-1 0 0,0 1 0 0 0,0 0 1 0 0,0 0-1 0 0,0-1 0 0 0,0 1 1 0 0,0 0-1 0 0,0 0 0 0 0,0-1 1 0 0,0 1-1 0 0,0 0 1 0 0,0 0-1 0 0,0-1 0 0 0,0 1 1 0 0,0 0-1 0 0,0-1 0 0 0,-2-11-2024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1:41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 4608 0 0,'-26'-2'12985'0'0,"29"5"-12549"0"0,0-1 0 0 0,0 0 0 0 0,0 0 0 0 0,1-1 0 0 0,3 3 0 0 0,-4-3-214 0 0,14 6 398 0 0,0 0-1 0 0,0-1 0 0 0,0-1 1 0 0,34 5-1 0 0,5 3-4 0 0,-17-6-75 0 0,78 7 1 0 0,-95-13-414 0 0,394 13 1521 0 0,0-27-520 0 0,-365 10-1007 0 0,291-2 742 0 0,-252 11-439 0 0,168 35 0 0 0,-181-20-72 0 0,-38-13-166 0 0,-20-4-42 0 0,-1 0 0 0 0,1-1 1 0 0,21 0-1 0 0,3-1 125 0 0,-24-1-97 0 0,25-1 0 0 0,16-2-101 0 0,-35 1 7 0 0,40-4 0 0 0,-14 0 101 0 0,-17 3 12 0 0,36-1 188 0 0,-59 0-275 0 0,-11 3-113 0 0,0 0-1 0 0,0-1 1 0 0,1 1 0 0 0,-1 0-1 0 0,0 0 1 0 0,0 0-1 0 0,0-1 1 0 0,0 1 0 0 0,0 0-1 0 0,0 0 1 0 0,0-1 0 0 0,1 1-1 0 0,-1 0 1 0 0,0 0-1 0 0,0-1 1 0 0,0 1 0 0 0,0 0-1 0 0,0 0 1 0 0,0-1 0 0 0,0 1-1 0 0,0 0 1 0 0,0 0-1 0 0,0-1 1 0 0,-1 1 0 0 0,1 0-1 0 0,0 0 1 0 0,0-1 0 0 0,0 1-1 0 0,0 0 1 0 0,0 0-1 0 0,0 0 1 0 0,0-1 0 0 0,-1 1-1 0 0,1 0 1 0 0,0 0 0 0 0,0 0-1 0 0,0-1 1 0 0,0 1-1 0 0,-1 0 1 0 0,1 0 0 0 0,0 0-1 0 0,-1 0 1 0 0,-6-8-648 0 0,-9-5-4700 0 0,11 9 3286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1:48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23 4608 0 0,'-11'-9'20630'0'0,"14"9"-19475"0"0,13-4-3576 0 0,-2 1 3003 0 0,0 0 0 0 0,1 1 0 0 0,17 0 1 0 0,59 5-127 0 0,-20-1-628 0 0,-45 0-940 0 0,-9 2-2786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1:49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24 12440 0 0,'-2'-1'201'0'0,"1"0"-1"0"0,0 0 1 0 0,-1 0 0 0 0,1 0 0 0 0,0 0 0 0 0,-1 0 0 0 0,1 0 0 0 0,0-1 0 0 0,0 1 0 0 0,-6-11 9783 0 0,7 15-9694 0 0,-20 387 1498 0 0,3-252-1526 0 0,-6-2 0 0 0,-46 153 0 0 0,15-78 365 0 0,41-116-525 0 0,12-90-14 0 0,1 0-1 0 0,-1 1 1 0 0,1-1 0 0 0,0 0 0 0 0,1 1-1 0 0,-1-1 1 0 0,1 0 0 0 0,0 0 0 0 0,0 0-1 0 0,4 11 1 0 0,-4-15-43 0 0,0 1 0 0 0,0-1-1 0 0,0 0 1 0 0,0 1 0 0 0,0-1 0 0 0,0 0-1 0 0,1 0 1 0 0,-1 1 0 0 0,0-1 0 0 0,1 0 0 0 0,-1 0-1 0 0,1-1 1 0 0,-1 1 0 0 0,1 0 0 0 0,-1 0-1 0 0,1-1 1 0 0,-1 1 0 0 0,1-1 0 0 0,0 1-1 0 0,-1-1 1 0 0,1 0 0 0 0,2 1 0 0 0,6 0 109 0 0,0-1 0 0 0,18-1 0 0 0,-9 0-101 0 0,39-1-237 0 0,26 1-43 0 0,-70 2-3040 0 0,-1 1 1 0 0,16 3-1 0 0,-12 0-5498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1:54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49 3680 0 0,'0'0'167'0'0,"-17"2"8151"0"0,5 3-7478 0 0,2-2 1298 0 0,3-1 2718 0 0,10-2-4737 0 0,-1 1-1 0 0,1-1 0 0 0,-1 0 0 0 0,1 1 0 0 0,0 0 0 0 0,-1-1 1 0 0,5 3-1 0 0,5 1 111 0 0,3-2-100 0 0,0-1 0 0 0,0-1 0 0 0,0 0 0 0 0,23-4 1 0 0,-18 2-376 0 0,42-5 1069 0 0,-51 6-798 0 0,0 0-1 0 0,-1-1 1 0 0,1 0 0 0 0,-1-1 0 0 0,13-6 0 0 0,14-2 28 0 0,-26 8-51 0 0,6-2 14 0 0,0 1-1 0 0,0 1 1 0 0,33-3-1 0 0,-11 6-15 0 0,-19-1 0 0 0,1 1 0 0 0,32 4 0 0 0,-32-2 101 0 0,1-1-1 0 0,26-1 0 0 0,-18 0-9 0 0,-11-1 237 0 0,35-6 0 0 0,-35 3 28 0 0,32 0 0 0 0,-23 5-212 0 0,-1 1 0 0 0,41 8 1 0 0,50 19-123 0 0,-77-18 3 0 0,0-1-9 0 0,1-2 0 0 0,0-1 0 0 0,75 2 0 0 0,-69-5 8 0 0,-38-3-11 0 0,1 0 0 0 0,-1 0 0 0 0,1-1 0 0 0,-1 0 0 0 0,1-1 0 0 0,-1-1 0 0 0,11-1 0 0 0,-3-2 39 0 0,0 1 0 0 0,0 1 0 0 0,22-1 0 0 0,57 3-78 0 0,-72 1 48 0 0,77 4 203 0 0,36-1-350 0 0,106-7 73 0 0,14-2 720 0 0,-59 12 97 0 0,-127-2-426 0 0,-29 3-24 0 0,-34-6-203 0 0,0 1-1 0 0,0-1 0 0 0,0 0 1 0 0,18-1-1 0 0,125-22 1233 0 0,-116 15-912 0 0,-35 6-352 0 0,11 1 171 0 0,-10 1-209 0 0,-1 0-84 0 0,-1-1 0 0 0,1 1-1 0 0,-1 0 1 0 0,1-1-1 0 0,-1 1 1 0 0,0 0-1 0 0,1-1 1 0 0,-1 1-1 0 0,0 0 1 0 0,1-1-1 0 0,-1 1 1 0 0,0 0 0 0 0,0 0-1 0 0,1 0 1 0 0,-1-1-1 0 0,0 1 1 0 0,0 0-1 0 0,0 0 1 0 0,0 0-1 0 0,0-1 1 0 0,0 1-1 0 0,-1 0 1 0 0,1 0 0 0 0,0 0-1 0 0,-1 2-478 0 0,1 5-1238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1:58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16 6912 0 0,'-48'-14'10770'0'0,"53"13"-9461"0"0,7 1-1079 0 0,30 5 269 0 0,48 1 1 0 0,-16-3-470 0 0,21 2 1029 0 0,103-10-1 0 0,142 2 115 0 0,-199 4-256 0 0,55 16-212 0 0,-101-6-380 0 0,-24-1-12 0 0,29 1 294 0 0,186-13 690 0 0,-268 1-1239 0 0,29-1 161 0 0,1 3 0 0 0,-1 1 0 0 0,0 3 1 0 0,62 13-1 0 0,-5 14 61 0 0,-98-30-202 0 0,-2-1-17 0 0,0 0 0 0 0,0 0 0 0 0,0-1 1 0 0,0 1-1 0 0,-1-1 0 0 0,6 0 0 0 0,-8 0-56 0 0,-1 0 0 0 0,1 0-1 0 0,0-1 1 0 0,-1 1-1 0 0,1 0 1 0 0,-1 0 0 0 0,1-1-1 0 0,0 1 1 0 0,-1 0-1 0 0,1-1 1 0 0,-1 1 0 0 0,1-1-1 0 0,-1 1 1 0 0,1-1 0 0 0,-1 1-1 0 0,0-1 1 0 0,1 1-1 0 0,-1-1 1 0 0,1 1 0 0 0,-1-1-1 0 0,0 1 1 0 0,0-1-1 0 0,1 0 1 0 0,-1 1 0 0 0,0-1-1 0 0,0 0 1 0 0,0 1-1 0 0,0-1 1 0 0,1 0 0 0 0,-1 1-1 0 0,0-1 1 0 0,0 0-1 0 0,0 1 1 0 0,-1-1 0 0 0,1 1-1 0 0,0-1 1 0 0,0-1-1 0 0,-4-19-528 0 0,3 20 129 0 0,0 0 0 0 0,1-1 1 0 0,-1 1-1 0 0,0 0 0 0 0,0 0 0 0 0,-1 0 0 0 0,1 0 0 0 0,0 0 1 0 0,0 0-1 0 0,0 0 0 0 0,-1 1 0 0 0,1-1 0 0 0,-2-1 0 0 0,-2 0-1341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1:58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10 100 12584 0 0,'-4'-14'753'0'0,"3"12"-686"0"0,0 0-1 0 0,0-1 1 0 0,0 1-1 0 0,1 0 1 0 0,-1-1-1 0 0,1 1 1 0 0,0-1-1 0 0,0 1 1 0 0,0-1-1 0 0,0-2 1 0 0,3-12 1782 0 0,-3 13-1220 0 0,1-1 1 0 0,0 0-1 0 0,0 0 0 0 0,0 0 1 0 0,1 1-1 0 0,3-8 2868 0 0,-2 20-3235 0 0,4 8-85 0 0,-1 1 0 0 0,0 0 0 0 0,3 20 1 0 0,6 54 671 0 0,-14-82-854 0 0,34 265 662 0 0,-35-212-1615 0 0,0-62 903 0 0,0 0 0 0 0,0 0-1 0 0,0 1 1 0 0,0-1 0 0 0,0 0 0 0 0,0 1 0 0 0,0-1 0 0 0,0 0 0 0 0,0 0 0 0 0,0 1 0 0 0,0-1 0 0 0,0 0 0 0 0,0 0 0 0 0,0 1 0 0 0,0-1 0 0 0,-1 0 0 0 0,1 0 0 0 0,0 0 0 0 0,0 1 0 0 0,0-1 0 0 0,0 0 0 0 0,-1 0 0 0 0,1 0 0 0 0,0 1 0 0 0,0-1 0 0 0,0 0-1 0 0,-1 0 1 0 0,1 0 0 0 0,0 0 0 0 0,0 0 0 0 0,-1 1 0 0 0,1-1 0 0 0,0 0 0 0 0,0 0 0 0 0,-1 0 0 0 0,1 0 0 0 0,0 0 0 0 0,-1 0 0 0 0,-4 0-1048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1:59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1 105 18511 0 0,'0'0'1683'0'0,"12"-1"-1358"0"0,-4-1 249 0 0,0-1 0 0 0,0 0-1 0 0,0 0 1 0 0,-1-1 0 0 0,9-5-1 0 0,1-1 241 0 0,14-6 177 0 0,61-22 0 0 0,-79 34-1337 0 0,-1 1 1 0 0,0 0 0 0 0,1 1-1 0 0,0 0 1 0 0,-1 1 0 0 0,1 0-1 0 0,0 1 1 0 0,19 2 0 0 0,-14 1-1153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1:59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76 12440 0 0,'0'0'1125'0'0,"-1"0"-928"0"0,-1 1-6 0 0,0-1 0 0 0,0 1 1 0 0,0-1-1 0 0,1 1 0 0 0,-1 0 0 0 0,0 0 0 0 0,0 0 0 0 0,1 0 0 0 0,-1 0 0 0 0,0 0 0 0 0,1 0 1 0 0,-1 1-1 0 0,1-1 0 0 0,0 1 0 0 0,-1-1 0 0 0,-1 3 0 0 0,1 0 800 0 0,1-1 0 0 0,-1 1 1 0 0,1 0-1 0 0,0 0 0 0 0,-2 7 0 0 0,-1 3-184 0 0,1 1-510 0 0,1 0 0 0 0,0-1 0 0 0,0 1 0 0 0,2 0 0 0 0,1 21 0 0 0,-1-8-295 0 0,1-2 11 0 0,6 48 1 0 0,-5-62-7 0 0,1 0 1 0 0,0-1 0 0 0,1 1 0 0 0,0-1-1 0 0,0 0 1 0 0,7 12 0 0 0,-9-20-151 0 0,0-1 0 0 0,-1 1 0 0 0,1-1 0 0 0,0 1-1 0 0,1-1 1 0 0,2 4 0 0 0,-4-6 28 0 0,0 1-1 0 0,0 0 1 0 0,0-1-1 0 0,0 1 1 0 0,0-1-1 0 0,-1 1 1 0 0,1-1-1 0 0,1 0 0 0 0,-1 1 1 0 0,0-1-1 0 0,0 0 1 0 0,0 0-1 0 0,0 0 1 0 0,0 0-1 0 0,0 0 1 0 0,0 0-1 0 0,0 0 1 0 0,0 0-1 0 0,0 0 1 0 0,2-1-1 0 0,6-3-1487 0 0</inkml:trace>
  <inkml:trace contextRef="#ctx0" brushRef="#br0" timeOffset="1">202 136 20591 0 0,'0'0'996'0'0,"8"-3"68"0"0,48-30-50 0 0,-16 9 286 0 0,-24 14-1205 0 0,0-1 1 0 0,14-14 0 0 0,-10 10-3369 0 0,-10 6 1251 0 0,-3 4-24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2:00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 5984 0 0,'-4'5'19'0'0,"0"0"0"0"0,-1 0 0 0 0,0 0-1 0 0,0 0 1 0 0,-7 4 0 0 0,-6 7 1853 0 0,2 3 7028 0 0,15-19-8648 0 0,1 1 0 0 0,0-1-1 0 0,-1 1 1 0 0,1-1 0 0 0,0 1 0 0 0,-1 0 0 0 0,1-1 0 0 0,0 1 0 0 0,0-1-1 0 0,0 1 1 0 0,-1 0 0 0 0,1-1 0 0 0,0 1 0 0 0,0-1 0 0 0,0 1 0 0 0,0 0-1 0 0,0-1 1 0 0,0 1 0 0 0,0 0 0 0 0,0-1 0 0 0,0 1 0 0 0,1-1 0 0 0,-1 1-1 0 0,0 1 1 0 0,1-2-89 0 0,0 1 0 0 0,-1 0 0 0 0,1 0-1 0 0,0-1 1 0 0,-1 1 0 0 0,1-1 0 0 0,0 1-1 0 0,0-1 1 0 0,0 1 0 0 0,-1-1 0 0 0,1 1-1 0 0,0-1 1 0 0,0 1 0 0 0,1-1 0 0 0,3 1 60 0 0,1 0 0 0 0,-1 0 0 0 0,0 0 0 0 0,8-1 0 0 0,35-2 573 0 0,-31 1-540 0 0,0 1-1 0 0,0 0 1 0 0,22 3-1 0 0,-35-2-196 0 0,1 0 1 0 0,-1 0-1 0 0,0 0 0 0 0,0 0 0 0 0,0 1 0 0 0,0 0 0 0 0,0 0 0 0 0,0 0 0 0 0,0 0 0 0 0,4 4 0 0 0,-6-4-34 0 0,0 0 0 0 0,0 0 1 0 0,0 0-1 0 0,-1 0 0 0 0,1 0 1 0 0,-1 0-1 0 0,1 0 0 0 0,-1 1 1 0 0,0-1-1 0 0,0 0 0 0 0,0 1 1 0 0,0-1-1 0 0,0 1 0 0 0,-1-1 1 0 0,1 1-1 0 0,-1 0 0 0 0,0-1 1 0 0,0 5-1 0 0,0 1 4 0 0,-1 1 1 0 0,0-1-1 0 0,0 0 0 0 0,-1 0 0 0 0,-1 1 1 0 0,1-1-1 0 0,-1-1 0 0 0,0 1 0 0 0,-1 0 1 0 0,0-1-1 0 0,0 1 0 0 0,-6 6 0 0 0,3-5-7 0 0,-1 1 0 0 0,0-2-1 0 0,0 1 1 0 0,-1-1-1 0 0,0 0 1 0 0,0-1 0 0 0,-1 0-1 0 0,-10 6 1 0 0,16-11-360 0 0,0 0 0 0 0,0-1-1 0 0,1 0 1 0 0,-1 0 0 0 0,0 0 0 0 0,0 0 0 0 0,0-1 0 0 0,0 1 0 0 0,0-1 0 0 0,0 0-1 0 0,-1 0 1 0 0,1 0 0 0 0,0-1 0 0 0,-6-1 0 0 0,3-5-1197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2:00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48 358 6448 0 0,'-6'0'226'0'0,"0"0"0"0"0,-1 1-1 0 0,-22 7 15984 0 0,33-13-14730 0 0,5-1-1118 0 0,1 0 1 0 0,0 1 0 0 0,0 0 0 0 0,0 0 0 0 0,1 1 0 0 0,0 1 0 0 0,14-3 0 0 0,16-7-40 0 0,224-91 1056 0 0,-43 16-755 0 0,-34 22 273 0 0,-130 48-496 0 0,76-12 0 0 0,-124 28-547 0 0,-1 2 0 0 0,18 0 0 0 0,-9 1-120 0 0,-17-1-137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0:33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 6912 0 0,'-3'0'230'0'0,"-1"0"1"0"0,1 0-1 0 0,0 0 1 0 0,0 1 0 0 0,-1 0-1 0 0,1-1 1 0 0,0 1-1 0 0,0 0 1 0 0,-11 5 9957 0 0,67 2-6501 0 0,43-4-1915 0 0,-41-4-995 0 0,224 5 547 0 0,-35-2-164 0 0,-114-1-715 0 0,41 1 29 0 0,-40 6-1 0 0,155 29 0 0 0,-258-33-197 0 0,0-1-1 0 0,1-1 0 0 0,30-1 0 0 0,-46-2-171 0 0,0-1-1 0 0,-1-1 0 0 0,1 0 1 0 0,0 0-1 0 0,-1-2 1 0 0,1 1-1 0 0,-1-2 0 0 0,0 1 1 0 0,13-8-1 0 0,55-28 393 0 0,-79 39-480 0 0,0 1-109 0 0,0 0 0 0 0,1 0 0 0 0,-1 0 0 0 0,0 0 0 0 0,0 1-1 0 0,0-1 1 0 0,0 0 0 0 0,0 1 0 0 0,0-1 0 0 0,0 1 0 0 0,0-1 0 0 0,0 1 0 0 0,0 0 0 0 0,0-1 0 0 0,-1 1-1 0 0,1 0 1 0 0,0-1 0 0 0,0 1 0 0 0,-1 0 0 0 0,1 0 0 0 0,1 1 0 0 0,3 7-6290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2:01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1 283 10136 0 0,'0'0'1244'0'0,"0"-3"1092"0"0,2-7-892 0 0,1 2-327 0 0,-1 0 1 0 0,1-1 0 0 0,6-10 0 0 0,2-8 136 0 0,-3 8-680 0 0,1 0 0 0 0,0 1 0 0 0,2 0 0 0 0,0 0 0 0 0,1 1 1 0 0,0 1-1 0 0,20-20 0 0 0,-31 34-540 0 0,9-3 64 0 0,-10 5-95 0 0,1 0 1 0 0,0 1-1 0 0,0-1 0 0 0,0 1 1 0 0,0 0-1 0 0,-1-1 0 0 0,1 1 1 0 0,0 0-1 0 0,-1-1 0 0 0,1 1 1 0 0,0 0-1 0 0,-1 0 0 0 0,1 0 1 0 0,-1-1-1 0 0,1 3 0 0 0,2 4-8 0 0,-1 0 0 0 0,1 0 0 0 0,-2 0 0 0 0,1 0 0 0 0,-1 1 0 0 0,0 8 1 0 0,-1-10-1 0 0,1-1 1 0 0,-1 1 0 0 0,1 0 0 0 0,0-1 0 0 0,1 1 0 0 0,-1 0 0 0 0,1-1 0 0 0,0 1-1 0 0,0-1 1 0 0,5 6 0 0 0,-7-10 3 0 0,0 0 0 0 0,0-1 0 0 0,1 1-1 0 0,-1-1 1 0 0,1 1 0 0 0,-1-1 0 0 0,0 1-1 0 0,1-1 1 0 0,-1 1 0 0 0,1-1 0 0 0,-1 1 0 0 0,1-1-1 0 0,0 1 1 0 0,-1-1 0 0 0,1 0 0 0 0,-1 1-1 0 0,1-1 1 0 0,0 0 0 0 0,-1 0 0 0 0,1 0 0 0 0,0 1-1 0 0,-1-1 1 0 0,1 0 0 0 0,0 0 0 0 0,-1 0-1 0 0,1 0 1 0 0,0 0 0 0 0,-1 0 0 0 0,1 0 0 0 0,0 0-1 0 0,-1 0 1 0 0,1-1 0 0 0,0 1 0 0 0,-1 0-1 0 0,1 0 1 0 0,0 0 0 0 0,-1-1 0 0 0,1 1 0 0 0,-1 0-1 0 0,1-1 1 0 0,0 1 0 0 0,-1-1 0 0 0,1 1-1 0 0,-1-1 1 0 0,1 1 0 0 0,-1-1 0 0 0,0 1 0 0 0,2-2-1 0 0,1-2-13 0 0,0-1-1 0 0,0 0 0 0 0,-1 0 0 0 0,4-9 0 0 0,-3 8 11 0 0,10-24 45 0 0,-3 6 72 0 0,27-44 0 0 0,-29 58 224 0 0,-7 11-328 0 0,0-1 0 0 0,0 1-1 0 0,0-1 1 0 0,-1 1 0 0 0,1-1-1 0 0,0 1 1 0 0,-1 0 0 0 0,1-1-1 0 0,0 1 1 0 0,-1 0 0 0 0,1 0-1 0 0,-1-1 1 0 0,1 1 0 0 0,-1 0-1 0 0,0 0 1 0 0,1 0 0 0 0,-1-1-1 0 0,0 1 1 0 0,1 1 0 0 0,0 1-2 0 0,10 16-2291 0 0,-7-13 1034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2:01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14744 0 0,'-2'5'320'0'0,"-1"6"72"0"0,-4 6 16 0 0,5 1 8 0 0,-4-1-336 0 0,4-2-80 0 0,-1 0 0 0 0,0-3 0 0 0,3-1-600 0 0,0-2-136 0 0,-2-4-24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2:01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2 6912 0 0,'0'0'528'0'0,"-1"-1"-342"0"0,1 1-138 0 0,-1 0 0 0 0,1 0 0 0 0,0 0-1 0 0,0 0 1 0 0,-1 0 0 0 0,1 0 0 0 0,0 0-1 0 0,0 0 1 0 0,-1 0 0 0 0,1 0 0 0 0,0 0-1 0 0,0 0 1 0 0,-1 0 0 0 0,1 0 0 0 0,0 0-1 0 0,-1 0 1 0 0,1 0 0 0 0,0 0 0 0 0,0 0 0 0 0,-1 1-1 0 0,1-1 1 0 0,0 0 0 0 0,0 0 0 0 0,0 0-1 0 0,-1 0 1 0 0,1 1 0 0 0,0-1 0 0 0,0 0-1 0 0,0 0 1 0 0,0 0 0 0 0,-1 1 0 0 0,1-1-1 0 0,0 0 1 0 0,0 0 0 0 0,0 1 0 0 0,0-1-1 0 0,-7 11 1802 0 0,7-10-1538 0 0,-3 6-156 0 0,0 0 0 0 0,0 0 0 0 0,1 0-1 0 0,1 0 1 0 0,-1 1 0 0 0,1-1 0 0 0,-1 11 0 0 0,2-14-351 0 0,0 7-518 0 0,0 1 1 0 0,0-1 0 0 0,1 0 0 0 0,1 0-1 0 0,0 0 1 0 0,0 0 0 0 0,1 0 0 0 0,0 0 0 0 0,7 13-1 0 0,-7-17 1044 0 0,1 0-1 0 0,0 0 1 0 0,0 0-1 0 0,9 9 3656 0 0,-13-16-3843 0 0,0 0 1 0 0,0 1-1 0 0,0-1 0 0 0,0 0 0 0 0,1 0 0 0 0,-1 0 0 0 0,0 1 0 0 0,0-1 1 0 0,0 0-1 0 0,1 0 0 0 0,-1 0 0 0 0,0 0 0 0 0,0 0 0 0 0,1 1 0 0 0,-1-1 0 0 0,0 0 1 0 0,0 0-1 0 0,1 0 0 0 0,-1 0 0 0 0,0 0 0 0 0,0 0 0 0 0,1 0 0 0 0,-1 0 0 0 0,0 0 1 0 0,1 0-1 0 0,-1 0 0 0 0,0 0 0 0 0,0 0 0 0 0,1 0 0 0 0,-1 0 0 0 0,0-1 1 0 0,0 1-1 0 0,1 0 0 0 0,-1 0 0 0 0,0 0 0 0 0,0 0 0 0 0,1-1 0 0 0,10-3 1857 0 0,-8 1-1493 0 0,-1 1-93 0 0,1 0-1 0 0,-1 0 1 0 0,1-1-1 0 0,-1 1 1 0 0,0-1-1 0 0,0 1 1 0 0,0-1-1 0 0,0 0 1 0 0,-1 0-1 0 0,3-4 1 0 0,0-1-38 0 0,0 0 1 0 0,1 0-1 0 0,-1 0 1 0 0,2 0-1 0 0,-1 1 0 0 0,11-11 1 0 0,-16 18-85 0 0,1 0-257 0 0,1 0 0 0 0,-1 1 1 0 0,0-1-1 0 0,1 1 1 0 0,-1-1-1 0 0,0 1 1 0 0,0-1-1 0 0,1 1 0 0 0,-1-1 1 0 0,0 1-1 0 0,0 0 1 0 0,0 0-1 0 0,0 0 1 0 0,0 0-1 0 0,0 0 0 0 0,0 0 1 0 0,0 0-1 0 0,-1 0 1 0 0,1 0-1 0 0,1 2 1 0 0,11 11 536 0 0,-13-14-567 0 0,1 0 1 0 0,-1 1-1 0 0,1-1 1 0 0,0 1-1 0 0,-1-1 0 0 0,1 0 1 0 0,0 0-1 0 0,-1 0 0 0 0,1 1 1 0 0,0-1-1 0 0,-1 0 0 0 0,1 0 1 0 0,0 0-1 0 0,-1 0 0 0 0,1 0 1 0 0,0 0-1 0 0,-1 0 0 0 0,1 0 1 0 0,0 0-1 0 0,0 0 0 0 0,-1-1 1 0 0,1 1-1 0 0,0 0 0 0 0,-1 0 1 0 0,1-1-1 0 0,-1 1 0 0 0,1 0 1 0 0,0-1-1 0 0,-1 1 0 0 0,1 0 1 0 0,-1-1-1 0 0,1 1 0 0 0,-1-1 1 0 0,1 1-1 0 0,-1-1 0 0 0,1 0 1 0 0,1-1 10 0 0,8-8-731 0 0,0-1 0 0 0,-1 1 0 0 0,-1-1 0 0 0,1-1 0 0 0,10-21 0 0 0,-11 20-724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2:11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15056 0 0,'0'0'7925'0'0,"14"5"-5611"0"0,12-5-1018 0 0,-2 1-658 0 0,0-1 1 0 0,1-2-1 0 0,-1 0 1 0 0,0-1-1 0 0,31-9 1 0 0,-46 9-521 0 0,12-3 175 0 0,31-15 1 0 0,-41 16-272 0 0,0 0 1 0 0,1 1-1 0 0,-1 0 0 0 0,1 1 0 0 0,18-3 0 0 0,-5 11-32 0 0,-24-5-94 0 0,2 0 96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2:25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7 4144 0 0,'-1'-1'153'0'0,"0"1"1"0"0,0-1-1 0 0,1 0 0 0 0,-1 1 1 0 0,0-1-1 0 0,0 1 1 0 0,0 0-1 0 0,0-1 0 0 0,0 1 1 0 0,0-1-1 0 0,0 1 0 0 0,0 0 1 0 0,0 0-1 0 0,0 0 1 0 0,0-1-1 0 0,0 1 0 0 0,0 0 1 0 0,0 0-1 0 0,0 0 1 0 0,0 1-1 0 0,-1-1 0 0 0,-22 9 7198 0 0,11-3-6292 0 0,13-6-964 0 0,0 0 1 0 0,0 0-1 0 0,-1 0 0 0 0,1 0 1 0 0,0 0-1 0 0,-1 0 1 0 0,1 1-1 0 0,0-1 1 0 0,-1 0-1 0 0,1 0 1 0 0,0 0-1 0 0,0 0 1 0 0,-1 0-1 0 0,1 1 1 0 0,0-1-1 0 0,0 0 1 0 0,-1 0-1 0 0,1 1 1 0 0,0-1-1 0 0,0 0 1 0 0,0 0-1 0 0,0 1 1 0 0,-1-1-1 0 0,1 0 1 0 0,0 0-1 0 0,0 1 1 0 0,0-1-1 0 0,0 0 1 0 0,0 1-1 0 0,0-1 1 0 0,5 5 3919 0 0,5-3-3675 0 0,0-1-1 0 0,0 0 1 0 0,1-1-1 0 0,-1 0 1 0 0,0 0-1 0 0,0-1 1 0 0,0-1-1 0 0,19-4 1 0 0,-10 2 67 0 0,21-1 0 0 0,-4 4 245 0 0,1 2 1 0 0,38 7 0 0 0,-48-5-377 0 0,-2-1-69 0 0,-13-1-89 0 0,1 1 1 0 0,16 3 0 0 0,162 30 750 0 0,-169-33-739 0 0,0-1-1 0 0,1-1 1 0 0,25-4-1 0 0,-18 2 25 0 0,25-6 27 0 0,-36 5-82 0 0,36-2 0 0 0,-6 6-23 0 0,1 3 1 0 0,87 17-1 0 0,-57-7-14 0 0,0-4 0 0 0,147-1 1 0 0,-82-19 101 0 0,-80 3-136 0 0,90-1 25 0 0,30-5 110 0 0,-57 2-70 0 0,69 5-93 0 0,-130 2 16 0 0,1-1 48 0 0,118 7 0 0 0,-100 6-58 0 0,126-3 0 0 0,0-11 198 0 0,-37-7-204 0 0,39-3 0 0 0,-126 13 0 0 0,158-5 0 0 0,-82 10 0 0 0,-65-2 0 0 0,7 0 0 0 0,-80 1 0 0 0,63 6 0 0 0,-62-5 0 0 0,-22-2 0 0 0,-4 0 0 0 0,-1 0 0 0 0,1 0 0 0 0,-1 0 0 0 0,0 0 0 0 0,1-1 0 0 0,-1 1 0 0 0,1 0 0 0 0,-1 0 0 0 0,0-1 0 0 0,1 1 0 0 0,-1 0 0 0 0,0-1 0 0 0,1 1 0 0 0,-1 0 0 0 0,0-1 0 0 0,1 1 0 0 0,-1-1 0 0 0,0 1 0 0 0,0 0 0 0 0,0-1 0 0 0,1 1 0 0 0,-1-1 0 0 0,0 1 0 0 0,0-1 0 0 0,0 1 0 0 0,0-1 0 0 0,0 1 0 0 0,0-1 0 0 0,0 1 0 0 0,0 0 0 0 0,0-1 0 0 0,0 1 0 0 0,0-1 0 0 0,0 1 0 0 0,0-1 0 0 0,0 1 0 0 0,0-1 0 0 0,-1 1 0 0 0,1-1 0 0 0,0 1 0 0 0,0 0 0 0 0,-1-1 0 0 0,1 0 0 0 0,-2-3-92 0 0,1 3-387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0:34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10592 0 0,'0'3'4438'0'0,"2"6"-2522"0"0,12 81 4638 0 0,-3 48-8529 0 0,-10-116 936 0 0,1-7-72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0:34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7 526 10136 0 0,'0'0'4864'0'0,"-3"-2"-2753"0"0,0-3 17 0 0,3-2-1560 0 0,3-4-312 0 0,2-1-64 0 0,1-3-5567 0 0,-1-3-1121 0 0</inkml:trace>
  <inkml:trace contextRef="#ctx0" brushRef="#br0" timeOffset="1">384 1 19351 0 0,'-22'52'2192'0'0,"-2"45"1084"0"0,19-69-3761 0 0,-2 42 0 0 0,6-47-795 0 0,-2-1-66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0:35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20879 0 0,'0'0'2168'0'0,"0"-4"-2048"0"0,3-1-120 0 0,0 0 0 0 0,3-3 0 0 0,-3 1 408 0 0,2-1 56 0 0,-2 4 16 0 0,0 1 0 0 0,0-3-864 0 0,-1 2-160 0 0,5 1-40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0:41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5 255 5064 0 0,'-1'-5'-128'0'0,"0"1"2207"0"0,0 1 0 0 0,1-1 1 0 0,-1 1-1 0 0,1-1 0 0 0,0 0 0 0 0,0 1 1 0 0,1-5-1 0 0,5-5-3275 0 0,18-29 3107 0 0,-15 27-1087 0 0,14-20 1 0 0,5-5-171 0 0,-17 23-432 0 0,23-28-1 0 0,-21 35-221 0 0,-12 11 1 0 0,-1-1-1 0 0,0 0 0 0 0,0 0 0 0 0,1 0 1 0 0,-1 0-1 0 0,0 1 0 0 0,0-1 0 0 0,0 0 1 0 0,1 0-1 0 0,-1 0 0 0 0,0 1 0 0 0,0-1 1 0 0,0 0-1 0 0,0 0 0 0 0,0 1 1 0 0,1-1-1 0 0,-1 0 0 0 0,0 0 0 0 0,0 1 1 0 0,0-1-1 0 0,0 0 0 0 0,0 0 0 0 0,0 1 1 0 0,0-1-1 0 0,0 0 0 0 0,0 1 1 0 0,0-1-1 0 0,0 0 0 0 0,0 0 0 0 0,0 1 1 0 0,0-1-1 0 0,0 0 0 0 0,-1 13 45 0 0,-1-2-35 0 0,-1 0 1 0 0,0-1-1 0 0,0 0 1 0 0,-1 1-1 0 0,-10 17 1 0 0,-1 3 0 0 0,-7 21-9 0 0,-46 123 12 0 0,68-167-14 0 0,4-9 0 0 0,5-5 0 0 0,-9 5 0 0 0,13-15 99 0 0,14-26 0 0 0,4-7 95 0 0,38-55 445 0 0,-61 93-550 0 0,-7 10-71 0 0,1 0 0 0 0,-1 0 0 0 0,0-1 0 0 0,0 1 0 0 0,0 0 0 0 0,0-1 0 0 0,-1 1 0 0 0,2-4 0 0 0,-1 1 8 0 0,-13 21 88 0 0,-33 66-103 0 0,28-56-11 0 0,2 1 0 0 0,0 1 0 0 0,2 0-1 0 0,-13 47 1 0 0,24-69 0 0 0,-3 21 0 0 0,5-27 0 0 0,0-1 0 0 0,1 1 0 0 0,-1-1 0 0 0,0 0 0 0 0,0 1 0 0 0,1-1 0 0 0,-1 1 0 0 0,0-1 0 0 0,1 1 0 0 0,-1-1 0 0 0,0 0 0 0 0,1 1 0 0 0,-1-1 0 0 0,1 0 0 0 0,-1 1 0 0 0,0-1 0 0 0,1 0 0 0 0,-1 1 0 0 0,1-1 0 0 0,-1 0 0 0 0,1 0 0 0 0,-1 0 0 0 0,1 0 0 0 0,-1 1 0 0 0,1-1 0 0 0,-1 0 0 0 0,1 0 0 0 0,-1 0 0 0 0,1 0 0 0 0,-1 0 0 0 0,1 0 0 0 0,0 0 0 0 0,-1 0 0 0 0,1-1 0 0 0,-1 1 0 0 0,1 0 0 0 0,0 0 0 0 0,-1 0 0 0 0,5-2 0 0 0,0 0 0 0 0,-1 0 0 0 0,1 0 0 0 0,-1 0 0 0 0,1-1 0 0 0,-1 0 0 0 0,0 1 0 0 0,0-2 0 0 0,0 1 0 0 0,5-6 0 0 0,9-6 0 0 0,6-6-1 0 0,0-1 1 0 0,34-42-1 0 0,14-13 14 0 0,-8 15 40 0 0,-58 56 1 0 0,-6 8-54 0 0,0-1 1 0 0,0 1 0 0 0,0 0 0 0 0,-1 0 0 0 0,1-1 0 0 0,-1 1 0 0 0,1 0 0 0 0,-1-1 0 0 0,0 1 0 0 0,-1 2 0 0 0,2-3-1 0 0,-8 14 0 0 0,-14 21 0 0 0,13-22 0 0 0,1 0 0 0 0,-7 15 0 0 0,-17 38 28 0 0,-4 13 8 0 0,24-51-36 0 0,8-22 0 0 0,1 1 0 0 0,0-1 0 0 0,0 1 0 0 0,-3 14 0 0 0,7-13 0 0 0,3-8 0 0 0,6-8 0 0 0,-10 7 0 0 0,7-6 0 0 0,-1-1 0 0 0,0 1 0 0 0,0-1 0 0 0,0 0 0 0 0,-1-1 0 0 0,0 1 0 0 0,-1-1 0 0 0,5-8 0 0 0,-4 2 0 0 0,24-52 0 0 0,62-109 0 0 0,-82 161 0 0 0,22-25 0 0 0,-27 36 0 0 0,-3 7 0 0 0,-3 5 0 0 0,2-9 0 0 0,-2 5 0 0 0,-66 167 0 0 0,49-114 0 0 0,18-57 0 0 0,1-1 0 0 0,-1 1 0 0 0,1 0 0 0 0,-1 0 0 0 0,1 0 0 0 0,0 0 0 0 0,0 0 0 0 0,0 0 0 0 0,0 0 0 0 0,-1 0 0 0 0,1 0 0 0 0,0 1 0 0 0,1 0 0 0 0,-1-2 0 0 0,0 0 0 0 0,0 1 0 0 0,0-1 0 0 0,0 0 0 0 0,0 0 0 0 0,0 0 0 0 0,0 1 0 0 0,0-1 0 0 0,0 0 0 0 0,0 0 0 0 0,0 0 0 0 0,0 1 0 0 0,0-1 0 0 0,0 0 0 0 0,0 0 0 0 0,0 0 0 0 0,1 0 0 0 0,-1 1 0 0 0,0-1 0 0 0,0 0 0 0 0,0 0 0 0 0,0 0 0 0 0,0 0 0 0 0,1 0 0 0 0,-1 1 0 0 0,0-1 0 0 0,0 0 0 0 0,0 0 0 0 0,0 0 0 0 0,1 0 0 0 0,-1 0 0 0 0,0 0 0 0 0,0 0 0 0 0,0 0 0 0 0,1 0 0 0 0,-1 0 0 0 0,0 0 0 0 0,0 0 0 0 0,0 0 0 0 0,1 0 0 0 0,-1 0 0 0 0,0 0 0 0 0,0 0 0 0 0,0 0 0 0 0,1 0 0 0 0,-1 0 0 0 0,0 0 0 0 0,0 0 0 0 0,0 0 0 0 0,0 0 0 0 0,1 0 0 0 0,-1 0 0 0 0,0 0 0 0 0,0-1 0 0 0,0 1 0 0 0,0 0 0 0 0,1 0 0 0 0,-1 0 0 0 0,0 0 0 0 0,0 0 0 0 0,0-1 0 0 0,0 1 0 0 0,0 0 0 0 0,1 0 0 0 0,3-4 0 0 0,1 0 0 0 0,-1 0 0 0 0,1 0 0 0 0,-1 0 0 0 0,0 0 0 0 0,-1-1 0 0 0,1 0 0 0 0,3-6 0 0 0,-1 2 0 0 0,7-12 0 0 0,-1-1 0 0 0,11-25 0 0 0,-3 4 0 0 0,26-43 0 0 0,-42 79 0 0 0,4-5-2 0 0,-6 13 5 0 0,-2 9 7 0 0,-2 3 3 0 0,-1 0 0 0 0,-1 0 0 0 0,-8 22-1 0 0,1-4-10 0 0,-39 114-2 0 0,47-135 0 0 0,3-5 0 0 0,3-6 0 0 0,1-3 0 0 0,-4 4 0 0 0,0 0 0 0 0,18-24 17 0 0,21-38-1 0 0,-23 35 0 0 0,22-28-1 0 0,34-34-15 0 0,-62 75 20 0 0,17-27 0 0 0,-5 6 15 0 0,-16 24 4 0 0,-6 10-38 0 0,1 1 1 0 0,-1-1-1 0 0,1 0 1 0 0,-1 0-1 0 0,0 0 1 0 0,1 1-1 0 0,-1-1 1 0 0,1 0-1 0 0,0 0 1 0 0,-1 1-1 0 0,1-1 1 0 0,0 1-1 0 0,-1-1 0 0 0,1 0 1 0 0,0 1-1 0 0,0-1 1 0 0,-2 3 2 0 0,0 0 0 0 0,0 0 1 0 0,1-1-1 0 0,-1 1 0 0 0,0 0 0 0 0,1 0 1 0 0,-1 0-1 0 0,1 1 0 0 0,0-1 0 0 0,0 0 1 0 0,-1 2-1 0 0,1 3 9 0 0,-1-4-6 0 0,-1 1 1 0 0,1-1 0 0 0,0 0-1 0 0,-1 0 1 0 0,1 0 0 0 0,-4 5-1 0 0,-6 12-7 0 0,-12 31-3 0 0,13-31 31 0 0,-8 26 1 0 0,3-6-16 0 0,9-24-15 0 0,-7 26 1 0 0,11-35 1 0 0,1-6 0 0 0,1 1 0 0 0,0-1 0 0 0,-1 0 0 0 0,1 0 0 0 0,0 1 0 0 0,0-1 0 0 0,0 0 0 0 0,0 1 0 0 0,0-1 0 0 0,0 0 0 0 0,0 1 0 0 0,0 0 0 0 0,0 5 0 0 0,0-7 0 0 0,0 0 0 0 0,0 0 0 0 0,0 0 0 0 0,0 1 0 0 0,0-1 0 0 0,0 0 0 0 0,0 0 0 0 0,0 0 0 0 0,0 0 0 0 0,0 0 0 0 0,0 0 0 0 0,0 1 0 0 0,0-1 0 0 0,0 0 0 0 0,0 0 0 0 0,0 0 0 0 0,0 0 0 0 0,0 0 0 0 0,0 1 0 0 0,0-1 0 0 0,0 0 0 0 0,0 0 0 0 0,0 0 0 0 0,0 0 0 0 0,0 0 0 0 0,0 0 0 0 0,1 1 0 0 0,-1-1 0 0 0,0 0 0 0 0,0 0 0 0 0,0 0 0 0 0,0 0 0 0 0,0 0 0 0 0,0 0 0 0 0,0 0 0 0 0,0 0 0 0 0,1 0 0 0 0,-1 0 0 0 0,0 1 0 0 0,0-1 0 0 0,7-2 0 0 0,5-5 0 0 0,-3-1 0 0 0,-6 6 0 0 0,0-1 0 0 0,0 0 0 0 0,0 0 0 0 0,0 0 0 0 0,0 0 0 0 0,-1 0 0 0 0,0-1 0 0 0,4-4 0 0 0,28-55 0 0 0,-22 40 0 0 0,2 2 0 0 0,26-35 0 0 0,-38 54 0 0 0,-1 1 0 0 0,-1 0 0 0 0,1 1 0 0 0,0-1 0 0 0,-1 0 0 0 0,1 0 0 0 0,0 0 0 0 0,-1 0 0 0 0,1 0 0 0 0,-1 0 0 0 0,0 0 0 0 0,1 0 0 0 0,-1-1 0 0 0,0 1 0 0 0,0 0 0 0 0,1 0 0 0 0,-1 0 0 0 0,0 0 0 0 0,-1-2 0 0 0,-11 27 0 0 0,8-17 0 0 0,-1 0 0 0 0,1 0 0 0 0,-7 7 0 0 0,5-8 0 0 0,1 1 0 0 0,0-1 0 0 0,1 1 0 0 0,-5 9 0 0 0,-2 8 0 0 0,1-3 0 0 0,0 1 0 0 0,2 0 0 0 0,0 0 0 0 0,1 1 0 0 0,-4 28 0 0 0,12-40 0 0 0,5-8 0 0 0,3-6 0 0 0,5-11 0 0 0,0 0 0 0 0,14-21 0 0 0,-25 31 0 0 0,134-170 0 0 0,-106 136 0 0 0,-28 38 0 0 0,-1 5 0 0 0,-2 9 0 0 0,0-13 0 0 0,-1 7 0 0 0,0 0 0 0 0,-1 0 0 0 0,0 0 0 0 0,0 0 0 0 0,-6 11 0 0 0,2-3 0 0 0,-12 38 0 0 0,-14 35 0 0 0,17-37 0 0 0,15-52 0 0 0,0 0 0 0 0,-1 0 0 0 0,1 1 0 0 0,0-1 0 0 0,0 0 0 0 0,0 0 0 0 0,0 1 0 0 0,0-1 0 0 0,0 0 0 0 0,-1 0 0 0 0,1 1 0 0 0,0-1 0 0 0,0 0 0 0 0,0 0 0 0 0,0 1 0 0 0,0-1 0 0 0,0 0 0 0 0,0 0 0 0 0,0 1 0 0 0,0-1 0 0 0,0 0 0 0 0,0 1 0 0 0,1-1 0 0 0,-1 0 0 0 0,0 0 0 0 0,0 1 0 0 0,0-1 0 0 0,0 0 0 0 0,0 0 0 0 0,0 0 0 0 0,0 1 0 0 0,1-1 0 0 0,-1 0 0 0 0,0 0 0 0 0,0 0 0 0 0,0 1 0 0 0,1-1 0 0 0,-1 0 0 0 0,0 0 0 0 0,0 0 0 0 0,0 0 0 0 0,1 0 0 0 0,-1 1 0 0 0,0-1 0 0 0,0 0 0 0 0,1 0 0 0 0,-1 0 0 0 0,0 0 0 0 0,0 0 0 0 0,1 0 0 0 0,-1 0 0 0 0,0 0 0 0 0,1 0 0 0 0,-1 0 0 0 0,9-3 0 0 0,-5 1 0 0 0,0-1 0 0 0,0 0 0 0 0,0 0 0 0 0,0 0 0 0 0,-1 0 0 0 0,0-1 0 0 0,5-5 0 0 0,20-31 0 0 0,-22 31 0 0 0,37-67 0 0 0,-8 12 0 0 0,-21 33 17 0 0,-12 25-10 0 0,0 1 1 0 0,0-1-1 0 0,0 1 0 0 0,5-7 1 0 0,-9 16-6 0 0,1-1 0 0 0,-1 1 0 0 0,1 0 1 0 0,-1 8-1 0 0,-5 13-3 0 0,-36 93 1 0 0,3-4 0 0 0,37-103-1 0 0,8-14 3 0 0,9-12-56 0 0,26-50 41 0 0,24-35 15 0 0,-17 27-2 0 0,-20 29 0 0 0,-24 40 0 0 0,0 1 0 0 0,0-1 0 0 0,0 1 0 0 0,0 0 0 0 0,0 0-1 0 0,8-5 1 0 0,7-7 12 0 0,-23 31 41 0 0,-62 127-53 0 0,14-15 0 0 0,35-83-10 0 0,9 0-44 0 0,9-44 54 0 0,0-1 0 0 0,-1 0 0 0 0,1 0 0 0 0,0 0 0 0 0,0 0 0 0 0,0 1 0 0 0,0-1 0 0 0,0 0 0 0 0,0 0 0 0 0,0 0 0 0 0,0 1 0 0 0,0-1 0 0 0,0 0 0 0 0,0 0 0 0 0,0 0 0 0 0,0 1 0 0 0,0-1 0 0 0,0 0 0 0 0,0 0 0 0 0,0 0 0 0 0,0 1 0 0 0,0-1 0 0 0,0 0 0 0 0,0 0 0 0 0,0 0 0 0 0,0 1 0 0 0,1-1 0 0 0,-1 0 0 0 0,0 0 0 0 0,0 0 0 0 0,0 0 0 0 0,0 1 0 0 0,0-1 0 0 0,0 0 0 0 0,1 0 0 0 0,-1 0 0 0 0,0 0 0 0 0,0 0 0 0 0,1 1 0 0 0,8-3 0 0 0,8-8 0 0 0,-2-5 0 0 0,20-26 0 0 0,-8 9 0 0 0,-10 13 0 0 0,95-102 0 0 0,-26 25 111 0 0,-79 88-105 0 0,-9 11-3 0 0,0-1-1 0 0,1 1 0 0 0,-1 0 0 0 0,1-1 1 0 0,-2 7-1 0 0,2-6-3 0 0,0 1 1 0 0,-1-1-1 0 0,1 0 1 0 0,-1 1 0 0 0,-3 4-1 0 0,-42 53 1 0 0,-57 95 0 0 0,96-141 0 0 0,0 0 0 0 0,1 0 0 0 0,1 1 0 0 0,-7 26 0 0 0,13-41 0 0 0,-1 0 0 0 0,1 0 0 0 0,0 0 0 0 0,0 1 0 0 0,-1-1 0 0 0,1 0 0 0 0,0 0 0 0 0,0 1 0 0 0,0-1 0 0 0,0 0 0 0 0,1 1 0 0 0,-1-1 0 0 0,0 0 0 0 0,0 0 0 0 0,1 1 0 0 0,-1-1 0 0 0,1 0 0 0 0,-1 0 0 0 0,1 0 0 0 0,0 1 0 0 0,-1-1 0 0 0,1 0 0 0 0,1 1 0 0 0,-2-2 0 0 0,1 1 0 0 0,-1-1 0 0 0,1 1 0 0 0,-1-1 0 0 0,1 0 0 0 0,-1 1 0 0 0,1-1 0 0 0,-1 0 0 0 0,1 1 0 0 0,-1-1 0 0 0,1 0 0 0 0,0 0 0 0 0,-1 0 0 0 0,1 1 0 0 0,0-1 0 0 0,-1 0 0 0 0,1 0 0 0 0,0 0 0 0 0,-1 0 0 0 0,1 0 0 0 0,0 0 0 0 0,-1 0 0 0 0,2-1 0 0 0,17-5 0 0 0,-11 2 0 0 0,8-3 2 0 0,1 0 0 0 0,-2-2-1 0 0,1 0 1 0 0,-1-1 0 0 0,-1 0-1 0 0,26-24 1 0 0,69-85 15 0 0,-64 68-14 0 0,-16 18 5 0 0,62-72 123 0 0,-91 105-130 0 0,0 0 0 0 0,1 0-1 0 0,-1 0 1 0 0,0 0 0 0 0,0 0 0 0 0,0 0 0 0 0,0 0 0 0 0,0 0 0 0 0,0 0 0 0 0,0 0 0 0 0,0 0 0 0 0,0 0-1 0 0,1 0 1 0 0,-1 0 0 0 0,0 0 0 0 0,0 0 0 0 0,0 0 0 0 0,0 0 0 0 0,0 0 0 0 0,0 0 0 0 0,0 0-1 0 0,0 0 1 0 0,0 0 0 0 0,1 0 0 0 0,-1 0 0 0 0,0 1 0 0 0,0-1 0 0 0,0 0 0 0 0,0 0 0 0 0,0 0-1 0 0,0 0 1 0 0,0 0 0 0 0,0 0 0 0 0,0 0 0 0 0,0 0 0 0 0,0 0 0 0 0,0 0 0 0 0,0 0 0 0 0,0 1-1 0 0,0-1 1 0 0,0 0 0 0 0,0 0 0 0 0,0 0 0 0 0,0 0 0 0 0,0 0 0 0 0,0 0 0 0 0,0 0 0 0 0,0 0-1 0 0,0 1 1 0 0,0-1 0 0 0,0 0 0 0 0,0 0 0 0 0,0 0 0 0 0,0 0 0 0 0,0 0 0 0 0,0 0 0 0 0,0 0-1 0 0,0 0 1 0 0,0 0 0 0 0,0 0 0 0 0,0 1 0 0 0,0-1 0 0 0,0 0 0 0 0,0 0 0 0 0,-1 8-6 0 0,-4 7 16 0 0,-1 0 1 0 0,-1 0-1 0 0,0-1 0 0 0,-10 14 0 0 0,4-5-3 0 0,-52 111-8 0 0,35-66 0 0 0,26-60 0 0 0,6-1 0 0 0,-1-7 0 0 0,0 1 0 0 0,0-1 0 0 0,-1 0 0 0 0,1 0 0 0 0,0 0 0 0 0,0 0 0 0 0,0 0 0 0 0,0 0 0 0 0,0 0 0 0 0,0 0 0 0 0,0 0 0 0 0,0-1 0 0 0,0 1 0 0 0,-1 0 0 0 0,1-1 0 0 0,0 1 0 0 0,0 0 0 0 0,0-1 0 0 0,0 1 0 0 0,-1-1 0 0 0,1 1 0 0 0,0-1 0 0 0,0 0 0 0 0,22-18 0 0 0,-20 16 0 0 0,9-8 0 0 0,19-16 0 0 0,33-37 0 0 0,90-103 213 0 0,-146 161-159 0 0,-28 52 23 0 0,-32 43-77 0 0,-7 14 0 0 0,31-51-16 0 0,15-31-33 0 0,2 0 0 0 0,0 1 0 0 0,-8 27 0 0 0,16-37 156 0 0,3-11-106 0 0,0-1 1 0 0,0 0-1 0 0,0 1 1 0 0,0-1-1 0 0,0 0 1 0 0,0 1-1 0 0,0-1 1 0 0,0 0-1 0 0,0 1 1 0 0,0-1-1 0 0,0 0 1 0 0,0 1-1 0 0,0-1 1 0 0,0 0-1 0 0,0 0 0 0 0,0 1 1 0 0,0-1-1 0 0,0 0 1 0 0,0 1-1 0 0,0-1 1 0 0,0 0-1 0 0,0 1 1 0 0,1-1-1 0 0,-1 0 1 0 0,0 1-1 0 0,0-1 1 0 0,0 0-1 0 0,1 0 1 0 0,-1 1-1 0 0,0-1 1 0 0,0 0-1 0 0,1 0 1 0 0,-1 0-1 0 0,0 1 1 0 0,1-1-1 0 0,-1 0 1 0 0,0 0-1 0 0,0 0 0 0 0,1 0 1 0 0,-1 0-1 0 0,0 0 1 0 0,1 0-1 0 0,-1 1 1 0 0,0-1-1 0 0,1 0 1 0 0,-1 0-1 0 0,0 0 1 0 0,1 0-1 0 0,-1 0 1 0 0,0 0-1 0 0,1-1 1 0 0,-1 1-1 0 0,0 0 1 0 0,1 0-1 0 0,-1 0 1 0 0,0 0-1 0 0,1 0 1 0 0,-1 0-1 0 0,0 0 1 0 0,1-1-1 0 0,-1 1 6 0 0,5-1-7 0 0,-1 0 0 0 0,0 0 0 0 0,0-1 0 0 0,0 1 0 0 0,0-1 0 0 0,0 0 0 0 0,0 0 0 0 0,4-4 0 0 0,32-24 0 0 0,-28 20 0 0 0,74-69-2 0 0,-48 38 30 0 0,37-53-1 0 0,-66 82-23 0 0,1 1 0 0 0,13-13-1 0 0,-23 71-250 0 0,-2-38-79 0 0,2-8 285 0 0,-1 0 1 0 0,1 1 0 0 0,-1-1-1 0 0,1 1 1 0 0,0-1 0 0 0,0 1 0 0 0,0-1-1 0 0,0 1 1 0 0,0-1 0 0 0,1 3 0 0 0,-1-3-130 0 0,0 0 0 0 0,1-1 0 0 0,-1 1 0 0 0,0 0 0 0 0,1-1 1 0 0,-1 1-1 0 0,1-1 0 0 0,-1 1 0 0 0,1 0 0 0 0,-1-1 1 0 0,1 0-1 0 0,-1 1 0 0 0,1-1 0 0 0,0 1 0 0 0,-1-1 1 0 0,1 0-1 0 0,1 1 0 0 0,5 2-1541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0:48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25 8288 0 0,'0'0'3484'0'0,"10"-2"-2292"0"0,-3-2-896 0 0,-6 3 212 0 0,-1-12 1349 0 0,-1 13-1788 0 0,0-1 1 0 0,0 0-1 0 0,-1 1 0 0 0,1-1 0 0 0,0 1 1 0 0,0 0-1 0 0,0-1 0 0 0,0 1 1 0 0,0 0-1 0 0,-1 0 0 0 0,1 0 1 0 0,0 0-1 0 0,0 0 0 0 0,0 0 1 0 0,0 0-1 0 0,-1 0 0 0 0,1 0 1 0 0,0 0-1 0 0,0 1 0 0 0,0-1 1 0 0,0 1-1 0 0,0-1 0 0 0,-2 1 1 0 0,-25 14 600 0 0,21-10-411 0 0,-1 1 0 0 0,1 0-1 0 0,0 0 1 0 0,0 1 0 0 0,1 0-1 0 0,-7 10 1 0 0,2-2 528 0 0,2 0-1 0 0,-11 22 1 0 0,19-36-748 0 0,1 0 1 0 0,-1-1-1 0 0,1 1 0 0 0,0 0 1 0 0,-1 0-1 0 0,1-1 0 0 0,0 1 1 0 0,-1 0-1 0 0,1 0 0 0 0,0 0 1 0 0,0-1-1 0 0,0 1 1 0 0,0 0-1 0 0,-1 0 0 0 0,1 0 1 0 0,0-1-1 0 0,1 1 0 0 0,-1 0 1 0 0,0 0-1 0 0,0 0 0 0 0,0 0 1 0 0,0-1-1 0 0,1 1 0 0 0,-1 0 1 0 0,0 0-1 0 0,1-1 0 0 0,-1 1 1 0 0,0 0-1 0 0,1-1 1 0 0,-1 1-1 0 0,1 0 0 0 0,-1-1 1 0 0,1 1-1 0 0,0 0 0 0 0,-1-1 1 0 0,1 1-1 0 0,1 0 0 0 0,1 0-63 0 0,1 0-1 0 0,-1 1 0 0 0,1-1 1 0 0,0-1-1 0 0,0 1 1 0 0,6 0-1 0 0,11 2 154 0 0,-18-1 52 0 0,1 0 1 0 0,0 0-1 0 0,0 0 1 0 0,-1 0-1 0 0,0 1 0 0 0,1-1 1 0 0,-1 1-1 0 0,0 0 0 0 0,0 0 1 0 0,3 4-1 0 0,-5-5-156 0 0,0 0-1 0 0,1 1 0 0 0,-1-1 1 0 0,0 0-1 0 0,0 1 0 0 0,0-1 1 0 0,-1 1-1 0 0,1-1 0 0 0,-1 1 1 0 0,1 0-1 0 0,-1-1 0 0 0,0 1 1 0 0,0-1-1 0 0,0 1 0 0 0,0 0 1 0 0,0-1-1 0 0,-1 5 0 0 0,-2 7 136 0 0,3-11-136 0 0,0 0 0 0 0,-1 0 0 0 0,1 0 0 0 0,-1 0 0 0 0,0 0 0 0 0,0 0 0 0 0,-2 4 0 0 0,-1 0 12 0 0,2-2-14 0 0,-1-1 1 0 0,1 0-1 0 0,0 1 0 0 0,0-1 1 0 0,1 1-1 0 0,-3 8 0 0 0,2-5-18 0 0,-1 0-1 0 0,1 0 1 0 0,-2 0-1 0 0,1-1 1 0 0,-1 1-1 0 0,-1-1 1 0 0,1 0-1 0 0,-1 0 1 0 0,0-1-1 0 0,-10 10 1 0 0,13-14-107 0 0,0-1 1 0 0,0 1 0 0 0,-1-1-1 0 0,1 1 1 0 0,0-1 0 0 0,-1 0-1 0 0,0 0 1 0 0,-2 1 0 0 0,3-2-961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09T18:00:49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8896 0 0,'-7'3'-122'0'0,"3"2"2108"0"0,-5-1 4069 0 0,10-2-5905 0 0,0 0 0 0 0,-1 0 0 0 0,0 0 0 0 0,1 0-1 0 0,-1 0 1 0 0,0 0 0 0 0,0 0 0 0 0,0 2-1 0 0,-7 25 464 0 0,3-12-528 0 0,0 1-1 0 0,1 0 0 0 0,0-1 0 0 0,2 1 1 0 0,0 32-1 0 0,1-49-79 0 0,0 0 1 0 0,0 0-1 0 0,0-1 0 0 0,0 1 0 0 0,1 0 1 0 0,-1-1-1 0 0,0 1 0 0 0,0 0 0 0 0,0-1 1 0 0,1 1-1 0 0,-1 0 0 0 0,0-1 0 0 0,1 1 1 0 0,-1 0-1 0 0,1-1 0 0 0,-1 1 0 0 0,1-1 1 0 0,-1 1-1 0 0,1-1 0 0 0,-1 1 0 0 0,1-1 1 0 0,-1 1-1 0 0,1-1 0 0 0,-1 0 0 0 0,1 1 1 0 0,0-1-1 0 0,-1 0 0 0 0,1 1 0 0 0,0-1 1 0 0,-1 0-1 0 0,1 0 0 0 0,0 0 1 0 0,-1 0-1 0 0,1 0 0 0 0,0 1 0 0 0,0-1 1 0 0,-1 0-1 0 0,1-1 0 0 0,0 1 0 0 0,-1 0 1 0 0,1 0-1 0 0,0 0 0 0 0,0 0 0 0 0,-1 0 1 0 0,2-1-1 0 0,0 0 14 0 0,0 0 0 0 0,1 0 0 0 0,-1 0 0 0 0,0 0 0 0 0,0-1 0 0 0,0 1 0 0 0,0-1 0 0 0,0 1 0 0 0,0-1-1 0 0,0 0 1 0 0,3-3 0 0 0,50-78 2100 0 0,-46 69-1468 0 0,6-7 1882 0 0,-10 34-2281 0 0,-5 1-184 0 0,0 0 0 0 0,-2 19 1 0 0,2-31-69 0 0,0 7-54 0 0,0-1-1 0 0,1 1 0 0 0,2 14 1 0 0,1 5-88 0 0,-3-26 36 0 0,-1-1 0 0 0,0 1-1 0 0,1 0 1 0 0,0-1 0 0 0,-1 1-1 0 0,1-1 1 0 0,0 1 0 0 0,0 0-1 0 0,-1-1 1 0 0,3 3-1 0 0,8 6-3797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26 due Friday, December 11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9am</a:t>
            </a:r>
            <a:endParaRPr lang="en-US" dirty="0"/>
          </a:p>
          <a:p>
            <a:pPr lvl="1"/>
            <a:r>
              <a:rPr lang="en-US" dirty="0"/>
              <a:t>Last quiz!!</a:t>
            </a:r>
          </a:p>
          <a:p>
            <a:r>
              <a:rPr lang="en-US" dirty="0"/>
              <a:t>Survey 10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Thursday, December 10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No pre-recorded lecture for Friday</a:t>
            </a:r>
          </a:p>
          <a:p>
            <a:pPr lvl="1"/>
            <a:r>
              <a:rPr lang="en-US" dirty="0"/>
              <a:t>Final Review</a:t>
            </a:r>
          </a:p>
          <a:p>
            <a:r>
              <a:rPr lang="en-US" dirty="0"/>
              <a:t>Optional, No-Fault Final Exam</a:t>
            </a:r>
          </a:p>
          <a:p>
            <a:pPr lvl="1"/>
            <a:r>
              <a:rPr lang="en-US" dirty="0"/>
              <a:t>Starts Wednesday @ </a:t>
            </a:r>
            <a:r>
              <a:rPr lang="en-US" dirty="0" err="1"/>
              <a:t>8:00am</a:t>
            </a:r>
            <a:endParaRPr lang="en-US" dirty="0"/>
          </a:p>
          <a:p>
            <a:pPr lvl="1"/>
            <a:r>
              <a:rPr lang="en-US" dirty="0"/>
              <a:t>Ends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3 hour exam – clock starts when you open exam</a:t>
            </a:r>
          </a:p>
          <a:p>
            <a:pPr lvl="2"/>
            <a:r>
              <a:rPr lang="en-US" dirty="0"/>
              <a:t>Must be finished in one sitting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1C63AD-9B38-428A-9955-614F61F4D570}"/>
              </a:ext>
            </a:extLst>
          </p:cNvPr>
          <p:cNvGrpSpPr/>
          <p:nvPr/>
        </p:nvGrpSpPr>
        <p:grpSpPr>
          <a:xfrm>
            <a:off x="902449" y="1695559"/>
            <a:ext cx="1751400" cy="385560"/>
            <a:chOff x="902449" y="1695559"/>
            <a:chExt cx="1751400" cy="38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40FA318-E568-4475-AF32-3180ED87F3FA}"/>
                    </a:ext>
                  </a:extLst>
                </p14:cNvPr>
                <p14:cNvContentPartPr/>
                <p14:nvPr/>
              </p14:nvContentPartPr>
              <p14:xfrm>
                <a:off x="902449" y="1698799"/>
                <a:ext cx="655560" cy="28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40FA318-E568-4475-AF32-3180ED87F3F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3449" y="1689799"/>
                  <a:ext cx="673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4254CE8-637F-4914-BD9A-570E1CAF4279}"/>
                    </a:ext>
                  </a:extLst>
                </p14:cNvPr>
                <p14:cNvContentPartPr/>
                <p14:nvPr/>
              </p14:nvContentPartPr>
              <p14:xfrm>
                <a:off x="2334529" y="1695559"/>
                <a:ext cx="319320" cy="38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4254CE8-637F-4914-BD9A-570E1CAF42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25529" y="1686919"/>
                  <a:ext cx="336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A30BBAA-E3B2-4EE9-9071-7A463AE33D94}"/>
                    </a:ext>
                  </a:extLst>
                </p14:cNvPr>
                <p14:cNvContentPartPr/>
                <p14:nvPr/>
              </p14:nvContentPartPr>
              <p14:xfrm>
                <a:off x="1284409" y="2046199"/>
                <a:ext cx="660960" cy="34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A30BBAA-E3B2-4EE9-9071-7A463AE33D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75409" y="2037559"/>
                  <a:ext cx="678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DFF8D56-952A-43AB-9BBA-2DF518342A64}"/>
                    </a:ext>
                  </a:extLst>
                </p14:cNvPr>
                <p14:cNvContentPartPr/>
                <p14:nvPr/>
              </p14:nvContentPartPr>
              <p14:xfrm>
                <a:off x="2214289" y="1821919"/>
                <a:ext cx="11160" cy="100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DFF8D56-952A-43AB-9BBA-2DF518342A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05649" y="1813279"/>
                  <a:ext cx="28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BD3714-BABB-4F93-A7E3-9A566FF219ED}"/>
                    </a:ext>
                  </a:extLst>
                </p14:cNvPr>
                <p14:cNvContentPartPr/>
                <p14:nvPr/>
              </p14:nvContentPartPr>
              <p14:xfrm>
                <a:off x="2222209" y="1812919"/>
                <a:ext cx="138240" cy="189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BD3714-BABB-4F93-A7E3-9A566FF219E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13569" y="1804279"/>
                  <a:ext cx="155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89E60E-41D1-4948-8D78-45A7E753C4B7}"/>
                    </a:ext>
                  </a:extLst>
                </p14:cNvPr>
                <p14:cNvContentPartPr/>
                <p14:nvPr/>
              </p14:nvContentPartPr>
              <p14:xfrm>
                <a:off x="2328769" y="1973479"/>
                <a:ext cx="13680" cy="20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89E60E-41D1-4948-8D78-45A7E753C4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19769" y="1964479"/>
                  <a:ext cx="3132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BEAAE4-A490-496A-8070-2B69621D3089}"/>
                  </a:ext>
                </a:extLst>
              </p14:cNvPr>
              <p14:cNvContentPartPr/>
              <p14:nvPr/>
            </p14:nvContentPartPr>
            <p14:xfrm>
              <a:off x="2497609" y="2141959"/>
              <a:ext cx="666720" cy="210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6BEAAE4-A490-496A-8070-2B69621D308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8969" y="2132959"/>
                <a:ext cx="684360" cy="22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40F3DF4-79DF-47BB-9CC5-B8A0F48C4C61}"/>
              </a:ext>
            </a:extLst>
          </p:cNvPr>
          <p:cNvGrpSpPr/>
          <p:nvPr/>
        </p:nvGrpSpPr>
        <p:grpSpPr>
          <a:xfrm>
            <a:off x="2713609" y="1912999"/>
            <a:ext cx="505440" cy="246600"/>
            <a:chOff x="2713609" y="1912999"/>
            <a:chExt cx="50544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8C6B4A1-88CF-418B-8B5B-B292EBE314CB}"/>
                    </a:ext>
                  </a:extLst>
                </p14:cNvPr>
                <p14:cNvContentPartPr/>
                <p14:nvPr/>
              </p14:nvContentPartPr>
              <p14:xfrm>
                <a:off x="2713609" y="1912999"/>
                <a:ext cx="56880" cy="162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8C6B4A1-88CF-418B-8B5B-B292EBE314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4609" y="1904359"/>
                  <a:ext cx="74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54A601-9FC7-4924-82AE-C6C28F7E4F35}"/>
                    </a:ext>
                  </a:extLst>
                </p14:cNvPr>
                <p14:cNvContentPartPr/>
                <p14:nvPr/>
              </p14:nvContentPartPr>
              <p14:xfrm>
                <a:off x="2801089" y="1990399"/>
                <a:ext cx="58680" cy="9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54A601-9FC7-4924-82AE-C6C28F7E4F3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92089" y="1981759"/>
                  <a:ext cx="76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A28F98-A172-4114-A47A-9AFE4811B52D}"/>
                    </a:ext>
                  </a:extLst>
                </p14:cNvPr>
                <p14:cNvContentPartPr/>
                <p14:nvPr/>
              </p14:nvContentPartPr>
              <p14:xfrm>
                <a:off x="2883529" y="2003719"/>
                <a:ext cx="85320" cy="66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A28F98-A172-4114-A47A-9AFE4811B5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74889" y="1995079"/>
                  <a:ext cx="1029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C5F67C-5930-4776-990E-F6D9D6ED9C57}"/>
                    </a:ext>
                  </a:extLst>
                </p14:cNvPr>
                <p14:cNvContentPartPr/>
                <p14:nvPr/>
              </p14:nvContentPartPr>
              <p14:xfrm>
                <a:off x="2972449" y="1933519"/>
                <a:ext cx="81000" cy="112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C5F67C-5930-4776-990E-F6D9D6ED9C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3449" y="1924879"/>
                  <a:ext cx="98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5FD7F82-8EC5-47B2-B03B-39195BDCC1C6}"/>
                    </a:ext>
                  </a:extLst>
                </p14:cNvPr>
                <p14:cNvContentPartPr/>
                <p14:nvPr/>
              </p14:nvContentPartPr>
              <p14:xfrm>
                <a:off x="3072889" y="1978879"/>
                <a:ext cx="89640" cy="77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5FD7F82-8EC5-47B2-B03B-39195BDCC1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64249" y="1969879"/>
                  <a:ext cx="107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EA6FA69-2FC6-4963-BAD2-A2483EAED370}"/>
                    </a:ext>
                  </a:extLst>
                </p14:cNvPr>
                <p14:cNvContentPartPr/>
                <p14:nvPr/>
              </p14:nvContentPartPr>
              <p14:xfrm>
                <a:off x="3130489" y="1975999"/>
                <a:ext cx="88560" cy="183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EA6FA69-2FC6-4963-BAD2-A2483EAED3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21849" y="1966999"/>
                  <a:ext cx="10620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B17E919-CBC0-46BD-9691-DDE5282EB3CC}"/>
                  </a:ext>
                </a:extLst>
              </p14:cNvPr>
              <p14:cNvContentPartPr/>
              <p14:nvPr/>
            </p14:nvContentPartPr>
            <p14:xfrm>
              <a:off x="904249" y="2776279"/>
              <a:ext cx="447840" cy="29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B17E919-CBC0-46BD-9691-DDE5282EB3C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5609" y="2767279"/>
                <a:ext cx="4654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4A44F0A-58B3-4042-86DA-1235CF3B49C2}"/>
                  </a:ext>
                </a:extLst>
              </p14:cNvPr>
              <p14:cNvContentPartPr/>
              <p14:nvPr/>
            </p14:nvContentPartPr>
            <p14:xfrm>
              <a:off x="1897489" y="2800759"/>
              <a:ext cx="845640" cy="39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4A44F0A-58B3-4042-86DA-1235CF3B49C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88489" y="2791759"/>
                <a:ext cx="8632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EA0E2C3-527E-46EB-B566-F7EB00C92E5C}"/>
                  </a:ext>
                </a:extLst>
              </p14:cNvPr>
              <p14:cNvContentPartPr/>
              <p14:nvPr/>
            </p14:nvContentPartPr>
            <p14:xfrm>
              <a:off x="1212769" y="3143119"/>
              <a:ext cx="1407600" cy="71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EA0E2C3-527E-46EB-B566-F7EB00C92E5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03769" y="3134119"/>
                <a:ext cx="14252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0FDD043-C217-42C0-AA1F-5F536D9253A0}"/>
                  </a:ext>
                </a:extLst>
              </p14:cNvPr>
              <p14:cNvContentPartPr/>
              <p14:nvPr/>
            </p14:nvContentPartPr>
            <p14:xfrm>
              <a:off x="1234729" y="3427159"/>
              <a:ext cx="1150200" cy="90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0FDD043-C217-42C0-AA1F-5F536D9253A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25729" y="3418519"/>
                <a:ext cx="11678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C38E837-6014-426E-AA21-BBEAB3B87EE3}"/>
                  </a:ext>
                </a:extLst>
              </p14:cNvPr>
              <p14:cNvContentPartPr/>
              <p14:nvPr/>
            </p14:nvContentPartPr>
            <p14:xfrm>
              <a:off x="846649" y="3307999"/>
              <a:ext cx="286560" cy="100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C38E837-6014-426E-AA21-BBEAB3B87EE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8009" y="3298999"/>
                <a:ext cx="304200" cy="11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184244B0-66C6-4BAA-B038-51CD6EE65C28}"/>
              </a:ext>
            </a:extLst>
          </p:cNvPr>
          <p:cNvGrpSpPr/>
          <p:nvPr/>
        </p:nvGrpSpPr>
        <p:grpSpPr>
          <a:xfrm>
            <a:off x="852769" y="3799039"/>
            <a:ext cx="2042640" cy="114480"/>
            <a:chOff x="852769" y="3799039"/>
            <a:chExt cx="2042640" cy="11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0DDC981-8E95-4639-B8CD-65129BD7E30C}"/>
                    </a:ext>
                  </a:extLst>
                </p14:cNvPr>
                <p14:cNvContentPartPr/>
                <p14:nvPr/>
              </p14:nvContentPartPr>
              <p14:xfrm>
                <a:off x="852769" y="3799039"/>
                <a:ext cx="883800" cy="88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0DDC981-8E95-4639-B8CD-65129BD7E3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3769" y="3790399"/>
                  <a:ext cx="901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43D4FE-C71E-4DE1-A44F-D21DE11F07C4}"/>
                    </a:ext>
                  </a:extLst>
                </p14:cNvPr>
                <p14:cNvContentPartPr/>
                <p14:nvPr/>
              </p14:nvContentPartPr>
              <p14:xfrm>
                <a:off x="1963729" y="3851599"/>
                <a:ext cx="931680" cy="61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43D4FE-C71E-4DE1-A44F-D21DE11F07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54729" y="3842599"/>
                  <a:ext cx="94932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FE1D11-085B-4A7C-A334-D0341E6152CF}"/>
              </a:ext>
            </a:extLst>
          </p:cNvPr>
          <p:cNvGrpSpPr/>
          <p:nvPr/>
        </p:nvGrpSpPr>
        <p:grpSpPr>
          <a:xfrm>
            <a:off x="951769" y="3968599"/>
            <a:ext cx="151560" cy="505080"/>
            <a:chOff x="951769" y="3968599"/>
            <a:chExt cx="151560" cy="50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46C06D2-7B75-470C-8ACC-6E887FFE6D56}"/>
                    </a:ext>
                  </a:extLst>
                </p14:cNvPr>
                <p14:cNvContentPartPr/>
                <p14:nvPr/>
              </p14:nvContentPartPr>
              <p14:xfrm>
                <a:off x="995689" y="3968599"/>
                <a:ext cx="107640" cy="8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46C06D2-7B75-470C-8ACC-6E887FFE6D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6689" y="3959599"/>
                  <a:ext cx="125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798BEE9-0CE9-4F54-8FED-F768587D6552}"/>
                    </a:ext>
                  </a:extLst>
                </p14:cNvPr>
                <p14:cNvContentPartPr/>
                <p14:nvPr/>
              </p14:nvContentPartPr>
              <p14:xfrm>
                <a:off x="951769" y="3983719"/>
                <a:ext cx="117360" cy="489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798BEE9-0CE9-4F54-8FED-F768587D65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2769" y="3975079"/>
                  <a:ext cx="135000" cy="50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CEF605A-9A7A-40B9-BA28-B7BD5B30CB3C}"/>
                  </a:ext>
                </a:extLst>
              </p14:cNvPr>
              <p14:cNvContentPartPr/>
              <p14:nvPr/>
            </p14:nvContentPartPr>
            <p14:xfrm>
              <a:off x="1196929" y="4747999"/>
              <a:ext cx="1098000" cy="34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CEF605A-9A7A-40B9-BA28-B7BD5B30CB3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88289" y="4739359"/>
                <a:ext cx="11156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D7E78A-E905-4D6C-AE32-BCEC547317F2}"/>
                  </a:ext>
                </a:extLst>
              </p14:cNvPr>
              <p14:cNvContentPartPr/>
              <p14:nvPr/>
            </p14:nvContentPartPr>
            <p14:xfrm>
              <a:off x="3098089" y="4990639"/>
              <a:ext cx="798120" cy="43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D7E78A-E905-4D6C-AE32-BCEC547317F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89449" y="4981999"/>
                <a:ext cx="8157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50D68840-A2D1-4A73-8981-FEE82E390A15}"/>
              </a:ext>
            </a:extLst>
          </p:cNvPr>
          <p:cNvGrpSpPr/>
          <p:nvPr/>
        </p:nvGrpSpPr>
        <p:grpSpPr>
          <a:xfrm>
            <a:off x="723889" y="4553599"/>
            <a:ext cx="386640" cy="462960"/>
            <a:chOff x="723889" y="4553599"/>
            <a:chExt cx="386640" cy="46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F4A3D3-4309-49FD-9288-718BE52CB0C1}"/>
                    </a:ext>
                  </a:extLst>
                </p14:cNvPr>
                <p14:cNvContentPartPr/>
                <p14:nvPr/>
              </p14:nvContentPartPr>
              <p14:xfrm>
                <a:off x="769249" y="4585279"/>
                <a:ext cx="35280" cy="194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F4A3D3-4309-49FD-9288-718BE52CB0C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0609" y="4576279"/>
                  <a:ext cx="529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C582F5C-9E78-47E3-A497-529C2AFAA6EE}"/>
                    </a:ext>
                  </a:extLst>
                </p14:cNvPr>
                <p14:cNvContentPartPr/>
                <p14:nvPr/>
              </p14:nvContentPartPr>
              <p14:xfrm>
                <a:off x="726769" y="4670959"/>
                <a:ext cx="129240" cy="38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C582F5C-9E78-47E3-A497-529C2AFAA6E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8129" y="4661959"/>
                  <a:ext cx="146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B0DAE20-9970-4F9D-90DD-AB653E5CD77A}"/>
                    </a:ext>
                  </a:extLst>
                </p14:cNvPr>
                <p14:cNvContentPartPr/>
                <p14:nvPr/>
              </p14:nvContentPartPr>
              <p14:xfrm>
                <a:off x="878329" y="4553599"/>
                <a:ext cx="145800" cy="178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B0DAE20-9970-4F9D-90DD-AB653E5CD7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9689" y="4544959"/>
                  <a:ext cx="163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AC637B-C71F-433C-9A83-189CFC9E66C2}"/>
                    </a:ext>
                  </a:extLst>
                </p14:cNvPr>
                <p14:cNvContentPartPr/>
                <p14:nvPr/>
              </p14:nvContentPartPr>
              <p14:xfrm>
                <a:off x="943849" y="4587799"/>
                <a:ext cx="92520" cy="131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AC637B-C71F-433C-9A83-189CFC9E66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4849" y="4579159"/>
                  <a:ext cx="110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51C11B4-B799-43DF-A957-35E613B03DFD}"/>
                    </a:ext>
                  </a:extLst>
                </p14:cNvPr>
                <p14:cNvContentPartPr/>
                <p14:nvPr/>
              </p14:nvContentPartPr>
              <p14:xfrm>
                <a:off x="723889" y="4745119"/>
                <a:ext cx="386640" cy="132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51C11B4-B799-43DF-A957-35E613B03D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4889" y="4736479"/>
                  <a:ext cx="404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8E02914-D9C7-44BA-86CA-6B14725BD386}"/>
                    </a:ext>
                  </a:extLst>
                </p14:cNvPr>
                <p14:cNvContentPartPr/>
                <p14:nvPr/>
              </p14:nvContentPartPr>
              <p14:xfrm>
                <a:off x="735049" y="4914319"/>
                <a:ext cx="119880" cy="102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8E02914-D9C7-44BA-86CA-6B14725BD3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6409" y="4905319"/>
                  <a:ext cx="137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BB8F761-BE3B-4695-B919-B96B21FC566E}"/>
                    </a:ext>
                  </a:extLst>
                </p14:cNvPr>
                <p14:cNvContentPartPr/>
                <p14:nvPr/>
              </p14:nvContentPartPr>
              <p14:xfrm>
                <a:off x="890209" y="4942039"/>
                <a:ext cx="11160" cy="48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BB8F761-BE3B-4695-B919-B96B21FC56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1569" y="4933039"/>
                  <a:ext cx="28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71F302-4A3C-4383-9348-3D11B173B985}"/>
                    </a:ext>
                  </a:extLst>
                </p14:cNvPr>
                <p14:cNvContentPartPr/>
                <p14:nvPr/>
              </p14:nvContentPartPr>
              <p14:xfrm>
                <a:off x="926569" y="4830799"/>
                <a:ext cx="100800" cy="93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71F302-4A3C-4383-9348-3D11B173B98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7929" y="4822159"/>
                  <a:ext cx="11844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8CF6B14-C58D-4B48-8593-67B523AA443A}"/>
                  </a:ext>
                </a:extLst>
              </p14:cNvPr>
              <p14:cNvContentPartPr/>
              <p14:nvPr/>
            </p14:nvContentPartPr>
            <p14:xfrm>
              <a:off x="2258929" y="4747639"/>
              <a:ext cx="149400" cy="27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8CF6B14-C58D-4B48-8593-67B523AA443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50289" y="4738639"/>
                <a:ext cx="167040" cy="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Lists</a:t>
            </a:r>
          </a:p>
          <a:p>
            <a:r>
              <a:rPr lang="en-US" dirty="0"/>
              <a:t>Questions on Lecture 26?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2FA51E-0403-4671-A139-AA3D8662EBC9}"/>
                  </a:ext>
                </a:extLst>
              </p14:cNvPr>
              <p14:cNvContentPartPr/>
              <p14:nvPr/>
            </p14:nvContentPartPr>
            <p14:xfrm>
              <a:off x="868609" y="1741279"/>
              <a:ext cx="1609560" cy="3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2FA51E-0403-4671-A139-AA3D8662EB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969" y="1732279"/>
                <a:ext cx="162720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BDC3-38B5-4431-AF38-B90D55FE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CAList</a:t>
            </a:r>
            <a:r>
              <a:rPr lang="en-US" dirty="0"/>
              <a:t> </a:t>
            </a:r>
            <a:r>
              <a:rPr lang="en-US" dirty="0" err="1"/>
              <a:t>expandCapacity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1F6E-E21E-4E8D-A967-7AD65E5A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</a:t>
            </a:r>
            <a:r>
              <a:rPr lang="en-US" dirty="0" err="1"/>
              <a:t>expandCapacity</a:t>
            </a:r>
            <a:r>
              <a:rPr lang="en-US" dirty="0"/>
              <a:t>() for the Circular Array List (</a:t>
            </a:r>
            <a:r>
              <a:rPr lang="en-US" dirty="0" err="1"/>
              <a:t>CAList</a:t>
            </a:r>
            <a:r>
              <a:rPr lang="en-US" dirty="0"/>
              <a:t>).</a:t>
            </a:r>
          </a:p>
          <a:p>
            <a:r>
              <a:rPr lang="en-US" dirty="0"/>
              <a:t>How would you test it to confirm that it works?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2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26?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3421</TotalTime>
  <Words>123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Calibri</vt:lpstr>
      <vt:lpstr>Office Theme</vt:lpstr>
      <vt:lpstr>CSE 12 – Basic Data Structures and Object-Oriented Design Lecture 26</vt:lpstr>
      <vt:lpstr>Announcements</vt:lpstr>
      <vt:lpstr>Topics</vt:lpstr>
      <vt:lpstr>CAList expandCapacity()</vt:lpstr>
      <vt:lpstr>Questions on Lecture 26?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227</cp:revision>
  <dcterms:modified xsi:type="dcterms:W3CDTF">2020-12-09T18:26:35Z</dcterms:modified>
</cp:coreProperties>
</file>