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3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34 11024 0 0,'-36'12'1205'0'0,"0"7"5336"0"0,36-19-6465 0 0,13 4 1412 0 0,15 1-759 0 0,13-3 285 0 0,17 4-348 0 0,68 10 678 0 0,-20-2-552 0 0,5 3 23 0 0,256 30 74 0 0,38-31 463 0 0,197-34-496 0 0,-286-22-227 0 0,-246 28-387 0 0,80-16 343 0 0,160-16-73 0 0,-285 43-284 0 0,40 3 0 0 0,-9 0-79 0 0,-6 4 446 0 0,-41-14-419 0 0,-7 7-191 0 0,-1 0-1 0 0,1 0 1 0 0,-1 0 0 0 0,1 0-1 0 0,-1-1 1 0 0,0 1 0 0 0,1 0 0 0 0,-1-1-1 0 0,0 1 1 0 0,0-1 0 0 0,0 1-1 0 0,0-1 1 0 0,0 1 0 0 0,0-1-1 0 0,-1 0 1 0 0,1 0 0 0 0,0 1 0 0 0,-1-1-1 0 0,1 0 1 0 0,-1 0 0 0 0,0 1-1 0 0,0-1 1 0 0,0 0 0 0 0,0-2-1 0 0,3-6-2424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0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64 123 3680 0 0,'0'0'284'0'0,"-17"-4"2189"0"0,13 3-1439 0 0,0 0 0 0 0,0 1 0 0 0,0 0 1 0 0,0 0-1 0 0,-22 1 15184 0 0,31-3-15929 0 0,281-33 1762 0 0,-55 5-1768 0 0,-65 8-68 0 0,-17 6 149 0 0,177 3-1 0 0,-248 15-203 0 0,262 12 248 0 0,-134 0-224 0 0,92 9 224 0 0,-179-13-329 0 0,105 13 58 0 0,-153-8-137 0 0,45 7 0 0 0,-109-22 0 0 0,0-2 0 0 0,-6 2 0 0 0,-1 0 0 0 0,1-1 0 0 0,0 1 0 0 0,-1 0 0 0 0,1-1 0 0 0,-1 1 0 0 0,1 0 0 0 0,0-1 0 0 0,-1 1 0 0 0,1-1 0 0 0,-1 1 0 0 0,1-1 0 0 0,-1 1 0 0 0,1-1 0 0 0,-1 0 0 0 0,0 1 0 0 0,1-1 0 0 0,-1 1 0 0 0,0-1 0 0 0,1 0 0 0 0,-1 0 0 0 0,0 1 0 0 0,0-1 0 0 0,1 0 0 0 0,-1 1 0 0 0,0-1 0 0 0,0 0 0 0 0,0 1 0 0 0,0-1 0 0 0,0 0 0 0 0,0 0 0 0 0,0 1 0 0 0,0-1 0 0 0,-1 0 0 0 0,1 0 0 0 0,0 1 0 0 0,-1-2 0 0 0,1 1 0 0 0,-1-1 0 0 0,0 0 0 0 0,0 1 0 0 0,0-1 0 0 0,0 1 0 0 0,0 0 0 0 0,0-1 0 0 0,0 1 0 0 0,0 0 0 0 0,-3-2 0 0 0,2 1-258 0 0,0 0 0 0 0,-1-1 1 0 0,1 1-1 0 0,0 0 0 0 0,0-1 0 0 0,1 0 1 0 0,-1 1-1 0 0,-2-6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4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6448 0 0,'-1'2'51'0'0,"-1"-1"1"0"0,1 0-1 0 0,-1 1 1 0 0,0-1-1 0 0,1 0 1 0 0,-1 0-1 0 0,0 0 1 0 0,0-1-1 0 0,0 1 1 0 0,1 0-1 0 0,-1-1 1 0 0,0 1 0 0 0,0-1-1 0 0,0 1 1 0 0,0-1-1 0 0,0 0 1 0 0,0 0-1 0 0,-4 0 1 0 0,-12 2 2930 0 0,12-2-1822 0 0,0 0 0 0 0,0 0 0 0 0,1 0 1 0 0,-9-1-1 0 0,-8-1 1437 0 0,21 2-2456 0 0,0 1-1 0 0,1-1 1 0 0,-1 0-1 0 0,0 1 0 0 0,0-1 1 0 0,1 1-1 0 0,-1-1 0 0 0,0 1 1 0 0,1-1-1 0 0,-1 1 0 0 0,1 0 1 0 0,-1-1-1 0 0,1 1 1 0 0,-1 0-1 0 0,1-1 0 0 0,-1 1 1 0 0,1 0-1 0 0,0 0 0 0 0,-1-1 1 0 0,1 1-1 0 0,0 2 0 0 0,-5 18 1319 0 0,5-18-1437 0 0,-1 1-1 0 0,1 0 1 0 0,-1 0-1 0 0,1 0 1 0 0,-1-1-1 0 0,-3 8 1 0 0,2-5-8 0 0,0 22 54 0 0,3-24 28 0 0,-1 1-1 0 0,0-1 1 0 0,-1 1-1 0 0,1-1 0 0 0,-1 1 1 0 0,-1 5-1 0 0,1-9-14 0 0,1-1-1 0 0,0 1 1 0 0,0 0-1 0 0,0-1 1 0 0,-1 1-1 0 0,1 0 1 0 0,0 0-1 0 0,0-1 1 0 0,0 1-1 0 0,0 0 1 0 0,0 0-1 0 0,0-1 1 0 0,0 1-1 0 0,0 0 1 0 0,1 0-1 0 0,-1-1 1 0 0,0 1-1 0 0,0 0 0 0 0,1 0 1 0 0,-1-1-1 0 0,0 1 1 0 0,1 0-1 0 0,-1-1 1 0 0,1 1-1 0 0,-1-1 1 0 0,0 1-1 0 0,1 0 1 0 0,0-1-1 0 0,-1 1 1 0 0,1-1-1 0 0,-1 0 1 0 0,1 1-1 0 0,0-1 1 0 0,-1 1-1 0 0,1-1 1 0 0,0 0-1 0 0,-1 1 1 0 0,1-1-1 0 0,1 0 1 0 0,2 2-4 0 0,1-1 1 0 0,-1 0 0 0 0,1 0-1 0 0,6 1 1 0 0,88 2 1034 0 0,-33-12-752 0 0,-53 7-286 0 0,1-2 0 0 0,14-3-1 0 0,12-2 74 0 0,34-5 164 0 0,-29 5-14 0 0,53-3-1 0 0,-30 7 322 0 0,-10 1-411 0 0,114 6-1 0 0,-54 10 22 0 0,113 21-23 0 0,-215-32-279 0 0,0 0 0 0 0,27-1 0 0 0,-4 0-8 0 0,89-2 731 0 0,-38 6-322 0 0,-79-5-331 0 0,63-3-80 0 0,-62-1 97 0 0,-11 3-9 0 0,0 0 0 0 0,1 1 0 0 0,-1-1 0 0 0,0 1 0 0 0,0-1 0 0 0,0 1 0 0 0,0 0 0 0 0,0 0 0 0 0,1-1 0 0 0,-1 1 0 0 0,2 0 0 0 0,-2 0 39 0 0,-1-1-81 0 0,1 1 1 0 0,-1 0-1 0 0,0-1 0 0 0,1 1 1 0 0,-1 0-1 0 0,0-1 0 0 0,0 1 1 0 0,1 0-1 0 0,-1-1 0 0 0,0 1 1 0 0,0-1-1 0 0,1 1 0 0 0,-1 0 1 0 0,0-1-1 0 0,0 1 0 0 0,0-1 1 0 0,0 1-1 0 0,0-1 0 0 0,0 1 1 0 0,0-1-1 0 0,0 1 0 0 0,0 0 1 0 0,0-1-1 0 0,0 1 0 0 0,0-1 1 0 0,0 1-1 0 0,0-1 0 0 0,0 1 1 0 0,0-1-1 0 0,-1 1 0 0 0,1 0 1 0 0,0-1-1 0 0,0 1 0 0 0,0-1 1 0 0,-1 1-1 0 0,1 0 0 0 0,0-1 1 0 0,-1 1-1 0 0,1 0 0 0 0,0-1 1 0 0,-1 1-1 0 0,1 0 0 0 0,0-1 0 0 0,-1 1 1 0 0,1 0-1 0 0,0 0 0 0 0,-1 0 1 0 0,1-1-1 0 0,-1 1 0 0 0,1 0 1 0 0,-1 0-1 0 0,1 0 0 0 0,0 0 1 0 0,-1 0-1 0 0,1 0 0 0 0,-1 0 1 0 0,1 0-1 0 0,-1 0 0 0 0,1 0 1 0 0,-1 0-1 0 0,1 0 0 0 0,-1 0 1 0 0,-5 1-1046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18743 0 0,'5'-12'1427'0'0,"-2"3"-1190"0"0,1 1 1 0 0,6-13-1 0 0,-10 21-202 0 0,0 0 1 0 0,0 0-1 0 0,0 0 1 0 0,0 0-1 0 0,0 0 1 0 0,0 0-1 0 0,1 0 0 0 0,-1-1 1 0 0,0 1-1 0 0,0 0 1 0 0,0 0-1 0 0,0 0 1 0 0,0 0-1 0 0,0 0 0 0 0,0 0 1 0 0,0 0-1 0 0,0 0 1 0 0,1 0-1 0 0,-1 0 1 0 0,0 0-1 0 0,0 0 0 0 0,0 0 1 0 0,0 0-1 0 0,0 0 1 0 0,0 0-1 0 0,0 0 1 0 0,1 0-1 0 0,-1 0 0 0 0,0 0 1 0 0,0 0-1 0 0,0 0 1 0 0,0 0-1 0 0,0 0 0 0 0,0 0 1 0 0,0 0-1 0 0,0 0 1 0 0,0 1-1 0 0,1-1 1 0 0,-1 0-1 0 0,0 0 0 0 0,0 0 1 0 0,0 0-1 0 0,0 0 1 0 0,0 0-1 0 0,0 0 1 0 0,0 0-1 0 0,0 0 0 0 0,0 0 1 0 0,0 1-1 0 0,0-1 1 0 0,0 0-1 0 0,0 0 1 0 0,0 0-1 0 0,0 0 0 0 0,0 0 1 0 0,0 0-1 0 0,0 0 1 0 0,0 0-1 0 0,0 1 1 0 0,0-1-1 0 0,0 0 0 0 0,5 13 392 0 0,1 17-511 0 0,13 143 316 0 0,-15-142-151 0 0,5 29 320 0 0,20 79-1 0 0,-27-132-325 0 0,1 0-1 0 0,-1 0 1 0 0,1 0-1 0 0,0 0 1 0 0,0-1 0 0 0,1 1-1 0 0,5 6 1 0 0,-8-11-60 0 0,1-1 1 0 0,-1 0-1 0 0,1 1 1 0 0,-1-1-1 0 0,1 0 1 0 0,-1 1-1 0 0,1-1 1 0 0,0 0-1 0 0,0 0 1 0 0,-1-1-1 0 0,1 1 1 0 0,0 0-1 0 0,0 0 1 0 0,0-1-1 0 0,0 0 1 0 0,0 1-1 0 0,0-1 1 0 0,0 0-1 0 0,0 0 1 0 0,0 0-1 0 0,0 0 1 0 0,0 0-1 0 0,0 0 1 0 0,0 0-1 0 0,0-1 1 0 0,0 1 0 0 0,0-1-1 0 0,0 0 1 0 0,0 1-1 0 0,2-3 1 0 0,1 1 26 0 0,0-1 0 0 0,0 0 0 0 0,0-1 0 0 0,-1 1 1 0 0,1-1-1 0 0,-1 0 0 0 0,7-8 0 0 0,25-36-75 0 0,-18 21-141 0 0,12-16 432 0 0,32-67 0 0 0,-52 91-264 0 0,20-38 88 0 0,-29 74-1 0 0,-1 13-124 0 0,-4 94-667 0 0,5-101 778 0 0,1 0 0 0 0,1-1-1 0 0,9 33 1 0 0,-11-52-6 0 0,-1-1 0 0 0,1 0 1 0 0,0 1-1 0 0,0-1 0 0 0,0 0 0 0 0,0 0 1 0 0,0 0-1 0 0,1 0 0 0 0,-1 0 0 0 0,1 0 1 0 0,-1 0-1 0 0,1 0 0 0 0,0-1 0 0 0,-1 1 1 0 0,1-1-1 0 0,3 3 0 0 0,-4-4-14 0 0,1 1 0 0 0,0 0 0 0 0,0 0 0 0 0,0-1 0 0 0,0 1 0 0 0,0-1 0 0 0,0 0 0 0 0,0 0 0 0 0,0 1 0 0 0,0-1 0 0 0,1-1-1 0 0,-1 1 1 0 0,0 0 0 0 0,0 0 0 0 0,0-1 0 0 0,0 1 0 0 0,0-1 0 0 0,0 0 0 0 0,3-1 0 0 0,0-1 46 0 0,1 0 0 0 0,-1-1 0 0 0,0 0-1 0 0,0 1 1 0 0,8-10 0 0 0,4-2 86 0 0,24-23 42 0 0,-1-2 1 0 0,37-47 0 0 0,-30 33 6 0 0,-6 0-2957 0 0,-31 40-141 0 0,-2 4-5997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16959 0 0,'0'0'1536'0'0,"2"0"-1262"0"0,2 1-129 0 0,0-1 0 0 0,0-1 0 0 0,0 1 0 0 0,0-1 0 0 0,0 1 0 0 0,0-1 0 0 0,0 0 0 0 0,0 0 0 0 0,0-1 0 0 0,0 1 0 0 0,0-1 0 0 0,-1 0 0 0 0,1 0 0 0 0,-1 0 0 0 0,1-1 0 0 0,-1 1 0 0 0,0-1 0 0 0,5-5 0 0 0,5-4 623 0 0,-1-2 0 0 0,20-27 1 0 0,-26 32-533 0 0,5-6 272 0 0,10-18 0 0 0,-19 28-459 0 0,0 1 0 0 0,0-1 0 0 0,0 0 0 0 0,-1 0 0 0 0,1 1-1 0 0,-1-1 1 0 0,0 0 0 0 0,0 0 0 0 0,-1-6 0 0 0,1 11-33 0 0,-1 0 0 0 0,0-1 0 0 0,0 1 0 0 0,0-1 0 0 0,0 1 0 0 0,0 0 0 0 0,0-1 0 0 0,0 1 0 0 0,0-1 0 0 0,0 1 0 0 0,0 0 0 0 0,0-1 0 0 0,-1 1 0 0 0,1-1 1 0 0,0 1-1 0 0,0 0 0 0 0,0-1 0 0 0,0 1 0 0 0,-1 0 0 0 0,1-1 0 0 0,0 1 0 0 0,0 0 0 0 0,-1-1 0 0 0,1 1 0 0 0,0 0 0 0 0,-1-1 0 0 0,1 1 0 0 0,0 0 0 0 0,-1 0 0 0 0,1 0 0 0 0,0-1 0 0 0,-1 1 0 0 0,1 0 0 0 0,0 0 0 0 0,-1 0 0 0 0,1 0 0 0 0,-1 0 0 0 0,1-1 0 0 0,0 1 1 0 0,-1 0-1 0 0,1 0 0 0 0,-1 0 0 0 0,1 0 0 0 0,-1 0 0 0 0,1 0 0 0 0,0 0 0 0 0,-1 1 0 0 0,1-1 0 0 0,-1 0 0 0 0,1 0 0 0 0,-1 0 0 0 0,-1 1 50 0 0,0 0 1 0 0,0 0-1 0 0,0 0 1 0 0,0 1-1 0 0,0-1 0 0 0,0 0 1 0 0,-3 3-1 0 0,-1 3-3 0 0,-1 1 0 0 0,2-1 0 0 0,-1 1 0 0 0,1 0 0 0 0,0 0 0 0 0,-4 11 0 0 0,6-13-77 0 0,1 1 1 0 0,-1-1 0 0 0,1 1-1 0 0,0 0 1 0 0,1 0-1 0 0,0 0 1 0 0,0 0 0 0 0,0 14-1 0 0,1-20-66 0 0,0 1-1 0 0,1-1 0 0 0,-1 0 1 0 0,0 0-1 0 0,0 1 0 0 0,1-1 1 0 0,-1 0-1 0 0,1 1 0 0 0,-1-1 1 0 0,1 0-1 0 0,0 0 0 0 0,0 0 1 0 0,-1 0-1 0 0,1 0 0 0 0,0 0 1 0 0,0 0-1 0 0,0 0 0 0 0,0 0 1 0 0,0 0-1 0 0,1 1 0 0 0,1-1-153 0 0,-1 0-1 0 0,1 0 0 0 0,-1 0 1 0 0,1 0-1 0 0,-1 0 0 0 0,1 0 1 0 0,-1-1-1 0 0,1 1 0 0 0,4-1 1 0 0,3 0-686 0 0,1-1 0 0 0,-1 0 0 0 0,0 0 0 0 0,12-4 0 0 0,3-2-744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213 268 14336 0 0,'-9'3'241'0'0,"0"1"1"0"0,0 0 0 0 0,0 0 0 0 0,0 1-1 0 0,1 0 1 0 0,0 1 0 0 0,0 0 0 0 0,0 0 0 0 0,-7 8-1 0 0,-5 7 1684 0 0,-31 42 0 0 0,42-52-1345 0 0,1 0 0 0 0,1 1 0 0 0,0 0 0 0 0,-9 23 0 0 0,15-35-560 0 0,1 1-1 0 0,0-1 0 0 0,0 1 0 0 0,0 0 0 0 0,-1-1 1 0 0,1 1-1 0 0,0 0 0 0 0,0-1 0 0 0,0 1 1 0 0,0 0-1 0 0,0-1 0 0 0,0 1 0 0 0,0-1 1 0 0,0 1-1 0 0,0 0 0 0 0,0-1 0 0 0,1 1 1 0 0,-1 0-1 0 0,0-1 0 0 0,0 1 0 0 0,0-1 1 0 0,1 1-1 0 0,-1 0 0 0 0,0-1 0 0 0,1 1 1 0 0,-1-1-1 0 0,1 1 0 0 0,-1-1 0 0 0,1 1 0 0 0,-1-1 1 0 0,1 0-1 0 0,-1 1 0 0 0,1-1 0 0 0,-1 1 1 0 0,1-1-1 0 0,-1 0 0 0 0,1 0 0 0 0,0 1 1 0 0,1-1 32 0 0,-1 1 1 0 0,1-1 0 0 0,-1 0-1 0 0,0 0 1 0 0,1 0 0 0 0,-1 0 0 0 0,0 0-1 0 0,1 0 1 0 0,-1 0 0 0 0,1-1 0 0 0,-1 1-1 0 0,0 0 1 0 0,1-1 0 0 0,-1 1-1 0 0,0-1 1 0 0,2-1 0 0 0,13-8 132 0 0,0-1 0 0 0,-1 0 0 0 0,0-2 1 0 0,-1 1-1 0 0,-1-2 0 0 0,0 0 0 0 0,14-20 0 0 0,-8 7 38 0 0,-1-1-1 0 0,-1-1 1 0 0,-2 0-1 0 0,-1-1 1 0 0,-1-1-1 0 0,-2 0 1 0 0,12-51-1 0 0,-13 45 252 0 0,-7 28-197 0 0,0 0 1 0 0,-1 0 0 0 0,0 0 0 0 0,1-18 0 0 0,-3 26-26 0 0,-1 2-238 0 0,0 1 1 0 0,0-1 0 0 0,0 0-1 0 0,0 0 1 0 0,0 1-1 0 0,0-1 1 0 0,0 0-1 0 0,1 1 1 0 0,-1-1 0 0 0,0 1-1 0 0,1-1 1 0 0,-1 3-1 0 0,0-3-10 0 0,-5 18-700 0 0,0 0-1 0 0,1 1 1 0 0,-3 24-1 0 0,6-22-1164 0 0,0 1 0 0 0,2 0 1 0 0,0 1-1 0 0,7 44 0 0 0,-1-40-6184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13824 0 0,'0'-2'8166'0'0,"1"-8"-7006"0"0,2 4-785 0 0,0 1 1 0 0,0 0-1 0 0,0 0 1 0 0,6-5-1 0 0,1-3 127 0 0,0 2-217 0 0,0 0 0 0 0,1 0 0 0 0,1 1 0 0 0,0 1 0 0 0,18-12 0 0 0,5-5 95 0 0,4 1-347 0 0,-27 18 42 0 0,-1-1-1 0 0,0 0 1 0 0,12-11 0 0 0,-19 16-76 0 0,4-4 318 0 0,-8 7-310 0 0,0 0 0 0 0,0 0-1 0 0,0 0 1 0 0,0-1 0 0 0,0 1 0 0 0,0 0 0 0 0,1 0 0 0 0,-1 0 0 0 0,0 0 0 0 0,0-1 0 0 0,0 1 0 0 0,-1 0 0 0 0,1 0 0 0 0,0 0 0 0 0,0 0-1 0 0,0-1 1 0 0,0 1 0 0 0,0 0 0 0 0,0 0 0 0 0,0 0 0 0 0,0 0 0 0 0,0-1 0 0 0,0 1 0 0 0,0 0 0 0 0,0 0 0 0 0,0 0 0 0 0,-1 0 0 0 0,1 0-1 0 0,0 0 1 0 0,0-1 0 0 0,0 1 0 0 0,0 0 0 0 0,0 0 0 0 0,-1 0 0 0 0,1 0 0 0 0,0 0 0 0 0,0 0 0 0 0,0 0 0 0 0,0 0 0 0 0,-1 0-1 0 0,1 0 1 0 0,0 0 0 0 0,0 0 0 0 0,0 0 0 0 0,0 0 0 0 0,-1 0 0 0 0,1 0 0 0 0,0 0 0 0 0,0 0 0 0 0,0 0 0 0 0,0 0 0 0 0,-1 0 0 0 0,1 0-1 0 0,-2 0 38 0 0,-1 0-1 0 0,1 0 0 0 0,-1 1 0 0 0,1-1 0 0 0,0 1 0 0 0,-1-1 0 0 0,1 1 0 0 0,0 0 0 0 0,0 0 0 0 0,-4 2 0 0 0,-23 14 227 0 0,10-1-23 0 0,18-15-207 0 0,0 0 0 0 0,0 0 0 0 0,0 0 0 0 0,0 1 0 0 0,0-1 0 0 0,0 0 0 0 0,0 0 0 0 0,1 1 0 0 0,-1-1 0 0 0,0 0 0 0 0,1 1 0 0 0,-1-1 0 0 0,0 3 0 0 0,1-3 272 0 0,20 9 77 0 0,-13-9-372 0 0,-1 0-1 0 0,0 0 0 0 0,0 0 0 0 0,1-1 0 0 0,-1 0 0 0 0,0-1 0 0 0,1 1 1 0 0,-1-1-1 0 0,0 0 0 0 0,0-1 0 0 0,0 1 0 0 0,0-1 0 0 0,0 0 1 0 0,0-1-1 0 0,0 0 0 0 0,8-5 0 0 0,-3 1 59 0 0,-9 6-38 0 0,0-1 0 0 0,0 1 0 0 0,0-1 0 0 0,0 1 0 0 0,0-1 0 0 0,-1 0 0 0 0,1 0 0 0 0,2-3 0 0 0,4-3 91 0 0,-6 3-128 0 0,0 0 0 0 0,-2 2-19 0 0,0 2-82 0 0,-7 0-1507 0 0,4 0-913 0 0,2 6 1850 0 0,1-4 434 0 0,-9 19 545 0 0,-21 9 274 0 0,22-23-474 0 0,1 0 0 0 0,1 1 0 0 0,-1 0-1 0 0,1 0 1 0 0,0 1 0 0 0,-5 8 0 0 0,7-10-2 0 0,3-4-59 0 0,0 0 0 0 0,0 0 1 0 0,0 0-1 0 0,0 0 0 0 0,0 0 0 0 0,1 0 0 0 0,-1 0 0 0 0,1 0 0 0 0,-1 3 807 0 0,4-7-746 0 0,0 0 0 0 0,0-1 0 0 0,0 0 0 0 0,0 0 0 0 0,0 1 0 0 0,0-2 0 0 0,3-5 0 0 0,6-6 92 0 0,1-1-75 0 0,-1 0 0 0 0,0-1 0 0 0,10-22 1 0 0,-12 20 59 0 0,1 1 0 0 0,25-30 0 0 0,-28 85-5326 0 0,-7-34 4777 0 0,0 0 0 0 0,0 0 0 0 0,0 1-1 0 0,0-1 1 0 0,0 0 0 0 0,1 0 0 0 0,-1 0 0 0 0,1-1 0 0 0,0 1 0 0 0,0 0 0 0 0,0-1 0 0 0,5 5 0 0 0,4 3-1730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56 6912 0 0,'10'-11'732'0'0,"-3"-3"-1194"0"0,-7 13 1177 0 0,1 0-1 0 0,-1-1 0 0 0,0 1 1 0 0,1-1-1 0 0,-1 1 0 0 0,0-1 1 0 0,0 1-1 0 0,0-1 1 0 0,0 1-1 0 0,0 0 0 0 0,-1-2 1 0 0,1 2-310 0 0,0 0 0 0 0,0 1 0 0 0,-1-1 1 0 0,1 0-1 0 0,0 1 0 0 0,0-1 0 0 0,-1 1 0 0 0,1-1 1 0 0,-1 0-1 0 0,1 1 0 0 0,-1-1 0 0 0,1 1 0 0 0,-1-1 1 0 0,1 1-1 0 0,-1 0 0 0 0,1-1 0 0 0,-1 1 1 0 0,1-1-1 0 0,-1 1 0 0 0,0 0 0 0 0,1 0 0 0 0,-2-1 1 0 0,-14 1 461 0 0,15 0-819 0 0,0 0-1 0 0,0 0 1 0 0,1 0-1 0 0,-1 0 1 0 0,0 0 0 0 0,0 0-1 0 0,0 0 1 0 0,1 0 0 0 0,-1 1-1 0 0,0-1 1 0 0,0 0 0 0 0,1 1-1 0 0,-1-1 1 0 0,0 0 0 0 0,1 1-1 0 0,-1-1 1 0 0,0 1 0 0 0,1-1-1 0 0,-1 1 1 0 0,1 0 0 0 0,-1-1-1 0 0,0 1 1 0 0,1-1 0 0 0,0 1-1 0 0,-1 0 1 0 0,1 0 0 0 0,-1-1-1 0 0,1 1 1 0 0,0 0 0 0 0,0-1-1 0 0,-1 1 1 0 0,1 0 0 0 0,0 0-1 0 0,0 0 1 0 0,0-1 0 0 0,0 1-1 0 0,0 0 1 0 0,0 0-1 0 0,0 0 1 0 0,0-1 0 0 0,0 1-1 0 0,0 0 1 0 0,0 0 0 0 0,0 0-1 0 0,1-1 1 0 0,-1 1 0 0 0,0 0-1 0 0,1 0 1 0 0,-1-1 0 0 0,0 1-1 0 0,2 1 1 0 0,2 4 17 0 0,0 1 0 0 0,1-1 0 0 0,0 1 0 0 0,7 6 0 0 0,-6-7 38 0 0,-3-3-57 0 0,0 1-1 0 0,0 0 1 0 0,0 0-1 0 0,-1 0 1 0 0,1 0-1 0 0,-1 0 0 0 0,0 1 1 0 0,0-1-1 0 0,-1 1 1 0 0,1-1-1 0 0,-1 1 0 0 0,0-1 1 0 0,1 10-1 0 0,-2-7 15 0 0,0-1 0 0 0,-1 1 0 0 0,0-1 0 0 0,0 1 0 0 0,0-1 0 0 0,-1 1-1 0 0,0-1 1 0 0,0 0 0 0 0,-3 7 0 0 0,-3 2 133 0 0,-1-1-1 0 0,0 0 1 0 0,0 0 0 0 0,-2-1-1 0 0,1 0 1 0 0,-2-1 0 0 0,-14 13-1 0 0,-11 0-273 0 0,46-45-2544 0 0,-1 12 1904 0 0,-1 1-1 0 0,1-1 1 0 0,0 1 0 0 0,1 0 0 0 0,13-8-1 0 0,1 0-1271 0 0,7-7-3801 0 0,1-1-1473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152 250 15664 0 0,'0'0'1417'0'0,"-4"6"-996"0"0,-25 28 2758 0 0,8-11-1638 0 0,-37 55 2219 0 0,52-68-3369 0 0,0 0 0 0 0,1 0-1 0 0,0 1 1 0 0,0-1-1 0 0,1 1 1 0 0,-3 16-1 0 0,6-25-313 0 0,1-1 0 0 0,0 1-1 0 0,0 0 1 0 0,0 0-1 0 0,0 0 1 0 0,0 0 0 0 0,0 0-1 0 0,0 2 1 0 0,1-3 111 0 0,1-1-58 0 0,1 0-105 0 0,0-1 0 0 0,0 1-1 0 0,0-1 1 0 0,0 0-1 0 0,0 0 1 0 0,0 0 0 0 0,0 0-1 0 0,0-1 1 0 0,0 1-1 0 0,3-3 1 0 0,29-22 57 0 0,-20 15-64 0 0,14-14-2 0 0,0 0 0 0 0,-2-2 0 0 0,-2-1 0 0 0,0-1 0 0 0,-2-1 0 0 0,-1-1 0 0 0,-1-1 0 0 0,31-66 0 0 0,-26 29-16 0 0,-5 13 0 0 0,-25 67-430 0 0,1 0-1 0 0,1 0 0 0 0,-1-1 1 0 0,2 2-1 0 0,0-1 1 0 0,0 0-1 0 0,1 19 1 0 0,2-3-830 0 0,1 0 1 0 0,8 32 0 0 0,-5-38-241 0 0,1 0 1 0 0,11 24 0 0 0,9 26-4300 0 0,-26-67 5785 0 0,0 0-1 0 0,0 0 1 0 0,0 1 0 0 0,-1-1 0 0 0,0 0 0 0 0,0 1 0 0 0,0-1 0 0 0,-1 6 0 0 0,0-7 484 0 0,0 0 1 0 0,1 0-1 0 0,-1-1 0 0 0,0 1 0 0 0,0 0 1 0 0,0-1-1 0 0,-1 1 0 0 0,1-1 0 0 0,-1 1 1 0 0,1-1-1 0 0,-1 0 0 0 0,0 0 0 0 0,-3 4 1 0 0,-49 44 8166 0 0,47-42-8064 0 0,0 0 0 0 0,1 0 0 0 0,0 1 0 0 0,-10 17 0 0 0,13-13-461 0 0,3-12-121 0 0,0-1 0 0 0,0 0-1 0 0,-1 1 1 0 0,1-1-1 0 0,0 0 1 0 0,0 1-1 0 0,0-1 1 0 0,0 1-1 0 0,0-1 1 0 0,0 0 0 0 0,0 1-1 0 0,0-1 1 0 0,0 0-1 0 0,0 1 1 0 0,1-1-1 0 0,-1 1 1 0 0,0-1-1 0 0,0 0 1 0 0,0 1 0 0 0,0-1-1 0 0,1 0 1 0 0,-1 1-1 0 0,0-1 1 0 0,0 0-1 0 0,0 1 1 0 0,1-1-1 0 0,-1 0 1 0 0,0 0 0 0 0,1 1-1 0 0,-1-1 1 0 0,0 0-1 0 0,1 0 1 0 0,-1 1-1 0 0,0-1 1 0 0,1 0 0 0 0,-1 0-1 0 0,0 0 1 0 0,1 0-1 0 0,0 1 1 0 0,4-2-401 0 0,0 1 1 0 0,0-1-1 0 0,1 0 1 0 0,-1-1-1 0 0,0 1 1 0 0,0-1-1 0 0,0 0 1 0 0,0 0-1 0 0,-1 0 1 0 0,1-1-1 0 0,-1 0 1 0 0,1 0-1 0 0,6-6 1 0 0,11-9-8664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4144 0 0,'1'1'14'0'0,"-1"0"1"0"0,1 0-1 0 0,-1 0 0 0 0,0 0 1 0 0,0 0-1 0 0,0 0 1 0 0,1 0-1 0 0,-1 0 0 0 0,0 0 1 0 0,0 0-1 0 0,0 0 1 0 0,-1 0-1 0 0,1 0 1 0 0,0 0-1 0 0,0 0 0 0 0,0 0 1 0 0,-1 0-1 0 0,1 0 1 0 0,0 0-1 0 0,-1 0 0 0 0,1 0 1 0 0,-1 0-1 0 0,0 1 1 0 0,-19 25 1134 0 0,11-15 2138 0 0,-18 30 6736 0 0,3 4-4294 0 0,15-27-5030 0 0,2 1 1 0 0,0 0-1 0 0,0 0 1 0 0,2 0 0 0 0,-4 29-1 0 0,9-45-703 0 0,-1-1-1 0 0,1 1 0 0 0,0 0 1 0 0,0-1-1 0 0,1 1 1 0 0,-1-1-1 0 0,1 1 0 0 0,-1 0 1 0 0,1-1-1 0 0,0 1 1 0 0,0-1-1 0 0,1 0 0 0 0,-1 1 1 0 0,1-1-1 0 0,0 0 1 0 0,-1 0-1 0 0,1 0 0 0 0,4 4 1 0 0,-4-5-78 0 0,1 0 0 0 0,0 1-1 0 0,0-1 1 0 0,0-1 0 0 0,0 1 0 0 0,0 0 0 0 0,0-1 0 0 0,0 0-1 0 0,1 1 1 0 0,-1-1 0 0 0,0 0 0 0 0,1-1 0 0 0,-1 1 0 0 0,1-1-1 0 0,-1 1 1 0 0,1-1 0 0 0,-1 0 0 0 0,1-1 0 0 0,3 1 0 0 0,7-3-691 0 0,0 1 1 0 0,-1-2 0 0 0,1 0 0 0 0,-1 0-1 0 0,0-2 1 0 0,25-12 0 0 0,-5-2-3972 0 0,41-31-1 0 0,-60 39 3422 0 0,1 0-1 0 0,-2 0 0 0 0,21-25 1 0 0,-29 30 1953 0 0,0 0 0 0 0,0 0 0 0 0,4-9 735 0 0,-9 15-1242 0 0,0 1-1 0 0,0 0 1 0 0,0 0-1 0 0,0 0 1 0 0,0 0 0 0 0,0-1-1 0 0,0 1 1 0 0,0 0-1 0 0,1 0 1 0 0,-1 0-1 0 0,0 0 1 0 0,0-1 0 0 0,0 1-1 0 0,0 0 1 0 0,0 0-1 0 0,0 0 1 0 0,0 0-1 0 0,0-1 1 0 0,0 1-1 0 0,0 0 1 0 0,-1 0 0 0 0,1 0-1 0 0,-1-2 1472 0 0,1 2-1472 0 0,-10 2 3031 0 0,-11 11 965 0 0,-43 37 176 0 0,-28 31-3248 0 0,55-47-380 0 0,-111 116 558 0 0,102-98-4026 0 0,3 2-4278 0 0,20-23-1269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0 24335 0 0,'0'0'2759'0'0,"-7"6"-1323"0"0,-66 53 1478 0 0,-39 35-2639 0 0,-74 97 537 0 0,169-174-1019 0 0,-19 25-1 0 0,31-36 176 0 0,1-1 1 0 0,1 1-1 0 0,-1-1 0 0 0,1 1 1 0 0,0 0-1 0 0,0 0 0 0 0,1 1 0 0 0,0-1 1 0 0,-3 13-1 0 0,5-18 32 0 0,0 0 0 0 0,0 1 0 0 0,0-1 0 0 0,0 0 0 0 0,0 1 0 0 0,0-1 0 0 0,1 1 0 0 0,-1-1 0 0 0,0 0 0 0 0,1 1 0 0 0,-1-1 0 0 0,1 0 0 0 0,-1 0 0 0 0,1 0 0 0 0,0 1 0 0 0,-1-1 0 0 0,1 0 0 0 0,0 0 0 0 0,0 0 0 0 0,0 0 0 0 0,0 0 0 0 0,0 0 0 0 0,0 0 0 0 0,0 0 0 0 0,0-1 0 0 0,0 1 0 0 0,1 0 0 0 0,-1-1 0 0 0,0 1 0 0 0,0-1 0 0 0,1 1 0 0 0,1 0 0 0 0,4 1 0 0 0,1-1 0 0 0,0 1 0 0 0,0-2 0 0 0,11 1 0 0 0,-14-1 0 0 0,48 0 0 0 0,65-10 0 0 0,-17 1 0 0 0,-78 8-22 0 0,29-2-988 0 0,87 5-1 0 0,-100 3-1266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3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33 5528 0 0,'-10'-1'477'0'0,"0"2"1"0"0,-15 2 0 0 0,-3 6 4318 0 0,25-8-4267 0 0,-1 0-1 0 0,1 1 1 0 0,0-1-1 0 0,-1 1 1 0 0,1 0 0 0 0,0 0-1 0 0,1 0 1 0 0,-1 0-1 0 0,0 1 1 0 0,0-1 0 0 0,1 1-1 0 0,-4 4 1 0 0,6-6-426 0 0,-1-1 0 0 0,1 1 0 0 0,-1-1 0 0 0,1 1 0 0 0,0 0 0 0 0,0 0 0 0 0,-1-1 0 0 0,1 1 0 0 0,0 0 1 0 0,0-1-1 0 0,0 1 0 0 0,0 0 0 0 0,-1 0 0 0 0,1-1 0 0 0,0 1 0 0 0,1 0 0 0 0,-1 0 0 0 0,0-1 0 0 0,0 1 0 0 0,0 0 0 0 0,0-1 0 0 0,0 1 1 0 0,1 0-1 0 0,-1-1 0 0 0,0 1 0 0 0,1 0 0 0 0,-1-1 0 0 0,0 1 0 0 0,1 0 0 0 0,-1-1 0 0 0,1 1 0 0 0,-1-1 0 0 0,1 1 0 0 0,-1-1 1 0 0,1 1-1 0 0,0-1 0 0 0,-1 1 0 0 0,1-1 0 0 0,-1 0 0 0 0,1 1 0 0 0,0-1 0 0 0,1 1 0 0 0,2 1 114 0 0,1 0-1 0 0,-1 0 0 0 0,1-1 1 0 0,0 1-1 0 0,5 0 0 0 0,8 0 247 0 0,0 0-1 0 0,0-1 1 0 0,23-3-1 0 0,55-8 552 0 0,-75 7-855 0 0,657-63 1842 0 0,-258 59-1569 0 0,-235 4-274 0 0,-31-1-12 0 0,-16 2-42 0 0,169 7 339 0 0,1 27 98 0 0,-276-31-519 0 0,-23-2-12 0 0,0 1 0 0 0,0 1 0 0 0,0 0 0 0 0,11 2 0 0 0,-18-3 23 0 0,0 0-1 0 0,-1 1 1 0 0,1-1-1 0 0,0 0 1 0 0,0-1-1 0 0,0 1 0 0 0,0 0 1 0 0,-1 0-1 0 0,1-1 1 0 0,0 1-1 0 0,0-1 1 0 0,-1 1-1 0 0,1-1 1 0 0,0 0-1 0 0,-1 0 1 0 0,1 0-1 0 0,0 0 1 0 0,-1 0-1 0 0,0 0 1 0 0,1 0-1 0 0,-1 0 1 0 0,1-1-1 0 0,-1 1 1 0 0,0-1-1 0 0,0 1 1 0 0,2-3-1 0 0,-3 2-142 0 0,1 0 0 0 0,-1 0-1 0 0,0-1 1 0 0,1 1-1 0 0,-1 0 1 0 0,0 0 0 0 0,0 0-1 0 0,-1 0 1 0 0,1-3 0 0 0,-1 1-536 0 0,1 3 133 0 0,-6-12-3639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23039 0 0,'-5'6'1986'0'0,"9"-8"-747"0"0,6-4-496 0 0,-3 3-523 0 0,0 0 0 0 0,0 0 0 0 0,1 0-1 0 0,-1 1 1 0 0,1 1 0 0 0,8-2 0 0 0,-16 3-160 0 0,1 0 1 0 0,0 1-1 0 0,0-1 0 0 0,-1 0 1 0 0,1 0-1 0 0,0 1 1 0 0,0-1-1 0 0,-1 1 0 0 0,1-1 1 0 0,-1 1-1 0 0,1-1 1 0 0,0 1-1 0 0,-1-1 0 0 0,1 1 1 0 0,-1-1-1 0 0,1 1 1 0 0,-1 0-1 0 0,1 1 0 0 0,8 13-120 0 0,-9-14 90 0 0,3 5-30 0 0,-1 1-1 0 0,0-1 1 0 0,-1 1-1 0 0,2 12 1 0 0,0 3 74 0 0,0 3 283 0 0,-2-18-101 0 0,-1 0 0 0 0,1 1 0 0 0,4 9 0 0 0,-5-15-218 0 0,1 1-1 0 0,0-1 0 0 0,0 0 0 0 0,0-1 0 0 0,0 1 0 0 0,0 0 1 0 0,1 0-1 0 0,-1 0 0 0 0,0-1 0 0 0,1 1 0 0 0,0 0 0 0 0,-1-1 1 0 0,1 0-1 0 0,0 1 0 0 0,3 1 0 0 0,2 1-803 0 0,0 1 1 0 0,0-1-1 0 0,0 1 0 0 0,-1 0 0 0 0,0 1 1 0 0,0 0-1 0 0,0 0 0 0 0,-1 0 1 0 0,7 10-1 0 0,-5 1-1281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82 147 19895 0 0,'-30'-53'2160'0'0,"27"46"-1976"0"0,0 0-1 0 0,1 0 0 0 0,-1-1 0 0 0,1 1 0 0 0,1-1 1 0 0,-1-8-1 0 0,0 5 268 0 0,2 9-394 0 0,0 1 1 0 0,-1-1-1 0 0,1 1 1 0 0,-1 0 0 0 0,1-1-1 0 0,-1 1 1 0 0,1-1 0 0 0,-1 1-1 0 0,0 0 1 0 0,0-1-1 0 0,0 1 1 0 0,0 0 0 0 0,-1-2-1 0 0,2 3-44 0 0,0 0-1 0 0,-1 0 0 0 0,1 0 0 0 0,0-1 0 0 0,0 1 0 0 0,-1 0 0 0 0,1 0 1 0 0,0 0-1 0 0,-1 0 0 0 0,1 0 0 0 0,0 0 0 0 0,0 0 0 0 0,-1 0 1 0 0,1 0-1 0 0,0-1 0 0 0,-1 1 0 0 0,1 0 0 0 0,0 0 0 0 0,-1 1 1 0 0,1-1-1 0 0,0 0 0 0 0,-1 0 0 0 0,1 0 0 0 0,0 0 0 0 0,-1 0-8 0 0,0 1-1 0 0,1-1 1 0 0,-1 1-1 0 0,1-1 1 0 0,-1 1-1 0 0,1-1 1 0 0,-1 1-1 0 0,1-1 0 0 0,-1 1 1 0 0,1 0-1 0 0,0-1 1 0 0,-1 1-1 0 0,1 0 1 0 0,-1 0-1 0 0,0 5-3 0 0,0 0 0 0 0,0-1 0 0 0,0 1 1 0 0,1 0-1 0 0,-1-1 0 0 0,1 1 0 0 0,1 0 0 0 0,0 6 0 0 0,1 24-14 0 0,-3-26-1 0 0,-3 126 74 0 0,2-20 341 0 0,1 3-239 0 0,3-86-161 0 0,3 179 0 0 0,4-100 0 0 0,-2-49 0 0 0,-7-54 55 0 0,1 0 0 0 0,0 0 0 0 0,1 0 0 0 0,-1 0 0 0 0,2 0-1 0 0,-1 0 1 0 0,1 0 0 0 0,1-1 0 0 0,0 1 0 0 0,0-1 0 0 0,0 0 0 0 0,10 12 0 0 0,-14-19-29 0 0,1 0 1 0 0,0 0 0 0 0,0 0 0 0 0,0 0 0 0 0,0-1 0 0 0,0 1-1 0 0,1 0 1 0 0,-1-1 0 0 0,0 1 0 0 0,0 0 0 0 0,0-1 0 0 0,1 1-1 0 0,-1-1 1 0 0,0 0 0 0 0,0 1 0 0 0,1-1 0 0 0,-1 0 0 0 0,0 0 0 0 0,1 0-1 0 0,-1 0 1 0 0,0 0 0 0 0,1 0 0 0 0,-1 0 0 0 0,0 0 0 0 0,1-1-1 0 0,-1 1 1 0 0,0 0 0 0 0,0-1 0 0 0,1 1 0 0 0,-1-1 0 0 0,0 0-1 0 0,0 1 1 0 0,0-1 0 0 0,0 0 0 0 0,0 0 0 0 0,1 1 0 0 0,0-3-1 0 0,4-3 29 0 0,1 0 0 0 0,-1 0 0 0 0,-1-1 0 0 0,7-9-1 0 0,-10 14-37 0 0,27-40 109 0 0,-8 11 12 0 0,36-41-1 0 0,89-80 1206 0 0,-145 150-1337 0 0,0 1-1 0 0,0 0 1 0 0,0 0-1 0 0,0 0 1 0 0,0 1 0 0 0,0-1-1 0 0,0 0 1 0 0,0 0-1 0 0,0 1 1 0 0,0-1-1 0 0,1 0 1 0 0,-1 1 0 0 0,0-1-1 0 0,1 1 1 0 0,-1 0-1 0 0,0-1 1 0 0,1 1-1 0 0,-1 0 1 0 0,0 0 0 0 0,1 0-1 0 0,-1 0 1 0 0,2 0-1 0 0,-2 0 3 0 0,0 1-1 0 0,1 0 1 0 0,-1 0 0 0 0,0 0-1 0 0,0-1 1 0 0,0 1 0 0 0,0 0-1 0 0,0 0 1 0 0,0 1 0 0 0,0-1-1 0 0,0 0 1 0 0,0 0-1 0 0,-1 0 1 0 0,1 1 0 0 0,0-1-1 0 0,-1 0 1 0 0,1 0 0 0 0,-1 1-1 0 0,1-1 1 0 0,-1 1-1 0 0,1 1 1 0 0,2 10 37 0 0,-1 1 1 0 0,0 0-1 0 0,-1 0 1 0 0,0 17-1 0 0,-6 57-139 0 0,4-85 74 0 0,1 1-232 0 0,0-1 0 0 0,0 1-1 0 0,0 0 1 0 0,1 0 0 0 0,-1 0-1 0 0,1 0 1 0 0,0 0 0 0 0,0-1-1 0 0,0 1 1 0 0,2 4 0 0 0,0-2-1246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117 467 15664 0 0,'1'3'107'0'0,"-1"0"1"0"0,0-1 0 0 0,0 1-1 0 0,0 0 1 0 0,0 0-1 0 0,0-1 1 0 0,-1 1 0 0 0,1 0-1 0 0,-1-1 1 0 0,0 1 0 0 0,0-1-1 0 0,0 1 1 0 0,0-1 0 0 0,0 1-1 0 0,-2 3 1 0 0,-7 19 907 0 0,-41 156 3808 0 0,30-116-4596 0 0,-3 36-1655 0 0,24-100 1279 0 0,0 0 0 0 0,-1 1 0 0 0,1-1-1 0 0,0 0 1 0 0,0 1 0 0 0,0-1 0 0 0,0 0-1 0 0,0 0 1 0 0,0 1 0 0 0,0-1 0 0 0,0 0-1 0 0,0 1 1 0 0,1-1 0 0 0,-1 0 0 0 0,1 1-1 0 0,0 0 1 0 0,0 1-1162 0 0</inkml:trace>
  <inkml:trace contextRef="#ctx0" brushRef="#br0" timeOffset="1">202 22 15200 0 0,'0'0'1487'0'0,"-3"-5"-1327"0"0,3-3-160 0 0,3 3 2072 0 0,0 2-928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21191 0 0,'-60'17'1756'0'0,"41"-12"-1421"0"0,0 1-1 0 0,-32 13 1 0 0,39-13 54 0 0,0 1 1 0 0,1 0-1 0 0,0 1 0 0 0,-19 17 0 0 0,26-21-211 0 0,0 0-1 0 0,0 1 1 0 0,0-1 0 0 0,1 1-1 0 0,0 0 1 0 0,0-1 0 0 0,0 2-1 0 0,0-1 1 0 0,1 0 0 0 0,0 0-1 0 0,0 1 1 0 0,0-1 0 0 0,-1 11-1 0 0,3-14-162 0 0,0 1-1 0 0,0-1 1 0 0,0 0-1 0 0,0 1 1 0 0,0-1-1 0 0,1 1 0 0 0,-1-1 1 0 0,1 0-1 0 0,-1 1 1 0 0,1-1-1 0 0,0 0 1 0 0,0 0-1 0 0,0 1 0 0 0,0-1 1 0 0,1 0-1 0 0,-1 0 1 0 0,1 0-1 0 0,-1 0 0 0 0,1-1 1 0 0,-1 1-1 0 0,1 0 1 0 0,0-1-1 0 0,0 1 1 0 0,0-1-1 0 0,0 1 0 0 0,0-1 1 0 0,0 0-1 0 0,0 0 1 0 0,1 0-1 0 0,-1 0 0 0 0,4 1 1 0 0,5 0-4 0 0,-1 1 0 0 0,0-2 1 0 0,0 1-1 0 0,1-1 0 0 0,-1-1 0 0 0,11 0 0 0 0,17-3 132 0 0,46-10 0 0 0,-18 2 194 0 0,-61 10-254 0 0,1 1-1 0 0,0-1 1 0 0,-1 1 0 0 0,1 0-1 0 0,8 1 1 0 0,-12 0-69 0 0,-1-1 0 0 0,0 0 0 0 0,0 1-1 0 0,0-1 1 0 0,1 0 0 0 0,-1 1 0 0 0,0 0 0 0 0,0-1-1 0 0,0 1 1 0 0,0 0 0 0 0,0-1 0 0 0,0 1 0 0 0,0 0-1 0 0,0 0 1 0 0,0 0 0 0 0,0 0 0 0 0,-1 0 0 0 0,1 0-1 0 0,0 0 1 0 0,-1 0 0 0 0,1 0 0 0 0,0 0 0 0 0,-1 0-1 0 0,0 1 1 0 0,1-1 0 0 0,-1 0 0 0 0,0 0 0 0 0,1 0-1 0 0,-1 1 1 0 0,0 1 0 0 0,0 3 53 0 0,0 1 0 0 0,-1-1-1 0 0,1 0 1 0 0,-1 0 0 0 0,-1 0-1 0 0,-1 8 1 0 0,-17 37 360 0 0,18-47-401 0 0,-17 39-114 0 0,-3-1-1 0 0,-2-1 1 0 0,-1-1 0 0 0,-2-1 0 0 0,-2-1-1 0 0,-2-2 1 0 0,-1-1 0 0 0,-63 55-1 0 0,87-84-337 0 0,0 1 0 0 0,-1-1-1 0 0,0 0 1 0 0,0-1-1 0 0,-15 7 1 0 0,10-10-1387 0 0,2-6-349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24679 0 0,'0'0'1196'0'0,"6"3"82"0"0,-4-1-1234 0 0,0-1 1 0 0,0 1 0 0 0,0 0 0 0 0,0 0-1 0 0,-1-1 1 0 0,1 1 0 0 0,0 0 0 0 0,-1 1-1 0 0,0-1 1 0 0,0 0 0 0 0,1 0 0 0 0,-1 0-1 0 0,-1 1 1 0 0,1-1 0 0 0,0 0 0 0 0,0 1-1 0 0,-1-1 1 0 0,0 1 0 0 0,1-1 0 0 0,-1 4-1 0 0,0 8 374 0 0,0-1 0 0 0,-3 23 0 0 0,1-16-273 0 0,-29 209 444 0 0,22-173-711 0 0,1 1 504 0 0,3 0-1 0 0,2 68 1 0 0,3-116-334 0 0,1-1 0 0 0,0 1 0 0 0,1-1 0 0 0,-1 1 0 0 0,2-1 0 0 0,-1 0 0 0 0,1 0 0 0 0,6 12 0 0 0,-8-18-41 0 0,0 1 0 0 0,1 0-1 0 0,0 0 1 0 0,0-1 0 0 0,0 1 0 0 0,0-1-1 0 0,0 0 1 0 0,0 0 0 0 0,0 0 0 0 0,1 0-1 0 0,-1 0 1 0 0,1 0 0 0 0,0 0 0 0 0,-1-1 0 0 0,1 1-1 0 0,0-1 1 0 0,0 0 0 0 0,0 0 0 0 0,0 0-1 0 0,0 0 1 0 0,0-1 0 0 0,0 1 0 0 0,0-1-1 0 0,0 0 1 0 0,6 0 0 0 0,-2-1-7 0 0,0 0 0 0 0,0-1 0 0 0,-1 0 0 0 0,1 0 0 0 0,-1 0 0 0 0,0-1 0 0 0,1 0 0 0 0,-1 0 0 0 0,0-1 0 0 0,10-8 0 0 0,5-5 0 0 0,27-29 0 0 0,-26 23 0 0 0,-21 22 0 0 0,6-7 0 0 0,1 0 0 0 0,0 1 0 0 0,0 0 0 0 0,1 0 0 0 0,-1 1 0 0 0,1 0 0 0 0,1 1 0 0 0,17-8 0 0 0,-27 13 0 0 0,1-1 0 0 0,0 1 0 0 0,-1 0 0 0 0,1 0 0 0 0,0 0 0 0 0,-1 0 0 0 0,1 0 0 0 0,-1 0 0 0 0,1 0 0 0 0,0 0 0 0 0,-1 0 0 0 0,1 0 0 0 0,0 1 0 0 0,-1-1 0 0 0,1 0 0 0 0,-1 0 0 0 0,1 1 0 0 0,0-1 0 0 0,-1 0 0 0 0,1 0 0 0 0,-1 1 0 0 0,1-1 0 0 0,-1 1 0 0 0,1-1 0 0 0,-1 1 0 0 0,1 0 0 0 0,0 0 0 0 0,1 1 0 0 0,-1 0 0 0 0,0 0 0 0 0,1 1 0 0 0,-1-1 0 0 0,0 0 0 0 0,0 3 0 0 0,1 2 0 0 0,0 0 0 0 0,0-1 0 0 0,-1 1 0 0 0,0 9 0 0 0,-2 9-503 0 0,-2-1 0 0 0,-8 39 0 0 0,6-42-59 0 0,1 0 1 0 0,1-1-1 0 0,1 1 0 0 0,1 29 1 0 0,1-48 201 0 0,1 0 1 0 0,-1 0-1 0 0,0 0 0 0 0,1 0 1 0 0,0-1-1 0 0,-1 1 1 0 0,1 0-1 0 0,0 0 1 0 0,2 3-1 0 0,0 1-1479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12896 0 0,'3'3'5217'0'0,"-1"-2"-4820"0"0,-1 0 1 0 0,1 0-1 0 0,-1 0 0 0 0,1 0 1 0 0,-1 0-1 0 0,1-1 1 0 0,0 1-1 0 0,-1 0 0 0 0,1-1 1 0 0,0 1-1 0 0,0-1 1 0 0,0 0-1 0 0,-1 0 1 0 0,3 1-1 0 0,0-2-31 0 0,0 1 1 0 0,0 0-1 0 0,0-1 1 0 0,0 0-1 0 0,-1 0 0 0 0,6-1 1 0 0,0-2 38 0 0,0 0 0 0 0,0-1-1 0 0,0 0 1 0 0,11-9 0 0 0,-13 8-276 0 0,0 0 1 0 0,0 0-1 0 0,-1-1 0 0 0,0 0 0 0 0,0 0 0 0 0,-1-1 1 0 0,0 1-1 0 0,0-1 0 0 0,0 0 0 0 0,-1-1 1 0 0,3-9-1 0 0,-6 14-41 0 0,0 1-1 0 0,0-1 1 0 0,0 0 0 0 0,-1 0 0 0 0,1 0 0 0 0,-1 0 0 0 0,0 0-1 0 0,0 0 1 0 0,-1-4 0 0 0,1 7-75 0 0,0 0-1 0 0,0 1 1 0 0,0-1-1 0 0,0 0 1 0 0,0 0-1 0 0,-1 1 1 0 0,1-1-1 0 0,0 0 1 0 0,0 0-1 0 0,-1 1 1 0 0,1-1 0 0 0,0 0-1 0 0,-1 1 1 0 0,1-1-1 0 0,-1 1 1 0 0,1-1-1 0 0,-1 0 1 0 0,1 1-1 0 0,-1-1 1 0 0,0 1-1 0 0,1-1 1 0 0,-1 1-1 0 0,1 0 1 0 0,-1-1 0 0 0,0 1-1 0 0,1-1 1 0 0,-1 1-1 0 0,0 0 1 0 0,0 0-1 0 0,1 0 1 0 0,-1-1-1 0 0,0 1 1 0 0,0 0-1 0 0,1 0 1 0 0,-1 0-1 0 0,0 0 1 0 0,0 0 0 0 0,0 0-1 0 0,1 0 1 0 0,-1 0-1 0 0,0 1 1 0 0,0-1-1 0 0,1 0 1 0 0,-1 0-1 0 0,0 1 1 0 0,1-1-1 0 0,-1 0 1 0 0,0 1-1 0 0,0 0 1 0 0,-3 1-13 0 0,0 1 0 0 0,0-1 0 0 0,1 1 0 0 0,-1 0 0 0 0,1 0 0 0 0,0 1 0 0 0,0-1 0 0 0,-5 7 0 0 0,-18 31 0 0 0,21-31 0 0 0,0-1 0 0 0,1 1 0 0 0,0 0 0 0 0,0 1 0 0 0,1-1 0 0 0,1 1 0 0 0,-1-1 0 0 0,2 1 0 0 0,-2 17 0 0 0,4-25-48 0 0,-1 0-1 0 0,1 0 1 0 0,-1 0 0 0 0,1 0-1 0 0,0 0 1 0 0,0 0 0 0 0,0 0-1 0 0,1 0 1 0 0,-1-1 0 0 0,1 1-1 0 0,-1 0 1 0 0,1-1 0 0 0,0 1-1 0 0,0-1 1 0 0,0 0 0 0 0,0 1 0 0 0,1-1-1 0 0,-1 0 1 0 0,1 0 0 0 0,-1-1-1 0 0,1 1 1 0 0,-1 0 0 0 0,6 1-1 0 0,-5-2-212 0 0,-1 0-1 0 0,1 0 1 0 0,0-1 0 0 0,0 1-1 0 0,0-1 1 0 0,-1 1-1 0 0,1-1 1 0 0,0 0 0 0 0,0 0-1 0 0,0-1 1 0 0,0 1-1 0 0,0 0 1 0 0,-1-1-1 0 0,1 0 1 0 0,0 0 0 0 0,5-2-1 0 0,10-7-6316 0 0,4-2-1855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92 16128 0 0,'0'0'11173'0'0,"0"8"-9758"0"0,0-1-1222 0 0,0 76 776 0 0,-14 111 0 0 0,14-189-946 0 0,-2 7 107 0 0,0 1 1 0 0,-7 22 0 0 0,3-13 142 0 0,6-21-105 0 0,5-4-8 0 0,0-2-120 0 0,-1-1 1 0 0,0 1-1 0 0,0-1 1 0 0,0 0-1 0 0,-1 0 1 0 0,1 0-1 0 0,2-11 0 0 0,6-6 24 0 0,28-62 16 0 0,-26 55-59 0 0,0 0-1 0 0,36-52 0 0 0,-29 53-4 0 0,2 2 0 0 0,1 1 0 0 0,31-27 0 0 0,-52 50-61 0 0,1 0 1 0 0,0 0-1 0 0,0 1 1 0 0,0-1-1 0 0,0 1 0 0 0,1 0 1 0 0,-1 0-1 0 0,1 1 1 0 0,-1-1-1 0 0,1 1 0 0 0,5-1 1 0 0,-8 2 13 0 0,0-1 0 0 0,0 1 0 0 0,0 0 0 0 0,0 0-1 0 0,0 1 1 0 0,0-1 0 0 0,0 0 0 0 0,0 1 0 0 0,0-1 0 0 0,-1 1 0 0 0,1 0 0 0 0,0-1 0 0 0,0 1 0 0 0,-1 0 0 0 0,1 0 0 0 0,0 0 0 0 0,-1 0 0 0 0,1 0 0 0 0,-1 1 0 0 0,1-1 0 0 0,-1 0 0 0 0,0 1 0 0 0,1-1 0 0 0,-1 1 0 0 0,0-1 0 0 0,0 1 0 0 0,0 0-1 0 0,0-1 1 0 0,1 4 0 0 0,4 14-2417 0 0,-4 2-4306 0 0,-1 6-2632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56 19351 0 0,'-3'-1'81'0'0,"1"0"0"0"0,-1 0-1 0 0,0 0 1 0 0,1 1-1 0 0,-1-1 1 0 0,0 1 0 0 0,0-1-1 0 0,0 1 1 0 0,1 0 0 0 0,-1 0-1 0 0,0 0 1 0 0,0 1-1 0 0,0-1 1 0 0,1 1 0 0 0,-1-1-1 0 0,0 1 1 0 0,1 0-1 0 0,-1 0 1 0 0,0 0 0 0 0,1 1-1 0 0,-1-1 1 0 0,1 0 0 0 0,0 1-1 0 0,-1 0 1 0 0,-2 3-1 0 0,-23 19 1164 0 0,-47 54 0 0 0,56-60-478 0 0,-6 8 1028 0 0,25-25-1724 0 0,0-1 1 0 0,0 0-1 0 0,0 0 0 0 0,0 0 1 0 0,0 1-1 0 0,-1-1 0 0 0,1 0 1 0 0,0 0-1 0 0,0 1 0 0 0,0-1 0 0 0,0 0 1 0 0,0 1-1 0 0,0-1 0 0 0,0 0 1 0 0,0 0-1 0 0,0 1 0 0 0,0-1 0 0 0,0 0 1 0 0,0 0-1 0 0,0 1 0 0 0,0-1 1 0 0,1 0-1 0 0,-1 0 0 0 0,0 1 0 0 0,0-1 1 0 0,0 0-1 0 0,0 0 0 0 0,0 1 1 0 0,1-1-1 0 0,-1 0 0 0 0,0 0 0 0 0,0 0 1 0 0,0 1-1 0 0,0-1 0 0 0,1 0 1 0 0,-1 0-1 0 0,0 0 0 0 0,0 0 1 0 0,1 0-1 0 0,-1 1 0 0 0,0-1 0 0 0,0 0 1 0 0,1 0-1 0 0,-1 0 0 0 0,1 0 1 0 0,11 3-137 0 0,68 4 963 0 0,129-5 0 0 0,-138-3-795 0 0,300-17 39 0 0,-284 13-99 0 0,80-5 98 0 0,481-32 745 0 0,-122 6-885 0 0,-108 12 0 0 0,-179 11 0 0 0,408-17 0 0 0,-124 10-572 0 0,-476 18 841 0 0,67-13-1 0 0,-79 5-553 0 0,-100 0 605 0 0,34 10-336 0 0,-5-1-236 0 0,0 2 1 0 0,-58 9-1 0 0,77-7-1072 0 0,0-1-413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5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79 10136 0 0,'0'0'918'0'0,"-10"-5"-600"0"0,9 1 962 0 0,-1 0 0 0 0,1 1 1 0 0,-1-1-1 0 0,0 1 1 0 0,-4-6-1 0 0,4 9-1020 0 0,2 0-253 0 0,0 0 0 0 0,0-1 1 0 0,-1 1-1 0 0,1 0 0 0 0,0 0 0 0 0,0 0 0 0 0,0-1 0 0 0,-1 1 1 0 0,1 0-1 0 0,0 0 0 0 0,0-1 0 0 0,0 1 0 0 0,0 0 0 0 0,0 0 1 0 0,-1-1-1 0 0,1 1 0 0 0,0 0 0 0 0,0 0 0 0 0,0-1 1 0 0,0 1-1 0 0,0 0 0 0 0,0-1 0 0 0,0 1 0 0 0,0 0 0 0 0,0 0 1 0 0,0-1-1 0 0,0 1 0 0 0,0 0 0 0 0,0 0 0 0 0,0-1 0 0 0,1 1 1 0 0,1-11 1271 0 0,24-16 6982 0 0,-29 32-8170 0 0,0 3-36 0 0,0-1 1 0 0,1 0-1 0 0,0 1 0 0 0,0-1 0 0 0,1 1 1 0 0,0 0-1 0 0,0 13 0 0 0,1-8-33 0 0,-20 335 1690 0 0,0-104-1336 0 0,15-34-376 0 0,5-144 0 0 0,6 186 15 0 0,3-99 186 0 0,4 105 59 0 0,-1 122 77 0 0,-12-359-335 0 0,-12 231-268 0 0,-4 298 746 0 0,15-535-467 0 0,0-12-13 0 0,1 0-1 0 0,0 0 1 0 0,0 0 0 0 0,0 0-1 0 0,1 5 1 0 0,0-6-1 0 0,-1-1-1 0 0,1 1 1 0 0,-1-1-1 0 0,0 1 1 0 0,0 0-1 0 0,1-1 1 0 0,-1 1-1 0 0,0-1 1 0 0,0 1-1 0 0,0-1 1 0 0,-1 1-1 0 0,1 0 1 0 0,0-1-1 0 0,-1 1 1 0 0,1-1-1 0 0,-1 1 1 0 0,1-1-1 0 0,-1 1 1 0 0,0-1-1 0 0,0 0 1 0 0,1 1-1 0 0,-1-1 1 0 0,0 0-1 0 0,0 1 1 0 0,0-1-1 0 0,0 0 1 0 0,-1 0-1 0 0,1 0 1 0 0,0 0-1 0 0,0 0 1 0 0,-1 0-1 0 0,1 0 1 0 0,-1-1-1 0 0,1 1 1 0 0,0 0-1 0 0,-1-1 1 0 0,1 1-1 0 0,-1-1 1 0 0,0 0-1 0 0,-1 1 1 0 0,-1-1-622 0 0,0 0 0 0 0,0 0 0 0 0,0 0 0 0 0,0 0 0 0 0,0-1 0 0 0,0 1 0 0 0,0-1 1 0 0,0 0-1 0 0,0-1 0 0 0,-6-2 0 0 0,-5-1-1224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5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 13248 0 0,'-1'1'1194'0'0,"1"-1"-1030"0"0,-1 1 1 0 0,1-1-1 0 0,0 1 0 0 0,-1 0 0 0 0,1-1 0 0 0,-1 1 1 0 0,1 0-1 0 0,0-1 0 0 0,0 1 0 0 0,-1 0 0 0 0,1-1 1 0 0,0 1-1 0 0,0 0 0 0 0,0-1 0 0 0,0 1 0 0 0,0 0 1 0 0,0 0-1 0 0,0-1 0 0 0,0 1 0 0 0,0 0 0 0 0,0-1 0 0 0,0 1 1 0 0,0 0-1 0 0,1 0 0 0 0,-1-1 0 0 0,0 1 0 0 0,0 0 1 0 0,1-1-1 0 0,-1 1 0 0 0,1-1 0 0 0,-1 1 0 0 0,0 0 1 0 0,1-1-1 0 0,-1 1 0 0 0,1-1 0 0 0,-1 1 0 0 0,1-1 1 0 0,-1 1-1 0 0,1-1 0 0 0,0 0 0 0 0,-1 1 0 0 0,2 0 1 0 0,3 2 576 0 0,-1 0 1 0 0,1-1 0 0 0,10 5 0 0 0,5-1 9 0 0,0 0 1 0 0,0-2-1 0 0,22 2 0 0 0,-14-4-145 0 0,1-1-1 0 0,42-4 1 0 0,-16 0-219 0 0,136-13 176 0 0,-158 10-997 0 0,1-1 1 0 0,-2-1 0 0 0,54-22-1 0 0,-82 29 31 0 0,-1-1 0 0 0,1 0 0 0 0,0 0 0 0 0,0-1 0 0 0,5-3 0 0 0,0-3-976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3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11056 0 0,'0'0'852'0'0,"6"3"565"0"0,3-1-169 0 0,0 1 0 0 0,1-1 1 0 0,-1-1-1 0 0,1 0 0 0 0,-1 0 1 0 0,17-2-1 0 0,14 2 670 0 0,31 3 102 0 0,88-6 1 0 0,54-4-429 0 0,-60 3-47 0 0,-4 0-1361 0 0,-55 1-150 0 0,17-1 345 0 0,-100 2-382 0 0,2 0 40 0 0,1 0-1 0 0,-1-1 1 0 0,1-1 0 0 0,-1 0 0 0 0,0-1 0 0 0,17-6 0 0 0,-28 8-65 0 0,-1 1-1 0 0,1 0 1 0 0,-1-1 0 0 0,0 1-1 0 0,0-1 1 0 0,1 0 0 0 0,-1 1-1 0 0,0-1 1 0 0,0 0 0 0 0,0 0 0 0 0,-1 0-1 0 0,1 1 1 0 0,0-1 0 0 0,-1 0-1 0 0,1 0 1 0 0,-1 0 0 0 0,0 0-1 0 0,1 0 1 0 0,-1 0 0 0 0,0-3-1 0 0,-1 4-721 0 0,-4-3-45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21191 0 0,'-4'3'212'0'0,"-1"2"-1"0"0,1-1 1 0 0,1 0-1 0 0,-1 1 1 0 0,0 0-1 0 0,1 0 1 0 0,0 0 0 0 0,0 0-1 0 0,1 0 1 0 0,-1 0-1 0 0,-2 11 1 0 0,-1 6 525 0 0,-5 40 0 0 0,3-15 1105 0 0,-84 274 342 0 0,62-227-1919 0 0,11-36-500 0 0,-17 61-698 0 0,24-62-1236 0 0,7-33 282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5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5 6448 0 0,'-7'-4'13238'0'0,"-12"28"-11567"0"0,9 4-1497 0 0,1 1 1 0 0,1 0 0 0 0,2 1-1 0 0,1-1 1 0 0,1 1 0 0 0,2 0-1 0 0,1 33 1 0 0,1-62-174 0 0,0 9 82 0 0,0 1 0 0 0,0 0 0 0 0,2-1 0 0 0,3 20 0 0 0,-4-28-73 0 0,-1 0 1 0 0,1-1-1 0 0,-1 1 0 0 0,1 0 0 0 0,0 0 0 0 0,0-1 1 0 0,0 1-1 0 0,0 0 0 0 0,0-1 0 0 0,0 1 0 0 0,0-1 1 0 0,0 1-1 0 0,1-1 0 0 0,-1 0 0 0 0,0 1 0 0 0,1-1 1 0 0,-1 0-1 0 0,1 0 0 0 0,0 0 0 0 0,-1 0 0 0 0,1 0 1 0 0,0-1-1 0 0,0 1 0 0 0,-1 0 0 0 0,1-1 0 0 0,0 1 1 0 0,0-1-1 0 0,0 0 0 0 0,0 0 0 0 0,0 0 0 0 0,0 1 1 0 0,0-2-1 0 0,-1 1 0 0 0,5-1 0 0 0,-2 0-11 0 0,0 0 1 0 0,0 0-1 0 0,0-1 0 0 0,0 1 0 0 0,0-1 0 0 0,0 0 1 0 0,-1 0-1 0 0,1-1 0 0 0,-1 1 0 0 0,6-5 0 0 0,3-5 18 0 0,15-17-1 0 0,-23 24-4 0 0,18-24 263 0 0,-1 0-1 0 0,-2-2 1 0 0,-1 0 0 0 0,18-42-1 0 0,16-29 2060 0 0,-52 102-2306 0 0,0 0 1 0 0,0 0-1 0 0,0 0 0 0 0,0 1 1 0 0,0-1-1 0 0,0 0 1 0 0,0 0-1 0 0,0 0 0 0 0,0 0 1 0 0,0 0-1 0 0,0 0 1 0 0,0 0-1 0 0,0 0 0 0 0,0 0 1 0 0,0 0-1 0 0,0 0 1 0 0,0 0-1 0 0,0 0 0 0 0,0 0 1 0 0,0 0-1 0 0,1 0 1 0 0,-1 1-1 0 0,0-1 0 0 0,0 0 1 0 0,0 0-1 0 0,0 0 0 0 0,0 0 1 0 0,0 0-1 0 0,0 0 1 0 0,0 0-1 0 0,0 0 0 0 0,0 0 1 0 0,0 0-1 0 0,0 0 1 0 0,0 0-1 0 0,0 0 0 0 0,1 0 1 0 0,-1 0-1 0 0,0 0 1 0 0,0 0-1 0 0,0 0 0 0 0,0 0 1 0 0,0 0-1 0 0,0 0 1 0 0,0 0-1 0 0,-1 14 272 0 0,-5 20-266 0 0,-20 102 183 0 0,21-107-241 0 0,1 1 1 0 0,1 0-1 0 0,2 53 0 0 0,1-79-46 0 0,1 1-1 0 0,0-1 0 0 0,0 0 1 0 0,0 0-1 0 0,0 0 0 0 0,4 8 0 0 0,-5-11-89 0 0,1 0 0 0 0,-1 0-1 0 0,1 0 1 0 0,-1 0-1 0 0,1 0 1 0 0,0 0 0 0 0,-1 0-1 0 0,1 0 1 0 0,0 0-1 0 0,0-1 1 0 0,-1 1-1 0 0,1 0 1 0 0,0 0 0 0 0,0-1-1 0 0,0 1 1 0 0,0 0-1 0 0,0-1 1 0 0,0 1 0 0 0,0-1-1 0 0,0 0 1 0 0,0 1-1 0 0,0-1 1 0 0,1 0 0 0 0,-1 0-1 0 0,0 1 1 0 0,0-1-1 0 0,0 0 1 0 0,0 0-1 0 0,0 0 1 0 0,2-1 0 0 0,7-3-8493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6912 0 0,'0'0'1126'0'0,"8"0"3706"0"0,-2-1-3270 0 0,0-1 1 0 0,0 1-1 0 0,-1-1 0 0 0,7-3 0 0 0,2-1-412 0 0,23-15 0 0 0,54-42 414 0 0,-79 53-1443 0 0,-1-1 0 0 0,0 0 0 0 0,0-1 0 0 0,-1 0 0 0 0,9-14 0 0 0,-16 22-72 0 0,13-22 108 0 0,-16 26-142 0 0,1-1-1 0 0,-1 0 0 0 0,0 1 1 0 0,1-1-1 0 0,-1 0 0 0 0,1 0 1 0 0,-1 1-1 0 0,0-1 0 0 0,0 0 1 0 0,0 0-1 0 0,1 0 0 0 0,-1 0 1 0 0,0 1-1 0 0,0-1 0 0 0,0 0 1 0 0,0 0-1 0 0,0 0 0 0 0,0 0 1 0 0,-1 0-1 0 0,1 1 0 0 0,0-1 1 0 0,0 0-1 0 0,-1 0 1 0 0,1 0-1 0 0,0 1 0 0 0,-2-2 1 0 0,2 1 5 0 0,-1 1 1 0 0,0-1-1 0 0,0 1 1 0 0,1 0 0 0 0,-1-1-1 0 0,0 1 1 0 0,0 0 0 0 0,0 0-1 0 0,1 0 1 0 0,-1 0 0 0 0,0 0-1 0 0,0 0 1 0 0,0 0-1 0 0,0 0 1 0 0,1 0 0 0 0,-1 0-1 0 0,0 0 1 0 0,0 0 0 0 0,0 1-1 0 0,0-1 1 0 0,1 0-1 0 0,-1 1 1 0 0,0-1 0 0 0,0 0-1 0 0,1 1 1 0 0,-1-1 0 0 0,0 1-1 0 0,-20 17 289 0 0,20-17-285 0 0,-31 30 169 0 0,3 1 0 0 0,1 2 0 0 0,1 0-1 0 0,-35 62 1 0 0,60-93-216 0 0,0 0 1 0 0,0 0-1 0 0,0 0 0 0 0,1 1 1 0 0,0-1-1 0 0,-1 1 0 0 0,1-1 1 0 0,1 1-1 0 0,-1-1 1 0 0,0 1-1 0 0,1 0 0 0 0,0-1 1 0 0,0 1-1 0 0,0 0 0 0 0,0 0 1 0 0,0-1-1 0 0,2 6 0 0 0,-1-8-45 0 0,0 0 0 0 0,-1 0 0 0 0,1 0 0 0 0,0 0 0 0 0,0 0 0 0 0,0 0 1 0 0,0 0-1 0 0,0 0 0 0 0,0-1 0 0 0,0 1 0 0 0,0 0 0 0 0,1-1 0 0 0,-1 1 0 0 0,0-1 0 0 0,0 1 0 0 0,0-1 0 0 0,1 0 0 0 0,-1 1 0 0 0,0-1 0 0 0,0 0 0 0 0,1 0 0 0 0,-1 0 0 0 0,0 0 0 0 0,1 0 1 0 0,1-1-1 0 0,3 1-461 0 0,0-1 1 0 0,0 1-1 0 0,0-1 1 0 0,9-4-1 0 0,10-4-978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12896 0 0,'0'0'594'0'0,"-2"0"-16"0"0,-26 4-637 0 0,21-2 1686 0 0,-1 0-1 0 0,1 0 0 0 0,-1 1 0 0 0,1 1 0 0 0,0-1 1 0 0,0 1-1 0 0,-7 5 0 0 0,13-8-1130 0 0,2 0-435 0 0,-1 0 0 0 0,0 0-1 0 0,0 0 1 0 0,1 0 0 0 0,-1 0-1 0 0,1 0 1 0 0,-1 0 0 0 0,1 0 0 0 0,-1 0-1 0 0,1-1 1 0 0,-1 1 0 0 0,1 0-1 0 0,0 0 1 0 0,0 0 0 0 0,-1-1 0 0 0,1 1-1 0 0,0 0 1 0 0,0-1 0 0 0,0 1 0 0 0,0-1-1 0 0,0 1 1 0 0,-1-1 0 0 0,1 0-1 0 0,0 1 1 0 0,2 0 0 0 0,31 7 63 0 0,-23-6 57 0 0,-6-1-168 0 0,46 14 299 0 0,-46-13-284 0 0,0 0 1 0 0,0 0-1 0 0,0 1 0 0 0,0 0 1 0 0,-1 0-1 0 0,1 0 1 0 0,6 6-1 0 0,-10-7-28 0 0,1-1 1 0 0,-1 1-1 0 0,0 0 0 0 0,0-1 0 0 0,0 1 1 0 0,0 0-1 0 0,-1 0 0 0 0,1-1 0 0 0,0 1 1 0 0,-1 0-1 0 0,1 0 0 0 0,-1 0 0 0 0,0 0 1 0 0,1 0-1 0 0,-1 0 0 0 0,0 0 0 0 0,0 0 1 0 0,0 0-1 0 0,-1 0 0 0 0,1 0 0 0 0,0-1 1 0 0,-1 1-1 0 0,-1 4 0 0 0,0 1 11 0 0,-1-1 0 0 0,0 1 0 0 0,-1-1 0 0 0,1 1 0 0 0,-6 5 0 0 0,3-3-172 0 0,-1 1 326 0 0,-1 0 1 0 0,-9 11-1 0 0,15-19-414 0 0,0 0 0 0 0,0 0 1 0 0,0 0-1 0 0,-1 0 0 0 0,1 0 0 0 0,0-1 1 0 0,-1 0-1 0 0,1 1 0 0 0,-1-1 0 0 0,1 0 1 0 0,-1 0-1 0 0,0 0 0 0 0,1 0 0 0 0,-1-1 1 0 0,-5 1-1 0 0,6-6-3930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201 311 10136 0 0,'-4'-1'617'0'0,"0"1"-1"0"0,0 0 1 0 0,0 0 0 0 0,1 0 0 0 0,-1 0 0 0 0,0 1 0 0 0,0 0 0 0 0,0-1-1 0 0,0 1 1 0 0,1 1 0 0 0,-1-1 0 0 0,0 1 0 0 0,1-1 0 0 0,-1 1 0 0 0,1 0-1 0 0,0 0 1 0 0,0 0 0 0 0,-1 1 0 0 0,-3 4 0 0 0,-2 1-205 0 0,1 0-1 0 0,0 1 1 0 0,0 0 0 0 0,1 0 0 0 0,-8 15-1 0 0,1-2-297 0 0,2 2-1 0 0,-16 44 0 0 0,24-58-92 0 0,2 0 0 0 0,-1 0-1 0 0,1 0 1 0 0,1 0 0 0 0,-1 0 0 0 0,2 0-1 0 0,-1 0 1 0 0,2 0 0 0 0,-1 0-1 0 0,4 15 1 0 0,-4-22-13 0 0,1-1 0 0 0,0 1 0 0 0,0 0-1 0 0,0-1 1 0 0,0 1 0 0 0,1-1 0 0 0,-1 1 0 0 0,1-1 0 0 0,-1 1-1 0 0,1-1 1 0 0,0 0 0 0 0,0 0 0 0 0,0 0 0 0 0,0 0-1 0 0,0 0 1 0 0,0-1 0 0 0,4 3 0 0 0,-4-3 1 0 0,1 0-1 0 0,-1 0 1 0 0,0 0 0 0 0,0-1 0 0 0,0 1-1 0 0,1-1 1 0 0,-1 1 0 0 0,0-1 0 0 0,0 0-1 0 0,1 0 1 0 0,-1 0 0 0 0,0 0 0 0 0,1 0-1 0 0,-1-1 1 0 0,0 1 0 0 0,0-1 0 0 0,1 1 0 0 0,-1-1-1 0 0,0 0 1 0 0,0 0 0 0 0,4-2 0 0 0,3-3 78 0 0,-1-1 0 0 0,0 1 1 0 0,0-1-1 0 0,0-1 1 0 0,-1 1-1 0 0,0-1 1 0 0,-1 0-1 0 0,0-1 0 0 0,0 0 1 0 0,6-12-1 0 0,5-15 350 0 0,18-50 0 0 0,-31 76-366 0 0,8-27 388 0 0,12-61 1 0 0,-2-41 581 0 0,-15 94-713 0 0,6-11 341 0 0,-9 44-429 0 0,-1-1 1 0 0,0 1 0 0 0,-1-1-1 0 0,1-17 1 0 0,-3 29-177 0 0,-28 91-108 0 0,13-42-89 0 0,5-14 247 0 0,2 1 0 0 0,-5 50 0 0 0,10-59-120 0 0,-5 72-15 0 0,8-83-248 0 0,0 1 0 0 0,1 0-1 0 0,1-1 1 0 0,5 20 0 0 0,-6-30 10 0 0,1 0-1 0 0,-1 0 1 0 0,1-1 0 0 0,1 1-1 0 0,-1 0 1 0 0,3 4 0 0 0,-2-6-541 0 0,-1 0 1 0 0,0-1-1 0 0,1 1 0 0 0,-1 0 1 0 0,5 2-1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22 22319 0 0,'0'-2'105'0'0,"-1"1"-1"0"0,1 0 1 0 0,-1 0-1 0 0,1 0 0 0 0,-1 0 1 0 0,0-1-1 0 0,1 1 0 0 0,-1 0 1 0 0,0 0-1 0 0,0 0 1 0 0,0 1-1 0 0,0-1 0 0 0,0 0 1 0 0,0 0-1 0 0,0 0 1 0 0,0 1-1 0 0,0-1 0 0 0,0 0 1 0 0,0 1-1 0 0,-1-1 1 0 0,-1 0-1 0 0,2 1-56 0 0,-1 0-1 0 0,0 0 0 0 0,0 0 1 0 0,0 0-1 0 0,0 0 1 0 0,0 1-1 0 0,0-1 1 0 0,1 0-1 0 0,-1 1 1 0 0,0-1-1 0 0,0 1 1 0 0,0 0-1 0 0,-1 1 1 0 0,-3 1 104 0 0,1 0 0 0 0,0 1 0 0 0,0 0 0 0 0,0 0 0 0 0,0 0 0 0 0,0 1 0 0 0,-6 8 0 0 0,5-5-84 0 0,1 1 1 0 0,1-1-1 0 0,0 1 1 0 0,0 0 0 0 0,1 0-1 0 0,0 0 1 0 0,0 0 0 0 0,1 0-1 0 0,-2 19 1 0 0,3-16-15 0 0,1-1 0 0 0,0 1 0 0 0,0-1 0 0 0,1 1 0 0 0,1-1 0 0 0,0 1 0 0 0,7 20 0 0 0,-8-29-54 0 0,0 1 0 0 0,1-1 0 0 0,0 1 0 0 0,0-1 0 0 0,0 0 0 0 0,0 0 0 0 0,1 0 0 0 0,-1 0 0 0 0,1 0 0 0 0,-1-1 0 0 0,1 1 0 0 0,0-1 0 0 0,0 0 0 0 0,1 1 0 0 0,-1-1 0 0 0,0-1 0 0 0,1 1 0 0 0,3 1 0 0 0,-5-2 0 0 0,0-1 0 0 0,0 1 0 0 0,0-1 0 0 0,0 1 0 0 0,0-1 0 0 0,1 0 0 0 0,-1 0 0 0 0,0 0 0 0 0,0 0 0 0 0,0 0 0 0 0,1 0 0 0 0,-1-1 0 0 0,0 1 0 0 0,0-1 0 0 0,0 1 0 0 0,0-1 0 0 0,0 0 0 0 0,0 0 0 0 0,0 0 0 0 0,0 0 0 0 0,0 0 0 0 0,0-1 0 0 0,-1 1 0 0 0,1 0 0 0 0,0-1 0 0 0,-1 0 0 0 0,1 1 0 0 0,-1-1 0 0 0,0 0 0 0 0,1 1 0 0 0,0-4 0 0 0,4-5 0 0 0,-2 0 0 0 0,1 0 0 0 0,-2 0 0 0 0,1 0 0 0 0,1-11 0 0 0,8-54 0 0 0,-10 50 0 0 0,-2-8 1883 0 0,-2 35-1734 0 0,-1 8-146 0 0,1 0 0 0 0,0-1 0 0 0,1 1 0 0 0,0 0 0 0 0,2 16 0 0 0,12 50-5 0 0,-10-60 61 0 0,0 0-1 0 0,1-1 0 0 0,1 0 1 0 0,9 17-1 0 0,-14-28-262 0 0,1 0 0 0 0,1-1-1 0 0,-1 1 1 0 0,0-1 0 0 0,1 0-1 0 0,-1 1 1 0 0,1-1 0 0 0,0 0-1 0 0,0-1 1 0 0,1 1 0 0 0,-1 0 0 0 0,0-1-1 0 0,1 0 1 0 0,0 0 0 0 0,-1 0-1 0 0,1 0 1 0 0,0-1 0 0 0,0 1-1 0 0,0-1 1 0 0,0 0 0 0 0,5 1 0 0 0,4-2-1330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13824 0 0,'-8'8'1472'0'0,"6"-6"-858"0"0,0 0 1 0 0,0 0 0 0 0,0 0 0 0 0,0 0 0 0 0,1 0 0 0 0,-1 0 0 0 0,1 0 0 0 0,0 1 0 0 0,-1-1-1 0 0,1 0 1 0 0,0 1 0 0 0,0-1 0 0 0,1 1 0 0 0,-2 4 0 0 0,1-1-429 0 0,0 0-1 0 0,0 0 1 0 0,0 0 0 0 0,1-1 0 0 0,0 1-1 0 0,1 7 1 0 0,0-11-165 0 0,-1 1-1 0 0,1 0 1 0 0,-1 0 0 0 0,1-1-1 0 0,0 1 1 0 0,0 0-1 0 0,0-1 1 0 0,1 1 0 0 0,-1-1-1 0 0,0 1 1 0 0,1-1 0 0 0,0 0-1 0 0,-1 0 1 0 0,1 0-1 0 0,0 0 1 0 0,0 0 0 0 0,1 0-1 0 0,3 3 1 0 0,0-2-496 0 0,1 0 0 0 0,-1 0 0 0 0,1-1 0 0 0,-1 1 0 0 0,1-2 0 0 0,11 3 0 0 0,-12-4-202 0 0,-1 1-1 0 0,1-1 1 0 0,0-1 0 0 0,-1 1 0 0 0,1-1-1 0 0,0 0 1 0 0,-1 0 0 0 0,1-1-1 0 0,-1 1 1 0 0,0-1 0 0 0,6-3 0 0 0,1 1-304 0 0,8-8 8842 0 0,-32 21-4309 0 0,-17 17-2723 0 0,1 0 0 0 0,-48 59 0 0 0,-37 71 1370 0 0,98-134-2149 0 0,-46 82-4674 0 0,37-61 219 0 0,11-19-4581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91 19063 0 0,'0'0'432'0'0,"2"-13"1048"0"0,-1 9-1401 0 0,0 0 0 0 0,1 0 0 0 0,-1 0-1 0 0,4-7 1 0 0,20-23 3408 0 0,-15 21-1706 0 0,-3 9 996 0 0,-7 4-2771 0 0,0 0 1 0 0,0 0-1 0 0,1 0 1 0 0,-1 0-1 0 0,0 1 1 0 0,0-1-1 0 0,0 0 1 0 0,1 0-1 0 0,-1 0 1 0 0,0 0-1 0 0,0 0 1 0 0,1 1-1 0 0,-1-1 1 0 0,0 0-1 0 0,0 0 1 0 0,0 0-1 0 0,0 1 0 0 0,1-1 1 0 0,-1 0-1 0 0,0 0 1 0 0,0 1-1 0 0,0-1 1 0 0,0 0-1 0 0,0 0 1 0 0,0 1-1 0 0,0-1 1 0 0,0 0-1 0 0,0 0 1 0 0,0 1-1 0 0,0-1 1 0 0,0 0-1 0 0,0 0 1 0 0,0 1-1 0 0,0 9 16 0 0,0-9-23 0 0,-3 11 136 0 0,0 0 0 0 0,0 0 1 0 0,-1-1-1 0 0,0 1 0 0 0,-1-1 0 0 0,0-1 0 0 0,-8 12 1 0 0,-3 9 230 0 0,5-7-135 0 0,1-3-42 0 0,-17 29-1 0 0,-1-7-295 0 0,-53 75-439 0 0,68-100 718 0 0,0 0 1 0 0,-15 30-1 0 0,28-48-168 0 0,0 0 0 0 0,0 1-1 0 0,0-1 1 0 0,0 0 0 0 0,0 1 0 0 0,0-1 0 0 0,0 0-1 0 0,0 1 1 0 0,0-1 0 0 0,0 0 0 0 0,0 1-1 0 0,1-1 1 0 0,-1 0 0 0 0,0 1 0 0 0,0-1 0 0 0,0 0-1 0 0,0 0 1 0 0,0 1 0 0 0,1-1 0 0 0,-1 0 0 0 0,0 1-1 0 0,0-1 1 0 0,0 0 0 0 0,1 0 0 0 0,-1 1 0 0 0,0-1-1 0 0,0 0 1 0 0,1 0 0 0 0,-1 0 0 0 0,0 0-1 0 0,1 1 1 0 0,-1-1 0 0 0,0 0 0 0 0,1 0 0 0 0,-1 0-1 0 0,0 0 1 0 0,1 0 0 0 0,-1 0 0 0 0,0 0 0 0 0,1 0-1 0 0,14 3-14 0 0,-5-3 11 0 0,1-1 0 0 0,-1 0 0 0 0,0-1 0 0 0,0 0 0 0 0,0-1 0 0 0,0 1 0 0 0,-1-2 0 0 0,15-6 0 0 0,12-4 0 0 0,15-2-102 0 0,1 3 0 0 0,0 1 0 0 0,67-4 0 0 0,-104 15-358 0 0,0 0 1 0 0,0 2-1 0 0,25 3 1 0 0,-26-2-1661 0 0,27 9 1 0 0,-18-3-7091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350 115 6448 0 0,'9'-5'712'0'0,"-8"4"-556"0"0,-1 1 0 0 0,1 0 0 0 0,0 0 0 0 0,0-1 0 0 0,-1 1 1 0 0,1 0-1 0 0,0-1 0 0 0,-1 1 0 0 0,1-1 0 0 0,0 1 0 0 0,-1-1 0 0 0,1 1 0 0 0,-1-1 1 0 0,1 0-1 0 0,-1 1 0 0 0,1-1 0 0 0,-1 1 0 0 0,1-1 0 0 0,0-1 0 0 0,4-10 2781 0 0,-3 8-2187 0 0,0 0 1 0 0,0 0-1 0 0,-1 0 1 0 0,0 0-1 0 0,2-6 1 0 0,-3 8-572 0 0,0 0 1 0 0,0 0 0 0 0,0 0-1 0 0,-1 0 1 0 0,1 0 0 0 0,0 0 0 0 0,-1 0-1 0 0,1 0 1 0 0,-1 1 0 0 0,0-1-1 0 0,1 0 1 0 0,-1 0 0 0 0,0 0-1 0 0,0 1 1 0 0,-2-4 0 0 0,1 3-57 0 0,0 0 0 0 0,0 0 0 0 0,0 0-1 0 0,0 0 1 0 0,0 1 0 0 0,0-1 0 0 0,0 1 0 0 0,-1-1 0 0 0,1 1 0 0 0,0 0 0 0 0,-1 0 0 0 0,1 0 0 0 0,-1 0 0 0 0,0 0 0 0 0,1 1 0 0 0,-1-1 0 0 0,1 1 0 0 0,-1-1 0 0 0,0 1 0 0 0,0 0 0 0 0,1 0 0 0 0,-1 0-1 0 0,-3 1 1 0 0,-6 1 32 0 0,0 1-1 0 0,1 0 0 0 0,-22 8 0 0 0,23-7-89 0 0,-5 2-15 0 0,0 1-1 0 0,1 1 1 0 0,0 0 0 0 0,0 1 0 0 0,1 0 0 0 0,-15 13 0 0 0,11-6 125 0 0,1 0 1 0 0,0 1-1 0 0,-24 34 0 0 0,36-45-88 0 0,-1 1 0 0 0,1 1-1 0 0,0-1 1 0 0,1 0 0 0 0,-1 1-1 0 0,2 0 1 0 0,-1 0 0 0 0,1-1-1 0 0,0 1 1 0 0,1 1 0 0 0,0-1-1 0 0,0 0 1 0 0,0 10 0 0 0,2-15-59 0 0,0 1 1 0 0,0 0 0 0 0,0-1 0 0 0,0 1 0 0 0,1-1 0 0 0,-1 1 0 0 0,1-1 0 0 0,0 1 0 0 0,0-1 0 0 0,0 0-1 0 0,1 0 1 0 0,-1 0 0 0 0,1 0 0 0 0,-1-1 0 0 0,1 1 0 0 0,0-1 0 0 0,0 1 0 0 0,0-1 0 0 0,6 3 0 0 0,3 1 51 0 0,0 0 0 0 0,0-1 1 0 0,0 0-1 0 0,17 4 0 0 0,9 0 133 0 0,-19-5-123 0 0,-1 1 0 0 0,0 1 0 0 0,0 0 0 0 0,17 9 0 0 0,-30-12-86 0 0,-1-1 0 0 0,0 1-1 0 0,0 0 1 0 0,0 0 0 0 0,0 1 0 0 0,0-1-1 0 0,-1 1 1 0 0,1 0 0 0 0,-1 0 0 0 0,0 0-1 0 0,-1 0 1 0 0,1 0 0 0 0,-1 1 0 0 0,4 7-1 0 0,-4-6 6 0 0,0 0-1 0 0,-1 1 0 0 0,0-1 0 0 0,0 1 1 0 0,0-1-1 0 0,-1 1 0 0 0,0-1 0 0 0,0 1 1 0 0,-1 0-1 0 0,-1 7 0 0 0,0-4 4 0 0,0 0 1 0 0,-1-1-1 0 0,0 1 0 0 0,-1-1 1 0 0,0 0-1 0 0,-1 0 0 0 0,1-1 1 0 0,-2 1-1 0 0,1-1 0 0 0,-1 0 1 0 0,0 0-1 0 0,-1-1 0 0 0,0 0 1 0 0,-14 11-1 0 0,16-14-6 0 0,-1 0-1 0 0,0-1 0 0 0,-1 0 1 0 0,1 0-1 0 0,-1 0 0 0 0,1-1 1 0 0,-1 0-1 0 0,0 0 0 0 0,0-1 1 0 0,0 0-1 0 0,-9 1 1 0 0,14-2 1 0 0,-1 0 1 0 0,1 0-1 0 0,0 0 1 0 0,-1-1 0 0 0,1 1-1 0 0,0-1 1 0 0,-1 1 0 0 0,1-1-1 0 0,0 0 1 0 0,0 1-1 0 0,-1-1 1 0 0,1-1 0 0 0,0 1-1 0 0,0 0 1 0 0,0 0-1 0 0,0-1 1 0 0,0 1 0 0 0,1-1-1 0 0,-1 1 1 0 0,0-1 0 0 0,1 0-1 0 0,-1 0 1 0 0,1 0-1 0 0,0 0 1 0 0,-1 0 0 0 0,1 0-1 0 0,0 0 1 0 0,0 0 0 0 0,0-1-1 0 0,1 1 1 0 0,-1 0-1 0 0,0 0 1 0 0,1-1 0 0 0,0 1-1 0 0,-1-5 1 0 0,1-6 68 0 0,0 0 1 0 0,1 0-1 0 0,0-1 1 0 0,1 1-1 0 0,0 0 0 0 0,1 0 1 0 0,1 1-1 0 0,0-1 1 0 0,7-15-1 0 0,1 1 25 0 0,2 2 1 0 0,1-1-1 0 0,20-26 0 0 0,-14 25 169 0 0,45-47-1 0 0,-15 30-2465 0 0,-37 34-2289 0 0,28-15-1 0 0,-20 12-3861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 17503 0 0,'-1'-2'375'0'0,"1"-1"0"0"0,0 1 0 0 0,0-1-1 0 0,0 1 1 0 0,0-1 0 0 0,1 1 0 0 0,-1 0-1 0 0,1-1 1 0 0,-1 1 0 0 0,1-1 0 0 0,0 1-1 0 0,0 0 1 0 0,0 0 0 0 0,0-1 0 0 0,1 1-1 0 0,-1 0 1 0 0,0 0 0 0 0,1 0-1 0 0,0 0 1 0 0,-1 0 0 0 0,3-1 0 0 0,3-4 232 0 0,-1 1 1 0 0,1 0 0 0 0,0 1-1 0 0,11-7 1 0 0,-15 10-573 0 0,-1 1-1 0 0,0 0 1 0 0,0-1 0 0 0,1 1 0 0 0,-1 0 0 0 0,1 0-1 0 0,-1 0 1 0 0,1 1 0 0 0,-1-1 0 0 0,1 1 0 0 0,0-1 0 0 0,-1 1-1 0 0,1 0 1 0 0,0 0 0 0 0,-1 0 0 0 0,1 0 0 0 0,0 1-1 0 0,-1-1 1 0 0,1 1 0 0 0,-1-1 0 0 0,1 1 0 0 0,-1 0 0 0 0,1 0-1 0 0,-1 0 1 0 0,1 0 0 0 0,-1 1 0 0 0,0-1 0 0 0,0 0-1 0 0,0 1 1 0 0,1 0 0 0 0,-2 0 0 0 0,1-1 0 0 0,0 1-1 0 0,0 0 1 0 0,1 3 0 0 0,1 1-40 0 0,-1-1 0 0 0,0 1 0 0 0,0 0 0 0 0,-1 0 0 0 0,1 0 0 0 0,-1 0 1 0 0,-1 1-1 0 0,1-1 0 0 0,-1 1 0 0 0,0 6 0 0 0,0 8-39 0 0,-3 37 1 0 0,1-34 27 0 0,-2 0-1 0 0,0 0 0 0 0,-2-1 1 0 0,-8 25-1 0 0,-2 12 17 0 0,-23 69 0 0 0,0 6 0 0 0,36-127 4 0 0,1-6 17 0 0,1 1-1 0 0,-1 0 1 0 0,0 0-1 0 0,1 0 1 0 0,0 0-1 0 0,0 0 1 0 0,0 5-1 0 0,0-8-9 0 0,0 0 0 0 0,1 0 1 0 0,-1 0-1 0 0,0 1 0 0 0,0-1 0 0 0,0 0 1 0 0,1 0-1 0 0,-1 0 0 0 0,0 0 0 0 0,0 0 0 0 0,0 0 1 0 0,1 1-1 0 0,-1-1 0 0 0,0 0 0 0 0,0 0 0 0 0,1 0 1 0 0,-1 0-1 0 0,0 0 0 0 0,0 0 0 0 0,1 0 0 0 0,-1 0 1 0 0,0 0-1 0 0,0 0 0 0 0,1 0 0 0 0,-1 0 0 0 0,0 0 1 0 0,0-1-1 0 0,1 1 0 0 0,-1 0 0 0 0,0 0 0 0 0,0 0 1 0 0,0 0-1 0 0,1 0 0 0 0,-1 0 0 0 0,0 0 0 0 0,0-1 1 0 0,0 1-1 0 0,1 0 0 0 0,-1 0 0 0 0,0 0 0 0 0,0-1 1 0 0,0 1-1 0 0,0 0 0 0 0,1-1 0 0 0,8-8 194 0 0,29-31 178 0 0,40-42-280 0 0,-39 47-2300 0 0,49-32 1 0 0,-63 51 650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 4144 0 0,'-16'-9'4489'0'0,"12"7"-3639"0"0,0 0 1 0 0,1 0-1 0 0,-1 1 0 0 0,0-1 0 0 0,0 1 1 0 0,-11-1 7857 0 0,24 10-7094 0 0,12 11-1232 0 0,-8-10-64 0 0,0-1 1 0 0,1 0-1 0 0,0-1 0 0 0,0 0 0 0 0,0-1 0 0 0,1-1 1 0 0,0 0-1 0 0,26 4 0 0 0,11-1 425 0 0,64 3 1 0 0,274-15 1152 0 0,-252-1-1527 0 0,298-14 562 0 0,-308 14-713 0 0,198-3-463 0 0,-183 6 428 0 0,55 2-18 0 0,-161 2-494 0 0,126 14 1107 0 0,-128-12-765 0 0,-22-3-14 0 0,0 0 1 0 0,13 5-1 0 0,-8-7 1 0 0,-14-3 0 0 0,-3 1 0 0 0,1 0-101 0 0,0-1 1 0 0,-1 1-1 0 0,1-1 0 0 0,-1 0 0 0 0,1-6 1 0 0,-1 6-81 0 0,0 0 1 0 0,1 0 0 0 0,-1 0 0 0 0,3-6 0 0 0,2 2-5856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59 6912 0 0,'6'-16'1082'0'0,"-6"15"-635"0"0,1 0 0 0 0,-1-1 0 0 0,0 1 0 0 0,0 0 0 0 0,1-1 0 0 0,-1 1-1 0 0,0-1 1 0 0,0 1 0 0 0,0-1 0 0 0,-1 1 0 0 0,1 0 0 0 0,0-1 0 0 0,0 1 0 0 0,-1-1-1 0 0,1 1 1 0 0,-1 0 0 0 0,1-1 0 0 0,-1 1 0 0 0,0 0 0 0 0,1 0 0 0 0,-2-2 0 0 0,1 2-190 0 0,-1 0 0 0 0,1 0 0 0 0,-1 0 0 0 0,1 0 0 0 0,-1 0 0 0 0,1 0 0 0 0,-1 0 0 0 0,1 1 0 0 0,-1-1 0 0 0,1 1 0 0 0,-1-1 0 0 0,0 1 0 0 0,0 0 0 0 0,1-1 0 0 0,-3 1 0 0 0,-1 0 68 0 0,0 0-1 0 0,0 0 0 0 0,0 1 0 0 0,0 0 1 0 0,0 0-1 0 0,0 0 0 0 0,0 0 1 0 0,0 1-1 0 0,1 0 0 0 0,-1 0 1 0 0,-5 3-1 0 0,3-1-136 0 0,0 1 0 0 0,1 1 0 0 0,-1-1 0 0 0,1 1 0 0 0,0 0 0 0 0,1 0 0 0 0,-7 9 0 0 0,4-4-44 0 0,5-9-137 0 0,1 1 1 0 0,0-1-1 0 0,0 1 0 0 0,0 0 0 0 0,1-1 0 0 0,-1 1 0 0 0,1 0 1 0 0,-1 0-1 0 0,1 0 0 0 0,0 0 0 0 0,0 1 0 0 0,0-1 0 0 0,0 0 0 0 0,1 0 1 0 0,0 0-1 0 0,-1 1 0 0 0,1 5 0 0 0,1-8-14 0 0,-1 0 0 0 0,0 0 0 0 0,1 0 0 0 0,-1-1 0 0 0,1 1 0 0 0,-1 0 0 0 0,1 0 0 0 0,-1 0 0 0 0,1 0 0 0 0,0 0 0 0 0,-1-1 0 0 0,1 1 0 0 0,0 0 0 0 0,0 0 0 0 0,0-1 0 0 0,-1 1 0 0 0,1-1 0 0 0,0 1 0 0 0,0-1 0 0 0,0 1 0 0 0,0-1 0 0 0,0 0 0 0 0,0 1 0 0 0,0-1 0 0 0,0 0 0 0 0,0 0 0 0 0,0 1 0 0 0,0-1 0 0 0,2 0 0 0 0,0 0-139 0 0,1 0 0 0 0,0 0 1 0 0,-1 0-1 0 0,1-1 0 0 0,0 1 1 0 0,-1-1-1 0 0,7-2 0 0 0,31-12-2143 0 0,-15 1 346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0 19351 0 0,'-7'6'1751'0'0,"-4"7"-1425"0"0,1 1 1 0 0,-1 0-1 0 0,2 1 1 0 0,0 0-1 0 0,-8 19 1 0 0,-3 4 933 0 0,5-11-665 0 0,-147 250 1719 0 0,60-99-2171 0 0,76-129-356 0 0,10-21 85 0 0,1 0 0 0 0,-14 42 1 0 0,29-68 2 0 0,-1 0 0 0 0,0 0 1 0 0,1 0-1 0 0,0 0 1 0 0,-1 1-1 0 0,1-1 1 0 0,0 0-1 0 0,0 0 1 0 0,0 3-1 0 0,1-4 26 0 0,-1 0 0 0 0,0 0 0 0 0,0 0 1 0 0,1 0-1 0 0,-1 0 0 0 0,0-1 0 0 0,1 1 0 0 0,-1 0 0 0 0,1 0 0 0 0,-1 0 0 0 0,1-1 0 0 0,-1 1 0 0 0,1 0 0 0 0,0-1 0 0 0,-1 1 0 0 0,2 1 0 0 0,0-2-102 0 0,1 1 0 0 0,-1 0-1 0 0,0 0 1 0 0,0-1 0 0 0,0 1-1 0 0,0-1 1 0 0,1 0 0 0 0,-1 1 0 0 0,0-1-1 0 0,0 0 1 0 0,1-1 0 0 0,-1 1 0 0 0,0 0-1 0 0,0 0 1 0 0,1-1 0 0 0,2-1-1 0 0,15-3-1298 0 0</inkml:trace>
  <inkml:trace contextRef="#ctx0" brushRef="#br0" timeOffset="1">324 629 6448 0 0,'5'-13'11404'0'0,"-12"21"-8110"0"0,5-6-2998 0 0,0 0-1 0 0,0 0 1 0 0,0 1 0 0 0,0-1 0 0 0,-3 5 0 0 0,-40 99 4306 0 0,44-101-4329 0 0,0 1 0 0 0,0 0 0 0 0,0 0-1 0 0,1-1 1 0 0,-1 1 0 0 0,2 0 0 0 0,-1 0 0 0 0,0 0-1 0 0,3 10 1 0 0,-2-15-222 0 0,-1 0 0 0 0,0-1 0 0 0,0 1 0 0 0,1 0 0 0 0,-1 0 1 0 0,0 0-1 0 0,1 0 0 0 0,-1-1 0 0 0,1 1 0 0 0,-1 0 0 0 0,1 0 0 0 0,-1-1 0 0 0,1 1 0 0 0,0 0 0 0 0,-1-1 0 0 0,1 1 0 0 0,0-1 0 0 0,0 1 0 0 0,-1-1 1 0 0,1 1-1 0 0,0-1 0 0 0,0 0 0 0 0,1 1 0 0 0,-1-1-20 0 0,1 0 0 0 0,-1 0 0 0 0,0 0 0 0 0,1 0 0 0 0,-1 0 1 0 0,0 0-1 0 0,1-1 0 0 0,-1 1 0 0 0,0 0 0 0 0,1-1 0 0 0,-1 1 0 0 0,0-1 1 0 0,0 0-1 0 0,2 0 0 0 0,1-2-35 0 0,1-1-1 0 0,-1 1 1 0 0,0-1 0 0 0,0 0-1 0 0,0 0 1 0 0,5-8 0 0 0,-3 3-131 0 0,-1 0 0 0 0,-1 0 1 0 0,0 0-1 0 0,0-1 0 0 0,-1 0 1 0 0,0 1-1 0 0,0-1 0 0 0,-1 0 1 0 0,-1 0-1 0 0,1-1 0 0 0,-2-15 1 0 0,0 1-1509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53 241 9216 0 0,'-8'2'949'0'0,"-4"2"-944"0"0,6-3 1540 0 0,0 1 1 0 0,0 0-1 0 0,-9 5 6423 0 0,43 0-6047 0 0,-2-9-1133 0 0,0 0 0 0 0,40-10 0 0 0,0 0-312 0 0,232-38 700 0 0,-58 11-668 0 0,220-30-67 0 0,88 16 330 0 0,4 33 517 0 0,-465 22-1288 0 0,376-10 0 0 0,-473 9-978 0 0,-22 2-2254 0 0,16-2 1698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23039 0 0,'0'0'1760'0'0,"9"0"-1013"0"0,78-15 1307 0 0,-74 13-1659 0 0,1 0-1 0 0,-1 0 0 0 0,0 2 0 0 0,1 0 0 0 0,-1 0 0 0 0,24 4 0 0 0,-34-3-367 0 0,1 0 1 0 0,-1 0-1 0 0,0 1 0 0 0,0-1 0 0 0,0 1 0 0 0,0-1 1 0 0,0 1-1 0 0,0 0 0 0 0,-1 0 0 0 0,1 1 1 0 0,-1-1-1 0 0,1 0 0 0 0,-1 1 0 0 0,0-1 1 0 0,0 1-1 0 0,0 0 0 0 0,0 0 0 0 0,0 0 0 0 0,-1 0 1 0 0,1 0-1 0 0,-1 0 0 0 0,0 0 0 0 0,0 0 1 0 0,0 1-1 0 0,1 5 0 0 0,0 3 75 0 0,-1 0 0 0 0,0 1 0 0 0,-1-1 0 0 0,0 0 0 0 0,-3 22 0 0 0,-19 91-5876 0 0,19-104-3779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0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11056 0 0,'0'0'984'0'0,"-8"3"-792"0"0,-10-1 15199 0 0,29 1-16271 0 0,-2-3 368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3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 4608 0 0,'0'0'353'0'0,"-3"1"-250"0"0,-23 8 18514 0 0,34-12-18089 0 0,1 0-269 0 0,0 0 1 0 0,0 0 0 0 0,1 1 0 0 0,-1 0-1 0 0,1 1 1 0 0,0 0 0 0 0,-1 0-1 0 0,1 1 1 0 0,14 2 0 0 0,66 7 559 0 0,-51-6-606 0 0,216 4 648 0 0,1-24-281 0 0,-62 6 633 0 0,215 15 1 0 0,-247 7-1200 0 0,37 2-15 0 0,15-7 1 0 0,6 8 0 0 0,-153-9 473 0 0,-57-6-118 0 0,-9 0-327 0 0,-15-4-580 0 0,-5 0-44 0 0,18 4 284 0 0,-8 0-2419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64 130 19231 0 0,'0'-6'940'0'0,"1"-2"-775"0"0,1-1-1 0 0,0 1 1 0 0,0 0-1 0 0,0 0 1 0 0,1 0-1 0 0,0 1 1 0 0,7-12-1 0 0,21-30 5871 0 0,-30 51-5470 0 0,0 1-433 0 0,0 0-1 0 0,0 1 1 0 0,0-1-1 0 0,0 1 1 0 0,-1-1-1 0 0,0 1 1 0 0,0-1-1 0 0,0 1 1 0 0,0-1-1 0 0,0 1 1 0 0,-1-1-1 0 0,0 1 1 0 0,-1 4-1 0 0,0 6-25 0 0,-28 110 399 0 0,9-47-20 0 0,8-20-23 0 0,-25 118-888 0 0,31-131 274 0 0,1 0 0 0 0,1 46-1 0 0,5-83 30 0 0,1 0 0 0 0,-1 0 0 0 0,1 0-1 0 0,0 0 1 0 0,1-1 0 0 0,0 1 0 0 0,4 12 0 0 0,-4-17-6 0 0,-1 1 1 0 0,0-1 0 0 0,0 0 0 0 0,1 1 0 0 0,-1-1-1 0 0,1 0 1 0 0,0 0 0 0 0,-1 0 0 0 0,1-1 0 0 0,0 1-1 0 0,0 0 1 0 0,0-1 0 0 0,1 1 0 0 0,-1-1-1 0 0,0 1 1 0 0,0-1 0 0 0,1 0 0 0 0,-1 0 0 0 0,1 0-1 0 0,-1 0 1 0 0,1-1 0 0 0,-1 1 0 0 0,5 0 0 0 0,-1-1-381 0 0,1 0 0 0 0,-1-1 0 0 0,0 1 1 0 0,0-1-1 0 0,1-1 0 0 0,6-1 0 0 0,19-10-5440 0 0,0-4-1409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74 13360 0 0,'1'-3'258'0'0,"0"0"1"0"0,0 0 0 0 0,-1 0 0 0 0,1 0-1 0 0,-1 0 1 0 0,0 0 0 0 0,0 0-1 0 0,0-1 1 0 0,0 1 0 0 0,-1 0 0 0 0,1 0-1 0 0,-1 0 1 0 0,0 0 0 0 0,0 0 0 0 0,-2-4-1 0 0,3 5 13 0 0,-1 1 0 0 0,0-1 0 0 0,-1 1 0 0 0,1 0-1 0 0,0-1 1 0 0,0 1 0 0 0,0 0 0 0 0,-1 0 0 0 0,1 0-1 0 0,-1 0 1 0 0,1 0 0 0 0,-1 0 0 0 0,1 0 0 0 0,-1 1-1 0 0,1-1 1 0 0,-1 0 0 0 0,0 1 0 0 0,1 0 0 0 0,-1-1-1 0 0,0 1 1 0 0,0 0 0 0 0,1 0 0 0 0,-1 0 0 0 0,0 0-1 0 0,0 0 1 0 0,1 0 0 0 0,-1 0 0 0 0,-2 1 0 0 0,-1 0 13 0 0,-1 1 1 0 0,1-1 0 0 0,0 1 0 0 0,0 0 0 0 0,0 1 0 0 0,0-1 0 0 0,0 1 0 0 0,-6 5 0 0 0,-34 31 641 0 0,44-38-899 0 0,-13 14 125 0 0,1 1 0 0 0,0 0 0 0 0,1 1 0 0 0,1 0 0 0 0,0 1 0 0 0,1 0 0 0 0,1 1 1 0 0,1 0-1 0 0,1 0 0 0 0,1 1 0 0 0,0 0 0 0 0,1 0 0 0 0,-2 28 0 0 0,6-46-129 0 0,1 0 0 0 0,0 0 0 0 0,0-1 0 0 0,0 1 0 0 0,0 0 1 0 0,0 0-1 0 0,0-1 0 0 0,0 1 0 0 0,0 0 0 0 0,1-1 0 0 0,-1 1 0 0 0,1 0 0 0 0,-1-1 0 0 0,1 1 0 0 0,0 0 0 0 0,-1-1 0 0 0,1 1 0 0 0,0-1 0 0 0,0 1 1 0 0,0-1-1 0 0,0 0 0 0 0,1 1 0 0 0,-1-1 0 0 0,0 0 0 0 0,2 2 0 0 0,-1-3-6 0 0,-1 0 0 0 0,1 0 0 0 0,-1 0 0 0 0,1 0-1 0 0,-1 0 1 0 0,1 0 0 0 0,-1-1 0 0 0,0 1 0 0 0,1 0 0 0 0,-1-1 0 0 0,1 1 0 0 0,-1-1 0 0 0,0 1-1 0 0,1-1 1 0 0,-1 0 0 0 0,0 0 0 0 0,2-1 0 0 0,5-4-6 0 0,0 0 0 0 0,0 0 0 0 0,-1-1-1 0 0,1-1 1 0 0,-2 1 0 0 0,8-11 0 0 0,32-53-108 0 0,-44 68 119 0 0,22-41 189 0 0,-10 19-446 0 0,22-33-1 0 0,-31 52-409 0 0,0 0 0 0 0,0 0 1 0 0,0 0-1 0 0,1 1 0 0 0,0-1 0 0 0,0 1 0 0 0,0 1 0 0 0,1-1 0 0 0,13-6 0 0 0,4 3-8630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9216 0 0,'-9'8'902'0'0,"-1"-1"1"0"0,0 0-1 0 0,0 0 1 0 0,-1-1-1 0 0,-16 7 1 0 0,-8 5 4108 0 0,11-5-3046 0 0,1 1 0 0 0,0 2-1 0 0,-39 34 1 0 0,54-42-1740 0 0,1-1 1 0 0,0 1-1 0 0,0 0 0 0 0,1 1 0 0 0,0 0 1 0 0,1 0-1 0 0,0 0 0 0 0,0 0 1 0 0,1 1-1 0 0,0 0 0 0 0,0 0 0 0 0,1 0 1 0 0,-2 13-1 0 0,5-21-184 0 0,0 1 0 0 0,0 0 0 0 0,0 0-1 0 0,0-1 1 0 0,0 1 0 0 0,0 0 0 0 0,1 0 0 0 0,-1-1 0 0 0,1 1 0 0 0,0-1-1 0 0,0 1 1 0 0,0 0 0 0 0,0-1 0 0 0,0 1 0 0 0,0-1 0 0 0,1 0-1 0 0,-1 1 1 0 0,1-1 0 0 0,0 0 0 0 0,0 0 0 0 0,0 0 0 0 0,0 0 0 0 0,0-1-1 0 0,2 3 1 0 0,-1-2-25 0 0,0 0 0 0 0,0-1-1 0 0,0 1 1 0 0,0-1 0 0 0,0 0 0 0 0,1 0-1 0 0,-1 0 1 0 0,0 0 0 0 0,1 0-1 0 0,-1-1 1 0 0,0 1 0 0 0,1-1 0 0 0,-1 0-1 0 0,1 0 1 0 0,-1 0 0 0 0,0-1 0 0 0,1 1-1 0 0,5-3 1 0 0,2-1 40 0 0,-1 0 0 0 0,0-1-1 0 0,0 0 1 0 0,0-1 0 0 0,-1 0-1 0 0,0-1 1 0 0,0 0 0 0 0,0 0 0 0 0,-1-1-1 0 0,0 0 1 0 0,-1 0 0 0 0,0-1 0 0 0,0 0-1 0 0,6-11 1 0 0,-1 0-675 0 0,-1 0 0 0 0,8-22 0 0 0,11-43-8544 0 0,-19 52-220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75 16128 0 0,'4'-1'135'0'0,"0"-1"1"0"0,-1 0-1 0 0,0 0 1 0 0,1 0-1 0 0,-1 0 1 0 0,0 0-1 0 0,0-1 1 0 0,0 1-1 0 0,4-6 1 0 0,-5 7-68 0 0,-1-1 0 0 0,0 1 0 0 0,0-1-1 0 0,1 0 1 0 0,-1 1 0 0 0,0-1 0 0 0,0 0 0 0 0,0 0 0 0 0,-1 0 0 0 0,1 1 0 0 0,0-1 0 0 0,-1 0 0 0 0,1 0-1 0 0,-1 0 1 0 0,0 0 0 0 0,0 0 0 0 0,0 0 0 0 0,1 0 0 0 0,-2 0 0 0 0,1-3 0 0 0,-1 4 57 0 0,1 0 0 0 0,0 1 1 0 0,-1-1-1 0 0,1 1 0 0 0,-1-1 1 0 0,1 1-1 0 0,-1 0 0 0 0,1-1 1 0 0,-1 1-1 0 0,1-1 0 0 0,-1 1 1 0 0,1 0-1 0 0,-1 0 0 0 0,0-1 1 0 0,1 1-1 0 0,-1 0 0 0 0,1 0 1 0 0,-1 0-1 0 0,0-1 0 0 0,1 1 1 0 0,-1 0-1 0 0,0 0 0 0 0,1 0 1 0 0,-1 0-1 0 0,0 0 0 0 0,1 0 1 0 0,-1 1-1 0 0,0-1 1 0 0,1 0-1 0 0,-2 0 0 0 0,-20 6 1016 0 0,21-5-1089 0 0,-8 2 344 0 0,0 2 0 0 0,0-1 0 0 0,0 1 0 0 0,1 0 0 0 0,0 1 0 0 0,-15 13 0 0 0,7-3 323 0 0,-28 33 1 0 0,38-41-639 0 0,0-1 1 0 0,1 1-1 0 0,0 0 1 0 0,0 1-1 0 0,0-1 1 0 0,1 1-1 0 0,1 0 1 0 0,0 0-1 0 0,-3 11 0 0 0,6-20-89 0 0,0 1 0 0 0,0 0 0 0 0,0-1 0 0 0,0 1 0 0 0,0 0 0 0 0,0-1 0 0 0,0 1 0 0 0,0 0 0 0 0,0-1 0 0 0,0 1 0 0 0,1 0 0 0 0,-1-1 0 0 0,0 1 0 0 0,0-1 0 0 0,1 1 0 0 0,-1 0 0 0 0,0-1 0 0 0,1 1 0 0 0,-1-1 0 0 0,1 1 0 0 0,-1-1 0 0 0,0 1 0 0 0,1-1 0 0 0,-1 0 0 0 0,1 1 0 0 0,0-1 0 0 0,-1 1 0 0 0,1-1 0 0 0,-1 0 0 0 0,1 0 0 0 0,-1 1 0 0 0,1-1 0 0 0,0 0 0 0 0,-1 0 0 0 0,1 0 0 0 0,0 0 0 0 0,-1 1 0 0 0,1-1 0 0 0,0 0 0 0 0,-1 0 0 0 0,1 0 0 0 0,1-1 0 0 0,3 1-228 0 0,-1 0 1 0 0,1-1 0 0 0,0 1-1 0 0,6-3 1 0 0,35-13-2909 0 0,-16 1-3152 0 0,1-2-1499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4608 0 0,'-2'2'15698'0'0,"3"-1"-14797"0"0,6 3-154 0 0,0-1 1 0 0,0 1-1 0 0,1-1 0 0 0,-1-1 0 0 0,1 1 0 0 0,11 1 0 0 0,51 4 1662 0 0,-29-5-2088 0 0,19 1 492 0 0,72-5 1 0 0,-108 0-649 0 0,269-26 616 0 0,-214 18-647 0 0,60-5-81 0 0,-105 8-70 0 0,-33 5-63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1 5984 0 0,'-2'4'69'0'0,"1"-1"0"0"0,-1 1 0 0 0,0 0 0 0 0,0-1 1 0 0,-1 0-1 0 0,1 1 0 0 0,-1-1 0 0 0,-3 3 0 0 0,-28 23 808 0 0,18-15 1857 0 0,0 1 2234 0 0,-22 26-1 0 0,-30 53-113 0 0,37-51-4489 0 0,-230 362 1391 0 0,236-360-1653 0 0,-20 50 0 0 0,43-90-110 0 0,0 1 0 0 0,0-1 1 0 0,1 0-1 0 0,-2 11 1 0 0,3-15-9 0 0,0 0 1 0 0,0 0-1 0 0,0 0 0 0 0,0 0 1 0 0,0 0-1 0 0,0 0 1 0 0,1 0-1 0 0,-1 1 0 0 0,0-1 1 0 0,0 0-1 0 0,1 0 1 0 0,-1 0-1 0 0,1 1 0 0 0,0-2 2 0 0,-1 1 0 0 0,1-1 0 0 0,-1 1 0 0 0,1-1 0 0 0,-1 1 0 0 0,1-1 0 0 0,-1 0-1 0 0,1 1 1 0 0,0-1 0 0 0,-1 0 0 0 0,1 0 0 0 0,-1 0 0 0 0,1 1 0 0 0,0-1-1 0 0,-1 0 1 0 0,1 0 0 0 0,0 0 0 0 0,-1 0 0 0 0,1 0 0 0 0,-1 0 0 0 0,1 0-1 0 0,0 0 1 0 0,-1 0 0 0 0,1 0 0 0 0,0-1 0 0 0,6 0-219 0 0,0-2 1 0 0,-1 1-1 0 0,1-1 1 0 0,-1 1-1 0 0,1-2 1 0 0,10-7-1 0 0,36-29-1238 0 0,-43 31 1045 0 0,204-197-5271 0 0,-213 205 5685 0 0,61-73 596 0 0,-38 41 3862 0 0,-25 33-4217 0 0,0 0-1 0 0,-1 0 0 0 0,1 1 1 0 0,0-1-1 0 0,0 0 0 0 0,0 1 1 0 0,0-1-1 0 0,0 1 0 0 0,0 0 1 0 0,-2 0-1 0 0,-2 4 61 0 0,-1-1-1 0 0,2 0 1 0 0,-1 1 0 0 0,0 0 0 0 0,1 0-1 0 0,0 1 1 0 0,0-1 0 0 0,1 1-1 0 0,-1-1 1 0 0,1 1 0 0 0,0 0 0 0 0,1 1-1 0 0,-4 12 1 0 0,2-7-29 0 0,2 1 1 0 0,-1 0-1 0 0,1 0 1 0 0,1 0-1 0 0,1 0 1 0 0,0 16-1 0 0,1-24-201 0 0,-1-1-1 0 0,1 0 0 0 0,0 1 1 0 0,0-1-1 0 0,0 0 1 0 0,1 0-1 0 0,-1 0 0 0 0,4 6 1 0 0,-4-9-51 0 0,0 1 1 0 0,0-1 0 0 0,0 1 0 0 0,1-1-1 0 0,-1 1 1 0 0,0-1 0 0 0,0 0 0 0 0,1 0-1 0 0,-1 0 1 0 0,1 0 0 0 0,-1 0 0 0 0,1 0-1 0 0,-1 0 1 0 0,1 0 0 0 0,0-1-1 0 0,-1 1 1 0 0,1-1 0 0 0,0 1 0 0 0,0-1-1 0 0,-1 1 1 0 0,1-1 0 0 0,0 0 0 0 0,3 0-1 0 0,4-1 2 0 0,-1 0-1 0 0,0-1 0 0 0,1 0 1 0 0,-1-1-1 0 0,0 1 1 0 0,0-2-1 0 0,0 1 0 0 0,11-7 1 0 0,-2-1 14 0 0,0-1 1 0 0,22-19 0 0 0,-24 18-711 0 0,-1-1 0 0 0,16-20 0 0 0,-22 23-381 0 0,0-1-1 0 0,-1 0 0 0 0,0 0 0 0 0,0-1 0 0 0,-1 0 1 0 0,-1 0-1 0 0,4-13 0 0 0,0-11-8119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47 180 23039 0 0,'-2'1'202'0'0,"0"0"-1"0"0,-1 0 1 0 0,0 0-1 0 0,1 0 1 0 0,-1 0-1 0 0,0 0 1 0 0,1-1-1 0 0,-1 1 1 0 0,-4-1-1 0 0,-10 2 312 0 0,19 1-504 0 0,5-1 54 0 0,10-2 271 0 0,-1-1 0 0 0,1 0 0 0 0,0-1 0 0 0,-1-1 1 0 0,1-1-1 0 0,17-6 0 0 0,35-6 31 0 0,222-17 891 0 0,4 18-596 0 0,-213 12-544 0 0,978-55 1529 0 0,-823 38-1866 0 0,65-4 212 0 0,-268 22 84 0 0,108-1 491 0 0,-125 7-828 0 0,3-1-1348 0 0,-29 7-2086 0 0,-4-2-6096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2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24879 0 0,'-8'5'2432'0'0,"2"-2"-2168"0"0,14-1-264 0 0,3 1-352 0 0,1-3-128 0 0,5-5-32 0 0,-3 2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4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22 5984 0 0,'-12'-3'614'0'0,"1"0"0"0"0,0 1 1 0 0,-14-1-1 0 0,-3-1 3235 0 0,14 1-2327 0 0,0 1 0 0 0,0 1 0 0 0,-22 0-1 0 0,31 2-1138 0 0,0-1 1 0 0,0 1-1 0 0,0-1 0 0 0,0 2 0 0 0,0-1 0 0 0,0 0 1 0 0,1 1-1 0 0,-1 0 0 0 0,0 0 0 0 0,1 0 0 0 0,0 1 1 0 0,-1-1-1 0 0,-5 6 0 0 0,9-8-189 0 0,1 1 0 0 0,-1 0 0 0 0,0-1 0 0 0,1 1 0 0 0,-1 0 0 0 0,0 0-1 0 0,1 0 1 0 0,-1 0 0 0 0,1-1 0 0 0,-1 1 0 0 0,1 0 0 0 0,-1 0 0 0 0,1 0 0 0 0,0 0 0 0 0,-1 2 0 0 0,1-3-107 0 0,0 1 1 0 0,0 0-1 0 0,0-1 0 0 0,0 1 1 0 0,1 0-1 0 0,-1-1 0 0 0,0 1 1 0 0,0-1-1 0 0,0 1 0 0 0,1 0 1 0 0,-1-1-1 0 0,0 1 0 0 0,1-1 1 0 0,-1 1-1 0 0,0-1 0 0 0,1 1 1 0 0,-1-1-1 0 0,2 1 0 0 0,1 2 89 0 0,1-1 0 0 0,-1 1 0 0 0,1-1 0 0 0,0 0 0 0 0,8 2 0 0 0,-11-4-153 0 0,7 3-26 0 0,0-1-1 0 0,0 0 1 0 0,15 1-1 0 0,13 3 318 0 0,-18-2 50 0 0,26 1 0 0 0,-11-2-145 0 0,139 7 455 0 0,-99-8-467 0 0,211-7-111 0 0,0-21-74 0 0,-100 8 332 0 0,-9 5-151 0 0,274 14 1 0 0,-157 36-96 0 0,-40-3-39 0 0,-159-28-69 0 0,1-5 0 0 0,176-20 0 0 0,-234 15 0 0 0,55-9 0 0 0,-95 10-266 0 0,-1 0-1 0 0,1 0 1 0 0,-1 0-1 0 0,-5-2 1 0 0,-7 0-4003 0 0,8 2-740 0 0,-8-2-4532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0,'0'0'2127'0'0,"11"8"-995"0"0,0 3-110 0 0,20 26 0 0 0,-17-19-690 0 0,82 107 74 0 0,-22-26-215 0 0,-65-88-190 0 0,20 26 20 0 0,1-1 0 0 0,42 38 0 0 0,-16-22 106 0 0,-30-25-1257 0 0,33 24 0 0 0,-51-46-1409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5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26 581 7368 0 0,'0'0'666'0'0,"-5"-13"7109"0"0,0-54-1050 0 0,6-35-3831 0 0,0-15-1564 0 0,-3 64-932 0 0,-2-35 262 0 0,0 56-339 0 0,-3-56 1104 0 0,9 68-1781 0 0,12 20 181 0 0,-6 2 175 0 0,-1 1 0 0 0,0-1 0 0 0,0 2 0 0 0,0-1 0 0 0,-1 1 0 0 0,11 7 0 0 0,8 5 0 0 0,10 3-76 0 0,1-2 0 0 0,0-1-1 0 0,1-2 1 0 0,68 17 0 0 0,-38-18-4875 0 0,-44-10-3772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5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85 123 10136 0 0,'-1'-14'443'0'0,"-4"-25"1"0"0,-1-2 2738 0 0,8 13 5303 0 0,-9 64-2528 0 0,-6 48-6053 0 0,-8 133 228 0 0,18-184-128 0 0,-11 173-404 0 0,14-198-92 0 0,-1 1 1 0 0,0-1-1 0 0,-4 17 0 0 0,-5-7-7217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5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13360 0 0,'5'-9'1448'0'0,"-2"5"-1373"0"0,-2 1 317 0 0,1 1 1 0 0,0-1 0 0 0,0 0-1 0 0,1 1 1 0 0,-1-1 0 0 0,0 1-1 0 0,1 0 1 0 0,3-3 0 0 0,118-76 7626 0 0,70-31-5264 0 0,-181 105-2710 0 0,0 1 0 0 0,1 1 0 0 0,-1 0 0 0 0,1 0-1 0 0,16-2 1 0 0,-23 5-46 0 0,-1 1-1 0 0,1 1 0 0 0,0-1 1 0 0,0 1-1 0 0,0 0 1 0 0,0 1-1 0 0,0-1 0 0 0,0 1 1 0 0,0 1-1 0 0,-1-1 0 0 0,1 1 1 0 0,11 5-1 0 0,-14-4 2 0 0,0-1 0 0 0,0 1 0 0 0,0 0 0 0 0,-1 0 0 0 0,1 0 0 0 0,-1 0 0 0 0,0 1 0 0 0,0-1 0 0 0,0 1 0 0 0,0 0 0 0 0,0 0 0 0 0,-1 0 0 0 0,0 0 0 0 0,3 8 0 0 0,1 4 0 0 0,-1 0 0 0 0,4 28 0 0 0,-6-20-594 0 0,1 31 0 0 0,-3-26-2527 0 0,0-12-6041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14600 0 0,'0'-15'664'0'0,"0"12"-8"0"0,9 3 298 0 0,1 1-374 0 0,0-2 0 0 0,0 1-1 0 0,1-1 1 0 0,-1-1 0 0 0,-1 0 0 0 0,1 0 0 0 0,15-6-1 0 0,-10 3-311 0 0,30-5-1 0 0,5 1 74 0 0,0 0-3866 0 0,-43 7 2309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11520 0 0,'0'0'1040'0'0,"0"8"-627"0"0,3 13 4333 0 0,-7 12-3147 0 0,2-10-1060 0 0,-1 0 220 0 0,-5 24 1 0 0,-3 16-689 0 0,-23 148-71 0 0,9-74 0 0 0,-85 372 1343 0 0,94-447-1025 0 0,-24 110 1997 0 0,38-160-2121 0 0,0 1 0 0 0,1-1 0 0 0,0 1 0 0 0,1 0 0 0 0,0-1 0 0 0,1 1 0 0 0,4 14 0 0 0,-5-26-162 0 0,0 0-1 0 0,0 0 1 0 0,0 0-1 0 0,1 0 1 0 0,-1 0-1 0 0,0 0 1 0 0,1 0 0 0 0,-1 0-1 0 0,1 0 1 0 0,-1 0-1 0 0,1 0 1 0 0,-1 0-1 0 0,1-1 1 0 0,0 1-1 0 0,0 0 1 0 0,-1 0-1 0 0,1-1 1 0 0,0 1 0 0 0,0 0-1 0 0,0-1 1 0 0,-1 1-1 0 0,1-1 1 0 0,0 1-1 0 0,0-1 1 0 0,0 0-1 0 0,0 1 1 0 0,0-1 0 0 0,0 0-1 0 0,0 0 1 0 0,0 1-1 0 0,0-1 1 0 0,0 0-1 0 0,0 0 1 0 0,0 0-1 0 0,0 0 1 0 0,0 0-1 0 0,1-1 1 0 0,-1 1 0 0 0,1 0-1 0 0,4-3 108 0 0,0 1-1 0 0,1-1 1 0 0,-1 0-1 0 0,-1 0 1 0 0,8-4 0 0 0,2-3 55 0 0,3 2-76 0 0,0 0 0 0 0,1 1 0 0 0,0 1-1 0 0,28-6 1 0 0,-37 10-474 0 0,1 1 0 0 0,-1 1 0 0 0,0-1 0 0 0,1 2 0 0 0,-1-1 0 0 0,1 1 0 0 0,-1 1 0 0 0,0 0 0 0 0,0 0 1 0 0,11 5-1 0 0,0 1-6100 0 0,1 2-1937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 13016 0 0,'-4'-1'355'0'0,"0"1"0"0"0,0-1 0 0 0,0 0 0 0 0,0 1 1 0 0,-13 0 7099 0 0,37-2-5961 0 0,9 4-568 0 0,0 1 0 0 0,-1 2 1 0 0,47 12-1 0 0,17 4 314 0 0,140 8 404 0 0,-169-25-1196 0 0,107-8 0 0 0,123-10 554 0 0,-273 15-864 0 0,0 1-1 0 0,33 7 0 0 0,-29-4-14 0 0,19 0-119 0 0,-43-5-9 0 0,1 0-1 0 0,0 0 1 0 0,0 0 0 0 0,0 0-1 0 0,0 0 1 0 0,0 0 0 0 0,0-1-1 0 0,-1 1 1 0 0,1 0 0 0 0,0-1-1 0 0,0 1 1 0 0,0 0 0 0 0,-1-1 0 0 0,1 1-1 0 0,0-1 1 0 0,0 0 0 0 0,-1 1-1 0 0,1-1 1 0 0,0 1 0 0 0,-1-1-1 0 0,1 0 1 0 0,-1 0 0 0 0,1 1-1 0 0,-1-1 1 0 0,1 0 0 0 0,-1 0-1 0 0,0 0 1 0 0,1 0 0 0 0,0-4-82 0 0,1 0 0 0 0,-1 0 0 0 0,-1 0 0 0 0,1-6 0 0 0,-1 8-11 0 0,1 0 0 0 0,-1 0 0 0 0,0 0 0 0 0,1 0 0 0 0,0 0 0 0 0,2-6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15232 0 0,'0'0'1527'0'0,"1"0"-1397"0"0,8 1 597 0 0,0 0 1 0 0,0-1-1 0 0,0 0 1 0 0,0 0-1 0 0,15-3 1 0 0,22-1 823 0 0,-31 4-1227 0 0,154 7 2228 0 0,-78 5-1857 0 0,118 13 1296 0 0,-192-24-1960 0 0,-11-1-677 0 0,0 0 1 0 0,1 1-1 0 0,-1-1 1 0 0,11 4-1 0 0,-6 1-8460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2:5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18 4144 0 0,'-1'1'32'0'0,"0"1"1"0"0,0-1-1 0 0,0 0 1 0 0,-1 0-1 0 0,1 1 1 0 0,0-1-1 0 0,-1 0 1 0 0,1 0-1 0 0,-1 0 1 0 0,1-1-1 0 0,-1 1 1 0 0,0 0-1 0 0,1 0 1 0 0,-1-1-1 0 0,0 1 1 0 0,1-1-1 0 0,-1 0 1 0 0,0 0-1 0 0,1 1 1 0 0,-1-1-1 0 0,-3 0 1 0 0,-10 0 3658 0 0,11 1-3206 0 0,1-1 1 0 0,0 0-1 0 0,0 0 1 0 0,0 0-1 0 0,0 0 1 0 0,0-1-1 0 0,0 1 0 0 0,0-1 1 0 0,0 0-1 0 0,0 0 1 0 0,0 0-1 0 0,0 0 1 0 0,-3-2-1 0 0,5 3-385 0 0,0-1 171 0 0,-1 0 0 0 0,1 1 0 0 0,0-1 0 0 0,-1 0-1 0 0,1 0 1 0 0,0 1 0 0 0,-1-1 0 0 0,1 0 0 0 0,0 0 0 0 0,0-1 0 0 0,0 1 0 0 0,0 0 0 0 0,0 0 0 0 0,0 0 0 0 0,0-1 0 0 0,1 1 0 0 0,-1 0 0 0 0,0-1-1 0 0,1 1 1 0 0,-1-3 0 0 0,2 4-71 0 0,0-1 0 0 0,0 1 0 0 0,0 0 0 0 0,0 0 0 0 0,0-1 0 0 0,0 1 0 0 0,1 0 0 0 0,-1 0 0 0 0,0 0 0 0 0,2 0 0 0 0,-3 0-196 0 0,275 9 5007 0 0,-126-3-4125 0 0,50 5-148 0 0,51 1-113 0 0,-69-6-178 0 0,60 1 146 0 0,122 12 186 0 0,-213 1-430 0 0,-141-18-349 0 0,15 1 0 0 0,-23-3-2 0 0,-1 0 0 0 0,0 0 0 0 0,0 0 0 0 0,0 0-1 0 0,0 0 1 0 0,0 0 0 0 0,1 0 0 0 0,-1 1 0 0 0,0-1 0 0 0,0 0 0 0 0,0 0 0 0 0,0 0-1 0 0,1 0 1 0 0,-1 0 0 0 0,0 0 0 0 0,0 0 0 0 0,0 0 0 0 0,0 0 0 0 0,1-1 0 0 0,-1 1-1 0 0,0 0 1 0 0,0 0 0 0 0,0 0 0 0 0,0 0 0 0 0,0 0 0 0 0,1 0 0 0 0,-1 0 0 0 0,0 0-1 0 0,0 0 1 0 0,0 0 0 0 0,0 0 0 0 0,0-1 0 0 0,0 1 0 0 0,0 0 0 0 0,1 0 0 0 0,-1 0 0 0 0,0 0-1 0 0,0 0 1 0 0,0 0 0 0 0,0-1 0 0 0,0 1 0 0 0,0 0 0 0 0,0 0 0 0 0,0 0 0 0 0,0 0-1 0 0,0-1 1 0 0,0 1 0 0 0,0 0 0 0 0,0 0 0 0 0,0 0 0 0 0,0 0 0 0 0,0 0 0 0 0,0-1-1 0 0,0 1 1 0 0,0 0 0 0 0,0 0 0 0 0,0 0 0 0 0,0 0 0 0 0,0-1 0 0 0,0 1 0 0 0,0 0-1 0 0,-1 0 1 0 0,-3-5-233 0 0,3 3-140 0 0,-10-11-416 0 0,6 9-2314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5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11520 0 0,'-1'1'404'0'0,"-2"0"-93"0"0,-4-1 3183 0 0,16 3 222 0 0,-1-1-2987 0 0,124 12 4695 0 0,96 5-2042 0 0,67-38-1535 0 0,-208 13-1606 0 0,24-3 222 0 0,-96 3-5677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0:5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12464 0 0,'0'0'3481'0'0,"8"0"-2052"0"0,41-3 110 0 0,1 2-1 0 0,-1 2 1 0 0,55 9-1 0 0,48 1-335 0 0,183 2 208 0 0,-58-1-667 0 0,-108-7-278 0 0,322 13 1524 0 0,-421-14-1712 0 0,107 4 681 0 0,-161-7-770 0 0,-1-2 0 0 0,1 0 0 0 0,0-1 0 0 0,16-5 1 0 0,-27 6-168 0 0,-1 0 0 0 0,0 0 0 0 0,1-1 0 0 0,-1 0 0 0 0,0 1 0 0 0,0-2 0 0 0,-1 1 0 0 0,1 0 0 0 0,0-1 0 0 0,-1 0 0 0 0,1 1 0 0 0,-1-1 0 0 0,0-1 0 0 0,0 1 0 0 0,0 0 0 0 0,0-1 0 0 0,-1 0 0 0 0,5-7 0 0 0,-4 4-139 0 0,0 0 1 0 0,-1 0-1 0 0,0 0 0 0 0,0 0 0 0 0,0 0 1 0 0,-1 0-1 0 0,0 0 0 0 0,0-10 0 0 0,-1 13-126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11T17:01:0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1376 0 0,'0'0'128'0'0,"-6"0"-128"0"0,1 3 0 0 0,0-1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Optional, No-Fault Final Exam</a:t>
            </a:r>
          </a:p>
          <a:p>
            <a:pPr lvl="1"/>
            <a:r>
              <a:rPr lang="en-US" dirty="0"/>
              <a:t>Starts Wednesday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+ 15 minutes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87DEEE-91B5-4B8E-98A2-EF8D56A782C2}"/>
              </a:ext>
            </a:extLst>
          </p:cNvPr>
          <p:cNvGrpSpPr/>
          <p:nvPr/>
        </p:nvGrpSpPr>
        <p:grpSpPr>
          <a:xfrm>
            <a:off x="880129" y="1680019"/>
            <a:ext cx="2525400" cy="114840"/>
            <a:chOff x="880129" y="1680019"/>
            <a:chExt cx="252540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4F8399-DCC4-495A-9153-1A2FEE731351}"/>
                    </a:ext>
                  </a:extLst>
                </p14:cNvPr>
                <p14:cNvContentPartPr/>
                <p14:nvPr/>
              </p14:nvContentPartPr>
              <p14:xfrm>
                <a:off x="880129" y="1725739"/>
                <a:ext cx="1056600" cy="69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4F8399-DCC4-495A-9153-1A2FEE7313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1489" y="1717099"/>
                  <a:ext cx="1074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81FB-60C7-4B12-8281-949E9F867B80}"/>
                    </a:ext>
                  </a:extLst>
                </p14:cNvPr>
                <p14:cNvContentPartPr/>
                <p14:nvPr/>
              </p14:nvContentPartPr>
              <p14:xfrm>
                <a:off x="2475649" y="1680019"/>
                <a:ext cx="929880" cy="4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81FB-60C7-4B12-8281-949E9F867B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6649" y="1671019"/>
                  <a:ext cx="94752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77CC30-06D3-4C79-AE0B-E2D4A7547329}"/>
                  </a:ext>
                </a:extLst>
              </p14:cNvPr>
              <p14:cNvContentPartPr/>
              <p14:nvPr/>
            </p14:nvContentPartPr>
            <p14:xfrm>
              <a:off x="857809" y="2119219"/>
              <a:ext cx="43848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77CC30-06D3-4C79-AE0B-E2D4A75473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809" y="2110219"/>
                <a:ext cx="4561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FEE51E-8934-4ED4-B19D-F29EB60EE351}"/>
                  </a:ext>
                </a:extLst>
              </p14:cNvPr>
              <p14:cNvContentPartPr/>
              <p14:nvPr/>
            </p14:nvContentPartPr>
            <p14:xfrm>
              <a:off x="3386809" y="2150899"/>
              <a:ext cx="88056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FEE51E-8934-4ED4-B19D-F29EB60EE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8169" y="2141899"/>
                <a:ext cx="898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398ED4-E31D-44B6-8F2D-FE74348F34F6}"/>
                  </a:ext>
                </a:extLst>
              </p14:cNvPr>
              <p14:cNvContentPartPr/>
              <p14:nvPr/>
            </p14:nvContentPartPr>
            <p14:xfrm>
              <a:off x="2159569" y="2553379"/>
              <a:ext cx="338040" cy="21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398ED4-E31D-44B6-8F2D-FE74348F34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0929" y="2544379"/>
                <a:ext cx="355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7628D1-30EC-4582-8E23-1E3EB6D9359B}"/>
                  </a:ext>
                </a:extLst>
              </p14:cNvPr>
              <p14:cNvContentPartPr/>
              <p14:nvPr/>
            </p14:nvContentPartPr>
            <p14:xfrm>
              <a:off x="1217809" y="3553819"/>
              <a:ext cx="439920" cy="3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7628D1-30EC-4582-8E23-1E3EB6D935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8809" y="3544819"/>
                <a:ext cx="457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5E8599-09B8-48E8-96BB-945E78BC3BB5}"/>
                  </a:ext>
                </a:extLst>
              </p14:cNvPr>
              <p14:cNvContentPartPr/>
              <p14:nvPr/>
            </p14:nvContentPartPr>
            <p14:xfrm>
              <a:off x="2564929" y="3564259"/>
              <a:ext cx="318960" cy="1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5E8599-09B8-48E8-96BB-945E78BC3B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6289" y="3555619"/>
                <a:ext cx="336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72E7E2-CE46-468E-BEDC-40FB57D727C6}"/>
                  </a:ext>
                </a:extLst>
              </p14:cNvPr>
              <p14:cNvContentPartPr/>
              <p14:nvPr/>
            </p14:nvContentPartPr>
            <p14:xfrm>
              <a:off x="3923569" y="3533299"/>
              <a:ext cx="761760" cy="5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72E7E2-CE46-468E-BEDC-40FB57D72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4929" y="3524299"/>
                <a:ext cx="7794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7587373-9C52-4EA4-A37E-E64FAA76FCD3}"/>
              </a:ext>
            </a:extLst>
          </p:cNvPr>
          <p:cNvGrpSpPr/>
          <p:nvPr/>
        </p:nvGrpSpPr>
        <p:grpSpPr>
          <a:xfrm>
            <a:off x="3917089" y="3521059"/>
            <a:ext cx="951120" cy="44640"/>
            <a:chOff x="3917089" y="3521059"/>
            <a:chExt cx="951120" cy="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15A3F0-8F0D-42D7-8F5D-5CA5F15EFD70}"/>
                    </a:ext>
                  </a:extLst>
                </p14:cNvPr>
                <p14:cNvContentPartPr/>
                <p14:nvPr/>
              </p14:nvContentPartPr>
              <p14:xfrm>
                <a:off x="3987649" y="3545539"/>
                <a:ext cx="6480" cy="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15A3F0-8F0D-42D7-8F5D-5CA5F15EFD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009" y="3536539"/>
                  <a:ext cx="24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4CADA5-0AAF-4E68-A78F-3D5E0ABE76ED}"/>
                    </a:ext>
                  </a:extLst>
                </p14:cNvPr>
                <p14:cNvContentPartPr/>
                <p14:nvPr/>
              </p14:nvContentPartPr>
              <p14:xfrm>
                <a:off x="3917089" y="3521059"/>
                <a:ext cx="951120" cy="4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4CADA5-0AAF-4E68-A78F-3D5E0ABE76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8449" y="3512059"/>
                  <a:ext cx="9687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8AB989-DA7F-47DD-832B-FFEF4B18B096}"/>
                  </a:ext>
                </a:extLst>
              </p14:cNvPr>
              <p14:cNvContentPartPr/>
              <p14:nvPr/>
            </p14:nvContentPartPr>
            <p14:xfrm>
              <a:off x="988129" y="2536099"/>
              <a:ext cx="582480" cy="67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8AB989-DA7F-47DD-832B-FFEF4B18B0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9129" y="2527099"/>
                <a:ext cx="60012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EB69986-3EE4-4FD6-9FAB-CEBB2E9A4F85}"/>
              </a:ext>
            </a:extLst>
          </p:cNvPr>
          <p:cNvGrpSpPr/>
          <p:nvPr/>
        </p:nvGrpSpPr>
        <p:grpSpPr>
          <a:xfrm>
            <a:off x="3431089" y="3951259"/>
            <a:ext cx="1593000" cy="362880"/>
            <a:chOff x="3431089" y="3951259"/>
            <a:chExt cx="159300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84B033-C735-49BB-A101-BC924F47DFE2}"/>
                    </a:ext>
                  </a:extLst>
                </p14:cNvPr>
                <p14:cNvContentPartPr/>
                <p14:nvPr/>
              </p14:nvContentPartPr>
              <p14:xfrm>
                <a:off x="3431089" y="3967099"/>
                <a:ext cx="295200" cy="19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84B033-C735-49BB-A101-BC924F47DF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2089" y="3958099"/>
                  <a:ext cx="312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F5725B-DA52-4619-9B0A-DC8E6235382E}"/>
                    </a:ext>
                  </a:extLst>
                </p14:cNvPr>
                <p14:cNvContentPartPr/>
                <p14:nvPr/>
              </p14:nvContentPartPr>
              <p14:xfrm>
                <a:off x="3725209" y="4052059"/>
                <a:ext cx="82440" cy="79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F5725B-DA52-4619-9B0A-DC8E623538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6209" y="4043059"/>
                  <a:ext cx="100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5BDF6C-D104-4E77-B132-99BADE166E06}"/>
                    </a:ext>
                  </a:extLst>
                </p14:cNvPr>
                <p14:cNvContentPartPr/>
                <p14:nvPr/>
              </p14:nvContentPartPr>
              <p14:xfrm>
                <a:off x="3821689" y="3951259"/>
                <a:ext cx="114480" cy="18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5BDF6C-D104-4E77-B132-99BADE166E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3049" y="3942259"/>
                  <a:ext cx="132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E64A7F-4A23-4BF9-AE07-5D85090BAE2B}"/>
                    </a:ext>
                  </a:extLst>
                </p14:cNvPr>
                <p14:cNvContentPartPr/>
                <p14:nvPr/>
              </p14:nvContentPartPr>
              <p14:xfrm>
                <a:off x="3933649" y="4056739"/>
                <a:ext cx="153720" cy="111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E64A7F-4A23-4BF9-AE07-5D85090BAE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5009" y="4048099"/>
                  <a:ext cx="171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B2DE77-B2AF-4945-8F34-2901C1C7D467}"/>
                    </a:ext>
                  </a:extLst>
                </p14:cNvPr>
                <p14:cNvContentPartPr/>
                <p14:nvPr/>
              </p14:nvContentPartPr>
              <p14:xfrm>
                <a:off x="4136689" y="4052059"/>
                <a:ext cx="56160" cy="129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B2DE77-B2AF-4945-8F34-2901C1C7D4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27689" y="4043419"/>
                  <a:ext cx="73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28C6C-8B6B-400A-ABDD-DDD9C71CDC1A}"/>
                    </a:ext>
                  </a:extLst>
                </p14:cNvPr>
                <p14:cNvContentPartPr/>
                <p14:nvPr/>
              </p14:nvContentPartPr>
              <p14:xfrm>
                <a:off x="4253689" y="3968539"/>
                <a:ext cx="163440" cy="214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28C6C-8B6B-400A-ABDD-DDD9C71CDC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45049" y="3959539"/>
                  <a:ext cx="181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576DE6-E65B-48CB-8704-6DB2292DDA37}"/>
                    </a:ext>
                  </a:extLst>
                </p14:cNvPr>
                <p14:cNvContentPartPr/>
                <p14:nvPr/>
              </p14:nvContentPartPr>
              <p14:xfrm>
                <a:off x="4391929" y="4087339"/>
                <a:ext cx="175320" cy="22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576DE6-E65B-48CB-8704-6DB2292DD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83289" y="4078339"/>
                  <a:ext cx="192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31D607-184A-4CE2-8596-FED0A9CC772D}"/>
                    </a:ext>
                  </a:extLst>
                </p14:cNvPr>
                <p14:cNvContentPartPr/>
                <p14:nvPr/>
              </p14:nvContentPartPr>
              <p14:xfrm>
                <a:off x="4805569" y="3960259"/>
                <a:ext cx="218520" cy="18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31D607-184A-4CE2-8596-FED0A9CC77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6929" y="3951259"/>
                  <a:ext cx="236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640D29-2AE3-45B8-8311-3C47E85303D5}"/>
                    </a:ext>
                  </a:extLst>
                </p14:cNvPr>
                <p14:cNvContentPartPr/>
                <p14:nvPr/>
              </p14:nvContentPartPr>
              <p14:xfrm>
                <a:off x="4027249" y="4214059"/>
                <a:ext cx="79200" cy="9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640D29-2AE3-45B8-8311-3C47E85303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18609" y="4205419"/>
                  <a:ext cx="96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1C4C64-2049-4BBF-AC2D-0D9F5C3FF891}"/>
              </a:ext>
            </a:extLst>
          </p:cNvPr>
          <p:cNvGrpSpPr/>
          <p:nvPr/>
        </p:nvGrpSpPr>
        <p:grpSpPr>
          <a:xfrm>
            <a:off x="5721409" y="4041619"/>
            <a:ext cx="1512360" cy="506880"/>
            <a:chOff x="5721409" y="4041619"/>
            <a:chExt cx="151236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EB351F-2BDF-4F9D-B441-256E23B19B00}"/>
                    </a:ext>
                  </a:extLst>
                </p14:cNvPr>
                <p14:cNvContentPartPr/>
                <p14:nvPr/>
              </p14:nvContentPartPr>
              <p14:xfrm>
                <a:off x="5875489" y="4041619"/>
                <a:ext cx="167760" cy="37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EB351F-2BDF-4F9D-B441-256E23B19B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6489" y="4032619"/>
                  <a:ext cx="185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63D79E-FB5A-4EF1-B398-350E070AA772}"/>
                    </a:ext>
                  </a:extLst>
                </p14:cNvPr>
                <p14:cNvContentPartPr/>
                <p14:nvPr/>
              </p14:nvContentPartPr>
              <p14:xfrm>
                <a:off x="6138649" y="4048099"/>
                <a:ext cx="73800" cy="32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63D79E-FB5A-4EF1-B398-350E070AA7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0009" y="4039459"/>
                  <a:ext cx="91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8519B0-6796-4A9C-AD5D-7F3D24EC7BB4}"/>
                    </a:ext>
                  </a:extLst>
                </p14:cNvPr>
                <p14:cNvContentPartPr/>
                <p14:nvPr/>
              </p14:nvContentPartPr>
              <p14:xfrm>
                <a:off x="6256729" y="4228819"/>
                <a:ext cx="153720" cy="289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8519B0-6796-4A9C-AD5D-7F3D24EC7B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8089" y="4220179"/>
                  <a:ext cx="171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739FBE-BA5C-4F00-ABC9-4F0FBD21DACC}"/>
                    </a:ext>
                  </a:extLst>
                </p14:cNvPr>
                <p14:cNvContentPartPr/>
                <p14:nvPr/>
              </p14:nvContentPartPr>
              <p14:xfrm>
                <a:off x="6495049" y="4048099"/>
                <a:ext cx="141840" cy="337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739FBE-BA5C-4F00-ABC9-4F0FBD21DA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86409" y="4039459"/>
                  <a:ext cx="159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4B8655B-32CD-4017-B7E0-09F41A58F04A}"/>
                    </a:ext>
                  </a:extLst>
                </p14:cNvPr>
                <p14:cNvContentPartPr/>
                <p14:nvPr/>
              </p14:nvContentPartPr>
              <p14:xfrm>
                <a:off x="6723289" y="4250419"/>
                <a:ext cx="74160" cy="95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4B8655B-32CD-4017-B7E0-09F41A58F0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14289" y="4241419"/>
                  <a:ext cx="91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56C57D-FF3C-4F9B-9C7B-7E5533655E33}"/>
                    </a:ext>
                  </a:extLst>
                </p14:cNvPr>
                <p14:cNvContentPartPr/>
                <p14:nvPr/>
              </p14:nvContentPartPr>
              <p14:xfrm>
                <a:off x="6862969" y="4178779"/>
                <a:ext cx="146520" cy="169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56C57D-FF3C-4F9B-9C7B-7E5533655E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4329" y="4169779"/>
                  <a:ext cx="164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DAC719-5332-4DEE-8346-9F07C73F9476}"/>
                    </a:ext>
                  </a:extLst>
                </p14:cNvPr>
                <p14:cNvContentPartPr/>
                <p14:nvPr/>
              </p14:nvContentPartPr>
              <p14:xfrm>
                <a:off x="5721409" y="4462819"/>
                <a:ext cx="1512360" cy="8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DAC719-5332-4DEE-8346-9F07C73F94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2409" y="4453819"/>
                  <a:ext cx="1530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E6E476-385B-48FA-90EA-DCED0EA68374}"/>
              </a:ext>
            </a:extLst>
          </p:cNvPr>
          <p:cNvGrpSpPr/>
          <p:nvPr/>
        </p:nvGrpSpPr>
        <p:grpSpPr>
          <a:xfrm>
            <a:off x="1853569" y="3921019"/>
            <a:ext cx="1371960" cy="1143000"/>
            <a:chOff x="1853569" y="3921019"/>
            <a:chExt cx="1371960" cy="11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0F8C56-353D-42B0-8BCC-409EE5DA4D89}"/>
                    </a:ext>
                  </a:extLst>
                </p14:cNvPr>
                <p14:cNvContentPartPr/>
                <p14:nvPr/>
              </p14:nvContentPartPr>
              <p14:xfrm>
                <a:off x="3172249" y="3921019"/>
                <a:ext cx="53280" cy="104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0F8C56-353D-42B0-8BCC-409EE5DA4D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63609" y="3912379"/>
                  <a:ext cx="709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C4ED3D-D3F5-41D4-A8D8-5D2659EACBC0}"/>
                    </a:ext>
                  </a:extLst>
                </p14:cNvPr>
                <p14:cNvContentPartPr/>
                <p14:nvPr/>
              </p14:nvContentPartPr>
              <p14:xfrm>
                <a:off x="2122129" y="3930379"/>
                <a:ext cx="265680" cy="3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C4ED3D-D3F5-41D4-A8D8-5D2659EACB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3489" y="3921379"/>
                  <a:ext cx="283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65CF36-F832-4F35-A018-C804D51B39F3}"/>
                    </a:ext>
                  </a:extLst>
                </p14:cNvPr>
                <p14:cNvContentPartPr/>
                <p14:nvPr/>
              </p14:nvContentPartPr>
              <p14:xfrm>
                <a:off x="2178649" y="3933979"/>
                <a:ext cx="94680" cy="31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65CF36-F832-4F35-A018-C804D51B39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70009" y="3925339"/>
                  <a:ext cx="112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5BD622-DA22-43C4-A927-695CB6E5EC6F}"/>
                    </a:ext>
                  </a:extLst>
                </p14:cNvPr>
                <p14:cNvContentPartPr/>
                <p14:nvPr/>
              </p14:nvContentPartPr>
              <p14:xfrm>
                <a:off x="2398609" y="4074739"/>
                <a:ext cx="117000" cy="16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5BD622-DA22-43C4-A927-695CB6E5EC6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9969" y="4066099"/>
                  <a:ext cx="134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CB3BE0-65C3-49C9-868A-F2CA64DAB9E9}"/>
                    </a:ext>
                  </a:extLst>
                </p14:cNvPr>
                <p14:cNvContentPartPr/>
                <p14:nvPr/>
              </p14:nvContentPartPr>
              <p14:xfrm>
                <a:off x="2571049" y="4072579"/>
                <a:ext cx="101880" cy="11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CB3BE0-65C3-49C9-868A-F2CA64DAB9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62409" y="4063939"/>
                  <a:ext cx="119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1B9F44-823C-42EC-9D09-9D6E3C3A6B5B}"/>
                    </a:ext>
                  </a:extLst>
                </p14:cNvPr>
                <p14:cNvContentPartPr/>
                <p14:nvPr/>
              </p14:nvContentPartPr>
              <p14:xfrm>
                <a:off x="2708209" y="4073659"/>
                <a:ext cx="63720" cy="98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1B9F44-823C-42EC-9D09-9D6E3C3A6B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9209" y="4065019"/>
                  <a:ext cx="81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20D722-C053-4A64-A59A-C56A26743F10}"/>
                    </a:ext>
                  </a:extLst>
                </p14:cNvPr>
                <p14:cNvContentPartPr/>
                <p14:nvPr/>
              </p14:nvContentPartPr>
              <p14:xfrm>
                <a:off x="2797849" y="3942979"/>
                <a:ext cx="116280" cy="249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20D722-C053-4A64-A59A-C56A26743F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88849" y="3933979"/>
                  <a:ext cx="133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248EA1-B843-455C-BB16-8B330A1C6079}"/>
                    </a:ext>
                  </a:extLst>
                </p14:cNvPr>
                <p14:cNvContentPartPr/>
                <p14:nvPr/>
              </p14:nvContentPartPr>
              <p14:xfrm>
                <a:off x="2932129" y="4028299"/>
                <a:ext cx="109800" cy="14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248EA1-B843-455C-BB16-8B330A1C60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23489" y="4019659"/>
                  <a:ext cx="127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2C3D31-A232-4CFE-82A5-5540AD82EBEB}"/>
                    </a:ext>
                  </a:extLst>
                </p14:cNvPr>
                <p14:cNvContentPartPr/>
                <p14:nvPr/>
              </p14:nvContentPartPr>
              <p14:xfrm>
                <a:off x="3004129" y="4043779"/>
                <a:ext cx="133920" cy="22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2C3D31-A232-4CFE-82A5-5540AD82EB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5489" y="4034779"/>
                  <a:ext cx="151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2DBFFA-C1A6-4EE9-AFC8-76994F2DB83B}"/>
                    </a:ext>
                  </a:extLst>
                </p14:cNvPr>
                <p14:cNvContentPartPr/>
                <p14:nvPr/>
              </p14:nvContentPartPr>
              <p14:xfrm>
                <a:off x="1853569" y="4003459"/>
                <a:ext cx="216360" cy="18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2DBFFA-C1A6-4EE9-AFC8-76994F2DB8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44569" y="3994459"/>
                  <a:ext cx="234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B16634-B2DC-47D5-990F-AD3772B7E4BF}"/>
                    </a:ext>
                  </a:extLst>
                </p14:cNvPr>
                <p14:cNvContentPartPr/>
                <p14:nvPr/>
              </p14:nvContentPartPr>
              <p14:xfrm>
                <a:off x="2243809" y="4711219"/>
                <a:ext cx="151200" cy="273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B16634-B2DC-47D5-990F-AD3772B7E4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34809" y="4702219"/>
                  <a:ext cx="168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5328FC-0080-437C-B697-F4B72ACCED91}"/>
                    </a:ext>
                  </a:extLst>
                </p14:cNvPr>
                <p14:cNvContentPartPr/>
                <p14:nvPr/>
              </p14:nvContentPartPr>
              <p14:xfrm>
                <a:off x="2497609" y="4696459"/>
                <a:ext cx="123480" cy="246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5328FC-0080-437C-B697-F4B72ACCED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88969" y="4687819"/>
                  <a:ext cx="14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5E0D96-91C1-4963-B81F-BDF849643E73}"/>
                    </a:ext>
                  </a:extLst>
                </p14:cNvPr>
                <p14:cNvContentPartPr/>
                <p14:nvPr/>
              </p14:nvContentPartPr>
              <p14:xfrm>
                <a:off x="2731609" y="4675219"/>
                <a:ext cx="66600" cy="56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5E0D96-91C1-4963-B81F-BDF849643E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2609" y="4666579"/>
                  <a:ext cx="84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D6C908-7D06-4361-AD40-92FA58417FDD}"/>
                    </a:ext>
                  </a:extLst>
                </p14:cNvPr>
                <p14:cNvContentPartPr/>
                <p14:nvPr/>
              </p14:nvContentPartPr>
              <p14:xfrm>
                <a:off x="2731609" y="4638859"/>
                <a:ext cx="166680" cy="30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D6C908-7D06-4361-AD40-92FA58417F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2609" y="4629859"/>
                  <a:ext cx="1843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4803F2-885E-43A3-976A-D88FE9DAFAD7}"/>
                    </a:ext>
                  </a:extLst>
                </p14:cNvPr>
                <p14:cNvContentPartPr/>
                <p14:nvPr/>
              </p14:nvContentPartPr>
              <p14:xfrm>
                <a:off x="2052289" y="4549579"/>
                <a:ext cx="1029960" cy="9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4803F2-885E-43A3-976A-D88FE9DAFA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43289" y="4540939"/>
                  <a:ext cx="1047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1CAB20-DC49-4436-8093-09AD5E048E89}"/>
                    </a:ext>
                  </a:extLst>
                </p14:cNvPr>
                <p14:cNvContentPartPr/>
                <p14:nvPr/>
              </p14:nvContentPartPr>
              <p14:xfrm>
                <a:off x="2438569" y="4281379"/>
                <a:ext cx="99720" cy="11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1CAB20-DC49-4436-8093-09AD5E048E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29569" y="4272739"/>
                  <a:ext cx="117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E40791-0BFD-4F5E-9F69-0C496F0D0DC3}"/>
                    </a:ext>
                  </a:extLst>
                </p14:cNvPr>
                <p14:cNvContentPartPr/>
                <p14:nvPr/>
              </p14:nvContentPartPr>
              <p14:xfrm>
                <a:off x="2456569" y="4468219"/>
                <a:ext cx="9720" cy="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E40791-0BFD-4F5E-9F69-0C496F0D0D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7569" y="4459579"/>
                  <a:ext cx="27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24BBEB-DCF6-4F71-B5BE-62FBAC0AAB26}"/>
                    </a:ext>
                  </a:extLst>
                </p14:cNvPr>
                <p14:cNvContentPartPr/>
                <p14:nvPr/>
              </p14:nvContentPartPr>
              <p14:xfrm>
                <a:off x="2115649" y="5044579"/>
                <a:ext cx="804240" cy="1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24BBEB-DCF6-4F71-B5BE-62FBAC0AAB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06649" y="5035939"/>
                  <a:ext cx="8218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A7C37D-1340-4203-A66D-D32429C02768}"/>
              </a:ext>
            </a:extLst>
          </p:cNvPr>
          <p:cNvGrpSpPr/>
          <p:nvPr/>
        </p:nvGrpSpPr>
        <p:grpSpPr>
          <a:xfrm>
            <a:off x="3582289" y="4428979"/>
            <a:ext cx="1144080" cy="627120"/>
            <a:chOff x="3582289" y="4428979"/>
            <a:chExt cx="114408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EC95F7-6380-4C07-A6D1-BCAF7416C5FE}"/>
                    </a:ext>
                  </a:extLst>
                </p14:cNvPr>
                <p14:cNvContentPartPr/>
                <p14:nvPr/>
              </p14:nvContentPartPr>
              <p14:xfrm>
                <a:off x="3811609" y="4674139"/>
                <a:ext cx="64800" cy="28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EC95F7-6380-4C07-A6D1-BCAF7416C5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2609" y="4665139"/>
                  <a:ext cx="82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2BF7E0-7882-402B-8A66-A3E815301C57}"/>
                    </a:ext>
                  </a:extLst>
                </p14:cNvPr>
                <p14:cNvContentPartPr/>
                <p14:nvPr/>
              </p14:nvContentPartPr>
              <p14:xfrm>
                <a:off x="3963889" y="4720579"/>
                <a:ext cx="115200" cy="140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2BF7E0-7882-402B-8A66-A3E815301C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5249" y="4711939"/>
                  <a:ext cx="13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8984A7-23E9-42FA-8835-C529942FFEB2}"/>
                    </a:ext>
                  </a:extLst>
                </p14:cNvPr>
                <p14:cNvContentPartPr/>
                <p14:nvPr/>
              </p14:nvContentPartPr>
              <p14:xfrm>
                <a:off x="4097089" y="4738939"/>
                <a:ext cx="115920" cy="13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8984A7-23E9-42FA-8835-C529942FFE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88449" y="4729939"/>
                  <a:ext cx="133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97378F-0526-4A87-B4A3-687666CB588A}"/>
                    </a:ext>
                  </a:extLst>
                </p14:cNvPr>
                <p14:cNvContentPartPr/>
                <p14:nvPr/>
              </p14:nvContentPartPr>
              <p14:xfrm>
                <a:off x="4261249" y="4620859"/>
                <a:ext cx="81720" cy="83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97378F-0526-4A87-B4A3-687666CB58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52609" y="4611859"/>
                  <a:ext cx="99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58C3078-944F-420E-822B-C069E62E7A95}"/>
                    </a:ext>
                  </a:extLst>
                </p14:cNvPr>
                <p14:cNvContentPartPr/>
                <p14:nvPr/>
              </p14:nvContentPartPr>
              <p14:xfrm>
                <a:off x="4253689" y="4599979"/>
                <a:ext cx="249120" cy="31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58C3078-944F-420E-822B-C069E62E7A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45049" y="4591339"/>
                  <a:ext cx="266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A672E6-39AE-4D64-BF3C-6E428BC0B606}"/>
                    </a:ext>
                  </a:extLst>
                </p14:cNvPr>
                <p14:cNvContentPartPr/>
                <p14:nvPr/>
              </p14:nvContentPartPr>
              <p14:xfrm>
                <a:off x="3582289" y="4505659"/>
                <a:ext cx="969480" cy="7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A672E6-39AE-4D64-BF3C-6E428BC0B6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73289" y="4496659"/>
                  <a:ext cx="987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1410ED-B347-4112-BB75-9CBBE22A5E5C}"/>
                    </a:ext>
                  </a:extLst>
                </p14:cNvPr>
                <p14:cNvContentPartPr/>
                <p14:nvPr/>
              </p14:nvContentPartPr>
              <p14:xfrm>
                <a:off x="4078729" y="4428979"/>
                <a:ext cx="22680" cy="4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1410ED-B347-4112-BB75-9CBBE22A5E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70089" y="4419979"/>
                  <a:ext cx="40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5FD7E0-AD7C-45D1-BDD6-A17911F55FAF}"/>
                    </a:ext>
                  </a:extLst>
                </p14:cNvPr>
                <p14:cNvContentPartPr/>
                <p14:nvPr/>
              </p14:nvContentPartPr>
              <p14:xfrm>
                <a:off x="3658969" y="5010379"/>
                <a:ext cx="1067400" cy="4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5FD7E0-AD7C-45D1-BDD6-A17911F55F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9969" y="5001379"/>
                  <a:ext cx="10850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67CC66-3EF7-4CB2-A7AE-B6815B32678C}"/>
              </a:ext>
            </a:extLst>
          </p:cNvPr>
          <p:cNvGrpSpPr/>
          <p:nvPr/>
        </p:nvGrpSpPr>
        <p:grpSpPr>
          <a:xfrm>
            <a:off x="4798369" y="4750459"/>
            <a:ext cx="189720" cy="268200"/>
            <a:chOff x="4798369" y="4750459"/>
            <a:chExt cx="18972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3DE79B1-BBC2-4A08-AE04-36E9CCEDB413}"/>
                    </a:ext>
                  </a:extLst>
                </p14:cNvPr>
                <p14:cNvContentPartPr/>
                <p14:nvPr/>
              </p14:nvContentPartPr>
              <p14:xfrm>
                <a:off x="4798369" y="4805539"/>
                <a:ext cx="189720" cy="21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3DE79B1-BBC2-4A08-AE04-36E9CCEDB4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89729" y="4796539"/>
                  <a:ext cx="207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A2AAFB-F118-4976-85CB-59964243F8BA}"/>
                    </a:ext>
                  </a:extLst>
                </p14:cNvPr>
                <p14:cNvContentPartPr/>
                <p14:nvPr/>
              </p14:nvContentPartPr>
              <p14:xfrm>
                <a:off x="4814929" y="4750459"/>
                <a:ext cx="158400" cy="209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A2AAFB-F118-4976-85CB-59964243F8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06289" y="4741819"/>
                  <a:ext cx="1760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ABECB07-64C0-4F8C-B6A7-A0DFDCCBB750}"/>
              </a:ext>
            </a:extLst>
          </p:cNvPr>
          <p:cNvGrpSpPr/>
          <p:nvPr/>
        </p:nvGrpSpPr>
        <p:grpSpPr>
          <a:xfrm>
            <a:off x="6271129" y="4650019"/>
            <a:ext cx="225000" cy="256320"/>
            <a:chOff x="6271129" y="4650019"/>
            <a:chExt cx="22500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80BA40-1917-47B0-84E8-E41994EBDC13}"/>
                    </a:ext>
                  </a:extLst>
                </p14:cNvPr>
                <p14:cNvContentPartPr/>
                <p14:nvPr/>
              </p14:nvContentPartPr>
              <p14:xfrm>
                <a:off x="6372289" y="4674139"/>
                <a:ext cx="30600" cy="232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80BA40-1917-47B0-84E8-E41994EBDC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63289" y="4665499"/>
                  <a:ext cx="48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FF7634-8EB6-4409-B391-829C97AFCD8F}"/>
                    </a:ext>
                  </a:extLst>
                </p14:cNvPr>
                <p14:cNvContentPartPr/>
                <p14:nvPr/>
              </p14:nvContentPartPr>
              <p14:xfrm>
                <a:off x="6271129" y="4650019"/>
                <a:ext cx="225000" cy="9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FF7634-8EB6-4409-B391-829C97AFCD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62129" y="4641019"/>
                  <a:ext cx="2426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9C7AAC-0CEC-45CC-8655-57B825D59593}"/>
              </a:ext>
            </a:extLst>
          </p:cNvPr>
          <p:cNvGrpSpPr/>
          <p:nvPr/>
        </p:nvGrpSpPr>
        <p:grpSpPr>
          <a:xfrm>
            <a:off x="840169" y="2584699"/>
            <a:ext cx="794520" cy="603000"/>
            <a:chOff x="840169" y="2584699"/>
            <a:chExt cx="79452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5889F8-78B7-408A-82C1-E4C29C30DDC2}"/>
                    </a:ext>
                  </a:extLst>
                </p14:cNvPr>
                <p14:cNvContentPartPr/>
                <p14:nvPr/>
              </p14:nvContentPartPr>
              <p14:xfrm>
                <a:off x="931609" y="2670739"/>
                <a:ext cx="97920" cy="2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5889F8-78B7-408A-82C1-E4C29C30DD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2609" y="2661739"/>
                  <a:ext cx="115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B72912-3623-4133-99BC-22DF1FEA9CF6}"/>
                    </a:ext>
                  </a:extLst>
                </p14:cNvPr>
                <p14:cNvContentPartPr/>
                <p14:nvPr/>
              </p14:nvContentPartPr>
              <p14:xfrm>
                <a:off x="840169" y="2666779"/>
                <a:ext cx="138240" cy="52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B72912-3623-4133-99BC-22DF1FEA9C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1529" y="2658139"/>
                  <a:ext cx="155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CA6E7F-17C6-4560-B21D-22F1950AEDEB}"/>
                    </a:ext>
                  </a:extLst>
                </p14:cNvPr>
                <p14:cNvContentPartPr/>
                <p14:nvPr/>
              </p14:nvContentPartPr>
              <p14:xfrm>
                <a:off x="1221409" y="2584699"/>
                <a:ext cx="241560" cy="2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CA6E7F-17C6-4560-B21D-22F1950AED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12769" y="2576059"/>
                  <a:ext cx="259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D6A12A-CB24-498C-87A9-A6E88F242033}"/>
                    </a:ext>
                  </a:extLst>
                </p14:cNvPr>
                <p14:cNvContentPartPr/>
                <p14:nvPr/>
              </p14:nvContentPartPr>
              <p14:xfrm>
                <a:off x="964009" y="2617459"/>
                <a:ext cx="670680" cy="3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D6A12A-CB24-498C-87A9-A6E88F2420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5369" y="2608459"/>
                  <a:ext cx="688320" cy="5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3517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Calibri</vt:lpstr>
      <vt:lpstr>Office Theme</vt:lpstr>
      <vt:lpstr>CSE 12 – Basic Data Structures and Object-Oriented Design Lecture 27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229</cp:revision>
  <dcterms:modified xsi:type="dcterms:W3CDTF">2020-12-11T17:52:34Z</dcterms:modified>
</cp:coreProperties>
</file>