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38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9528 0 0,'0'0'3129'0'0,"22"0"1028"0"0,-20 0-3961 0 0,0 0 0 0 0,0 0 0 0 0,0 0 0 0 0,0 0 1 0 0,1 0-1 0 0,-1 1 0 0 0,0-1 0 0 0,0 1 0 0 0,0 0 0 0 0,0-1 0 0 0,0 1 0 0 0,0 0 0 0 0,0 0 0 0 0,0 0 0 0 0,1 2 0 0 0,8 4 800 0 0,-6-3-698 0 0,1 0-1 0 0,-1 0 0 0 0,1-1 0 0 0,0 0 0 0 0,1 0 1 0 0,-1 0-1 0 0,0-1 0 0 0,1 0 0 0 0,10 2 0 0 0,49 6 314 0 0,-19-3-402 0 0,68 2 1 0 0,-82-8-126 0 0,25-2 58 0 0,43-4 510 0 0,113 9 0 0 0,-212-3-644 0 0,162 14 547 0 0,-123-10-281 0 0,-1-1 0 0 0,68-4 1 0 0,21 1 78 0 0,210 27 140 0 0,-137-23-429 0 0,2-13 195 0 0,-59 0 122 0 0,47-4 256 0 0,-1-1-486 0 0,-127 8 93 0 0,-1-3 0 0 0,88-24 0 0 0,-142 30-207 0 0,12-3 57 0 0,39-14 0 0 0,-59 19-276 0 0,11 4-6821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1:02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14712 0 0,'0'0'1480'0'0,"1"0"-1336"0"0,4 3-152 0 0,24 6 178 0 0,18-2 440 0 0,-33-5-487 0 0,172 7 1053 0 0,-93-7-774 0 0,312 16 1758 0 0,-2-1-78 0 0,-329-13-1501 0 0,88 7 466 0 0,-120-7-484 0 0,0 2 0 0 0,54 16-1 0 0,-86-19-520 0 0,-6-2-13 0 0,1 0 0 0 0,-1 0 0 0 0,0 1 0 0 0,0 0-1 0 0,0 0 1 0 0,7 4 0 0 0,-7-5-1133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1:05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31 7832 0 0,'-23'-2'3126'0'0,"37"3"3907"0"0,63 7-5809 0 0,97 5 171 0 0,486 4 2130 0 0,-569-15-3182 0 0,44-1 42 0 0,157 1 381 0 0,-93 1-192 0 0,-126-3-80 0 0,1-4 0 0 0,80-13-1 0 0,-116 6-255 0 0,-13 2-108 0 0,-16 6-62 0 0,0 0-1 0 0,13-8 1 0 0,-14 7-134 0 0,-1 0 0 0 0,1 1 0 0 0,9-3 0 0 0,-16 6-467 0 0,16 0-1992 0 0,-12 0 1034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1:10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9 9272 0 0,'0'-9'11151'0'0,"2"19"-10904"0"0,-1-1 0 0 0,0 0 0 0 0,0 1 0 0 0,-1-1 0 0 0,0 1-1 0 0,-2 10 1 0 0,-2 15-46 0 0,-7 38-18 0 0,-34 89-33 0 0,42-153-202 0 0,-30 92 715 0 0,8-37-4425 0 0,18-51-1214 0 0,0-2-1310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1:11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10592 0 0,'0'-13'1136'0'0,"2"7"61"0"0,0 0 1 0 0,0 0 0 0 0,1 0-1 0 0,6-11 1 0 0,-3 8-404 0 0,1-1-1 0 0,8-8 1 0 0,51-46 531 0 0,-63 62-1222 0 0,3-4-108 0 0,1 1 0 0 0,-1 0 1 0 0,1 0-1 0 0,0 0 0 0 0,1 1 1 0 0,10-5-1 0 0,-14 8 41 0 0,-1 0-1 0 0,1 0 0 0 0,0 0 1 0 0,-1 1-1 0 0,1-1 1 0 0,-1 1-1 0 0,1 0 1 0 0,0 0-1 0 0,0 0 1 0 0,-1 0-1 0 0,1 0 1 0 0,-1 1-1 0 0,1 0 1 0 0,0 0-1 0 0,-1 0 1 0 0,7 3-1 0 0,8 2 181 0 0,-16-5-216 0 0,1-1 0 0 0,-1 1 0 0 0,0 0 0 0 0,0 0 0 0 0,1 0 0 0 0,-1 0 0 0 0,0 0 0 0 0,0 0 0 0 0,0 0 0 0 0,0 1 0 0 0,0-1 0 0 0,2 4 0 0 0,15 20-35 0 0,-13-15-552 0 0,1-1 0 0 0,9 9 0 0 0,-8-10-1479 0 0,-3 2-4703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63 220 6912 0 0,'-3'2'110'0'0,"-1"0"1"0"0,1 0-1 0 0,-1-1 1 0 0,1 1-1 0 0,-1-1 1 0 0,0 0 0 0 0,-6 1-1 0 0,-7-1 4059 0 0,7 0 2132 0 0,19 1-3498 0 0,19 0-2425 0 0,33 0 892 0 0,98-12 0 0 0,57-21 30 0 0,-30-5-1116 0 0,-160 31-166 0 0,0-1 0 0 0,-1-1-1 0 0,42-19 1 0 0,-64 25-8 0 0,-1 0 0 0 0,0-1 0 0 0,1 1 0 0 0,-1-1 0 0 0,0 0-1 0 0,0 1 1 0 0,1-1 0 0 0,-1 0 0 0 0,-1 0 0 0 0,1 0 0 0 0,2-3 0 0 0,-4 5-9 0 0,0-1 0 0 0,1 0 0 0 0,-1 0 0 0 0,1 0 0 0 0,-1 0-1 0 0,0 0 1 0 0,0 0 0 0 0,0 0 0 0 0,1 0 0 0 0,-1 1 0 0 0,0-1 0 0 0,0 0 0 0 0,0 0 0 0 0,0 0 0 0 0,0 0-1 0 0,-1 0 1 0 0,1 0 0 0 0,0 0 0 0 0,0 0 0 0 0,-1 0 0 0 0,1 0 0 0 0,0 0 0 0 0,-1 1 0 0 0,1-1 0 0 0,-1 0-1 0 0,1 0 1 0 0,-1 0 0 0 0,0 1 0 0 0,1-1 0 0 0,-1 0 0 0 0,0 1 0 0 0,1-1 0 0 0,-1 1 0 0 0,-1-2 0 0 0,-7-4 69 0 0,0 0 0 0 0,0 1 0 0 0,0 0 0 0 0,-1 1 0 0 0,-13-5 0 0 0,-51-11 174 0 0,60 17-73 0 0,0 0 0 0 0,0 1 0 0 0,0 0 0 0 0,0 1 0 0 0,-23 2 0 0 0,16-3 700 0 0,36 7-813 0 0,0-2-1 0 0,0 0 1 0 0,22 2 0 0 0,52 0 79 0 0,-71-4-109 0 0,-6-1-18 0 0,0 1 1 0 0,-1 0-1 0 0,1 0 0 0 0,-1 1 1 0 0,1 1-1 0 0,-1 0 0 0 0,0 1 1 0 0,15 7-1 0 0,-24-10-5 0 0,1 0-1 0 0,-1 0 1 0 0,0 1 0 0 0,0-1-1 0 0,0 1 1 0 0,-1-1 0 0 0,1 1-1 0 0,0 0 1 0 0,-1 0 0 0 0,1 0-1 0 0,-1 0 1 0 0,1 0 0 0 0,-1 0-1 0 0,0 0 1 0 0,0 1 0 0 0,0-1-1 0 0,1 4 1 0 0,-1-2 10 0 0,-1-1 1 0 0,0 0-1 0 0,0 1 0 0 0,0-1 1 0 0,0 0-1 0 0,0 1 0 0 0,-1-1 1 0 0,1 0-1 0 0,-1 1 0 0 0,0-1 1 0 0,-2 5-1 0 0,-3 4 30 0 0,0-1-1 0 0,-1 0 1 0 0,0 0 0 0 0,-1 0-1 0 0,-13 14 1 0 0,9-13-378 0 0,0 1 0 0 0,0-2 0 0 0,-1 0 1 0 0,-1 0-1 0 0,1-1 0 0 0,-2-1 0 0 0,0 0 0 0 0,-16 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3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1 11888 0 0,'-16'0'1296'0'0,"1"6"-354"0"0,-13 8 2558 0 0,-9 9-1475 0 0,-14 9-269 0 0,17-7-912 0 0,-35 29 34 0 0,60-46-679 0 0,0 0 0 0 0,1 1-1 0 0,0 1 1 0 0,0-1 0 0 0,-7 13 0 0 0,14-20-106 0 0,-1 1 0 0 0,1 0 0 0 0,-1-1 0 0 0,1 1 0 0 0,0 0 0 0 0,0 0 0 0 0,0 0 0 0 0,1 0 0 0 0,-1 0 0 0 0,0 5 0 0 0,1-7-84 0 0,0 1-1 0 0,1-1 1 0 0,-1 0-1 0 0,0 0 1 0 0,1 1-1 0 0,-1-1 1 0 0,1 0-1 0 0,0 0 1 0 0,-1 1-1 0 0,1-1 1 0 0,0 0-1 0 0,0 0 1 0 0,0 0-1 0 0,-1 0 1 0 0,1 0 0 0 0,0 0-1 0 0,0 0 1 0 0,1 0-1 0 0,-1-1 1 0 0,0 1-1 0 0,0 0 1 0 0,0-1-1 0 0,0 1 1 0 0,1-1-1 0 0,-1 1 1 0 0,3 0-1 0 0,9 3 39 0 0,1-1 0 0 0,0 0 0 0 0,20 2 0 0 0,-20-4 116 0 0,-1 1 1 0 0,0 0-1 0 0,0 1 1 0 0,18 7 0 0 0,-29-9-140 0 0,1 0 0 0 0,0 0 1 0 0,-1 1-1 0 0,1-1 1 0 0,-1 1-1 0 0,0 0 0 0 0,1 0 1 0 0,-1 0-1 0 0,0 0 1 0 0,0 0-1 0 0,0 0 0 0 0,0 0 1 0 0,-1 1-1 0 0,1-1 1 0 0,0 1-1 0 0,-1 0 0 0 0,0-1 1 0 0,0 1-1 0 0,0 0 1 0 0,0-1-1 0 0,0 1 0 0 0,0 0 1 0 0,-1 0-1 0 0,1 0 1 0 0,-1 0-1 0 0,0 0 0 0 0,0 0 1 0 0,0 0-1 0 0,0 0 1 0 0,-1 0-1 0 0,0 4 0 0 0,-2 4 29 0 0,1 0-1 0 0,-2 0 0 0 0,0-1 0 0 0,0 1 1 0 0,-1-1-1 0 0,-11 19 0 0 0,-4 2-191 0 0,-1-2 0 0 0,-2 0-1 0 0,-1-1 1 0 0,-1-1 0 0 0,-1-1 0 0 0,-31 23 0 0 0,43-35-1808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4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29 13504 0 0,'0'0'1224'0'0,"-11"-17"5297"0"0,9 21-3787 0 0,4 15-2782 0 0,0 0 650 0 0,-5 12-205 0 0,1 1 0 0 0,1-1 1 0 0,5 40-1 0 0,-4-69-375 0 0,0 0 0 0 0,0-1 0 0 0,1 1 1 0 0,-1 0-1 0 0,1 0 0 0 0,-1 0 0 0 0,1-1 0 0 0,-1 1 0 0 0,1 0 0 0 0,0-1 1 0 0,0 1-1 0 0,0 0 0 0 0,0-1 0 0 0,0 1 0 0 0,0-1 0 0 0,0 0 1 0 0,1 1-1 0 0,-1-1 0 0 0,0 0 0 0 0,1 0 0 0 0,-1 1 0 0 0,1-1 0 0 0,-1-1 1 0 0,4 3-1 0 0,-3-3 3 0 0,0 0 0 0 0,0 1 0 0 0,-1-1 0 0 0,1 0 0 0 0,0 0 0 0 0,0 0 0 0 0,0 0 0 0 0,0 0 0 0 0,0-1 0 0 0,0 1 0 0 0,-1-1-1 0 0,1 1 1 0 0,0-1 0 0 0,0 0 0 0 0,0 1 0 0 0,-1-1 0 0 0,1 0 0 0 0,-1 0 0 0 0,1 0 0 0 0,0 0 0 0 0,-1-1 0 0 0,0 1 0 0 0,3-2 0 0 0,5-9 138 0 0,1 0 0 0 0,-2 0 0 0 0,13-22 1 0 0,-5 7 14 0 0,-13 22-155 0 0,12-19 187 0 0,1 0-1 0 0,1 1 1 0 0,23-24-1 0 0,-21 23-42 0 0,-18 25-160 0 0,1 0 1 0 0,-1 1 0 0 0,0-1 0 0 0,0 0-1 0 0,0 1 1 0 0,0-1 0 0 0,0 1-1 0 0,1 2 1 0 0,1 3-8 0 0,-1 1 0 0 0,0 0 0 0 0,-1 0 0 0 0,0 0 0 0 0,0 0 0 0 0,-1 0 0 0 0,0 8 0 0 0,0-2-1327 0 0,0 0-1 0 0,4 18 1 0 0,-3-27 906 0 0,0-1 0 0 0,0 0 1 0 0,0 0-1 0 0,1 0 1 0 0,-1 0-1 0 0,1 0 1 0 0,0 0-1 0 0,0 0 1 0 0,1 0-1 0 0,-1-1 1 0 0,5 6-1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5528 0 0,'0'0'15037'0'0,"10"-13"-12669"0"0,14-31 312 0 0,12-21-762 0 0,-31 54-1728 0 0,-4 9-154 0 0,0 0-1 0 0,0 1 1 0 0,0-1-1 0 0,1 0 0 0 0,-1 0 1 0 0,0 0-1 0 0,3-2 0 0 0,3 16 85 0 0,-4-6-116 0 0,-1 1-1 0 0,1-1 0 0 0,1 11 1 0 0,-2-10-5 0 0,0-1 0 0 0,0 1 1 0 0,5 10-1 0 0,-7-16 6 0 0,1 1-1 0 0,0 0 0 0 0,0-1 1 0 0,0 1-1 0 0,0 0 0 0 0,0-1 1 0 0,0 1-1 0 0,0-1 1 0 0,0 0-1 0 0,0 1 0 0 0,1-1 1 0 0,-1 0-1 0 0,1 0 1 0 0,-1 0-1 0 0,1 0 0 0 0,-1 0 1 0 0,1 0-1 0 0,0 0 1 0 0,-1 0-1 0 0,1-1 0 0 0,0 1 1 0 0,0-1-1 0 0,-1 1 1 0 0,1-1-1 0 0,0 0 0 0 0,0 1 1 0 0,0-1-1 0 0,0 0 1 0 0,0 0-1 0 0,-1-1 0 0 0,1 1 1 0 0,0 0-1 0 0,3-1 0 0 0,2-2 22 0 0,-1 1-1 0 0,1-1 0 0 0,-1 0 1 0 0,0-1-1 0 0,0 0 0 0 0,0 0 1 0 0,0 0-1 0 0,-1 0 0 0 0,0-1 0 0 0,0 0 1 0 0,6-7-1 0 0,7-10 46 0 0,21-35 1 0 0,-34 49-60 0 0,13-21-69 0 0,-10 14-491 0 0,16-20 0 0 0,-19 30-259 0 0,-1 0-1 0 0,1 0 1 0 0,-1 1-1 0 0,8-5 1 0 0,-4 4-795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5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87 376 11056 0 0,'-11'13'544'0'0,"-34"47"6099"0"0,40-51-5900 0 0,0-1 0 0 0,0 0 0 0 0,1 1 0 0 0,0 0 0 0 0,-4 15 0 0 0,8-24-726 0 0,0 0 1 0 0,0 1 0 0 0,0-1-1 0 0,0 0 1 0 0,0 0 0 0 0,0 0-1 0 0,0 0 1 0 0,0 0 0 0 0,0 0-1 0 0,0 0 1 0 0,0 0 0 0 0,0 0-1 0 0,0 0 1 0 0,0 0-1 0 0,0 1 1 0 0,0-1 0 0 0,0 0-1 0 0,0 0 1 0 0,0 0 0 0 0,1 0-1 0 0,-1 0 1 0 0,0 0 0 0 0,0 0-1 0 0,0 0 1 0 0,0 0 0 0 0,0 0-1 0 0,0 0 1 0 0,0 0 0 0 0,0 0-1 0 0,0 0 1 0 0,0 0 0 0 0,0 0-1 0 0,0 1 1 0 0,0-1 0 0 0,1 0-1 0 0,-1 0 1 0 0,0 0 0 0 0,0 0-1 0 0,0 0 1 0 0,0 0 0 0 0,0 0-1 0 0,0 0 1 0 0,0 0 0 0 0,0 0-1 0 0,0 0 1 0 0,0 0 0 0 0,1 0-1 0 0,-1-1 1 0 0,0 1 0 0 0,0 0-1 0 0,0 0 1 0 0,0 0-1 0 0,0 0 1 0 0,0 0 0 0 0,0 0-1 0 0,0 0 1 0 0,0 0 0 0 0,0 0-1 0 0,0 0 1 0 0,0 0 0 0 0,0 0-1 0 0,1 0 1 0 0,9-6 368 0 0,10-11 29 0 0,-2-6 33 0 0,-2-2 0 0 0,0 0 0 0 0,19-42 0 0 0,-25 45-272 0 0,3-7 123 0 0,-1-2 0 0 0,-1 1-1 0 0,-2-1 1 0 0,-1-1 0 0 0,7-62 0 0 0,-13 80-137 0 0,0 5 17 0 0,-1-1 0 0 0,-1 1 0 0 0,0-18-1 0 0,0 26-169 0 0,0 0-1 0 0,0 1 0 0 0,0-1 0 0 0,0 0 1 0 0,0 0-1 0 0,0 1 0 0 0,-1-1 0 0 0,1 0 0 0 0,0 1 1 0 0,0-1-1 0 0,-1 0 0 0 0,1 1 0 0 0,0-1 0 0 0,-1 0 1 0 0,1 1-1 0 0,-1-1 0 0 0,1 1 0 0 0,-1-1 0 0 0,1 0 1 0 0,-1 1-1 0 0,1-1 0 0 0,-1 1 0 0 0,0 0 1 0 0,0-1-1 0 0,0 1-4 0 0,1 0 1 0 0,-1 0 0 0 0,1 0 0 0 0,-1 1-1 0 0,1-1 1 0 0,-1 0 0 0 0,1 1-1 0 0,-1-1 1 0 0,1 0 0 0 0,-1 1 0 0 0,1-1-1 0 0,-1 1 1 0 0,1-1 0 0 0,0 1-1 0 0,-1-1 1 0 0,1 0 0 0 0,0 1 0 0 0,-1 0-1 0 0,1-1 1 0 0,0 1 0 0 0,0-1-1 0 0,0 1 1 0 0,-1-1 0 0 0,1 1 0 0 0,0-1-1 0 0,0 1 1 0 0,0 0 0 0 0,0-1-1 0 0,0 2 1 0 0,-5 20-28 0 0,1-9-45 0 0,1 1 1 0 0,1 1-1 0 0,0-1 1 0 0,1 0-1 0 0,0 0 1 0 0,2 24-1 0 0,2-25 95 0 0,-1 1-610 0 0,1 0 0 0 0,4 16 0 0 0,-5-25 230 0 0,1 0-1 0 0,-1 0 1 0 0,0 0-1 0 0,1 0 1 0 0,0 0 0 0 0,0-1-1 0 0,1 1 1 0 0,-1-1 0 0 0,5 4-1 0 0,-3-4-255 0 0,0 1 1 0 0,0-1-1 0 0,0-1 0 0 0,1 1 0 0 0,-1-1 1 0 0,13 5-1 0 0,6 0-4817 0 0,-4-4-702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5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2304 0 0,'-11'2'700'0'0,"7"-1"1068"0"0,0 0 0 0 0,0 0 0 0 0,0 0 0 0 0,0 1-1 0 0,0-1 1 0 0,-6 4 0 0 0,3 0-106 0 0,0 0-1 0 0,-11 10 0 0 0,10-7-1072 0 0,0 0 0 0 0,1 0 0 0 0,0 0 0 0 0,0 1 0 0 0,-5 11 0 0 0,10-16-478 0 0,0 0 0 0 0,0 1 1 0 0,1-1-1 0 0,-1 1 1 0 0,1-1-1 0 0,0 1 0 0 0,0-1 1 0 0,1 1-1 0 0,-1 0 0 0 0,1 4 1 0 0,0-7-107 0 0,0-1 0 0 0,0 1 1 0 0,1-1-1 0 0,-1 0 0 0 0,0 1 1 0 0,0-1-1 0 0,1 0 1 0 0,-1 1-1 0 0,1-1 0 0 0,-1 0 1 0 0,1 1-1 0 0,0-1 0 0 0,-1 0 1 0 0,1 0-1 0 0,0 0 0 0 0,0 0 1 0 0,0 0-1 0 0,0 0 0 0 0,0 0 1 0 0,0 0-1 0 0,0 0 0 0 0,0 0 1 0 0,0 0-1 0 0,1-1 0 0 0,-1 1 1 0 0,0 0-1 0 0,0-1 0 0 0,1 1 1 0 0,-1-1-1 0 0,0 1 0 0 0,1-1 1 0 0,-1 0-1 0 0,1 0 0 0 0,-1 1 1 0 0,0-1-1 0 0,3-1 0 0 0,4 1-272 0 0,0 0-1 0 0,-1-1 1 0 0,1 0-1 0 0,0-1 1 0 0,-1 0-1 0 0,1 0 1 0 0,-1 0-1 0 0,0-1 1 0 0,0 0-1 0 0,0-1 1 0 0,0 0-1 0 0,-1 0 1 0 0,1 0-1 0 0,-1-1 1 0 0,7-5-1 0 0,4-5-1412 0 0</inkml:trace>
  <inkml:trace contextRef="#ctx0" brushRef="#br0" timeOffset="1">266 30 13824 0 0,'0'0'629'0'0,"0"8"212"0"0,-2 2-211 0 0,0 1 1 0 0,1-1-1 0 0,1 1 0 0 0,0-1 1 0 0,0 1-1 0 0,1-1 0 0 0,0 1 0 0 0,1-1 1 0 0,0 1-1 0 0,1-1 0 0 0,0 0 0 0 0,1 0 1 0 0,8 17-1 0 0,-9-23-715 0 0,-1 0 0 0 0,1-1 1 0 0,0 1-1 0 0,1-1 0 0 0,-1 0 0 0 0,1 1 0 0 0,-1-1 1 0 0,1-1-1 0 0,0 1 0 0 0,0-1 0 0 0,0 1 1 0 0,0-1-1 0 0,1 0 0 0 0,-1-1 0 0 0,1 1 0 0 0,-1-1 1 0 0,1 0-1 0 0,-1 0 0 0 0,1 0 0 0 0,0-1 0 0 0,8 1 1 0 0,7-1-1434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41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30 9184 0 0,'-10'0'410'0'0,"0"0"0"0"0,-1 0-1 0 0,1-1 1 0 0,0-1 0 0 0,0 0 0 0 0,-17-5 0 0 0,-4-10 8166 0 0,48 19-6798 0 0,110 16 816 0 0,124 13-153 0 0,-59-25-1557 0 0,-180-6-846 0 0,377-15 1064 0 0,-246 12-762 0 0,-118 3-7 0 0,-23 0-833 0 0,0 0-300 0 0,1 0-1034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4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0 13360 0 0,'-5'7'459'0'0,"0"1"0"0"0,-1-2 0 0 0,-12 13 1 0 0,-7 8 3930 0 0,-38 54 3085 0 0,-26 46-6150 0 0,34-52-1274 0 0,33-47-458 0 0,2 0 0 0 0,0 2 0 0 0,-15 33 0 0 0,21-34-568 0 0,2-1-37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10136 0 0,'-5'0'12577'0'0,"6"22"-11490"0"0,0-3-1266 0 0,-3 30 975 0 0,-13 86 1 0 0,-21 45 298 0 0,25-131-941 0 0,7-34-231 0 0,1-1 0 0 0,1 1 1 0 0,0-1-1 0 0,1 1 0 0 0,1 20 0 0 0,0-34 0 0 0,1 0 0 0 0,-1 0 0 0 0,0 0 0 0 0,0 0 0 0 0,0-1 0 0 0,0 1 1 0 0,1 0-1 0 0,-1 0 0 0 0,0 0 0 0 0,1-1 0 0 0,-1 1 0 0 0,1 0 0 0 0,-1 0 0 0 0,1-1 0 0 0,-1 1 0 0 0,1 0 1 0 0,-1-1-1 0 0,1 1 0 0 0,0-1 0 0 0,-1 1 0 0 0,1-1 0 0 0,0 1 0 0 0,-1-1 0 0 0,1 1 0 0 0,0-1 0 0 0,0 0 1 0 0,-1 1-1 0 0,1-1 0 0 0,0 0 0 0 0,0 0 0 0 0,0 1 0 0 0,0-1 0 0 0,-1 0 0 0 0,1 0 0 0 0,0 0 0 0 0,0 0 1 0 0,0 0-1 0 0,0 0 0 0 0,0 0 0 0 0,-1-1 0 0 0,1 1 0 0 0,0 0 0 0 0,0 0 0 0 0,1-1 0 0 0,3-1-638 0 0,1 0 0 0 0,0 0 0 0 0,0-1 0 0 0,8-5 0 0 0,5-5-948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6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21 11520 0 0,'0'-1'54'0'0,"-2"-1"74"0"0,0 0 0 0 0,0 0 1 0 0,-1 1-1 0 0,1-1 0 0 0,0 1 0 0 0,-5-3 0 0 0,6 4-15 0 0,-1-1 0 0 0,0 1 0 0 0,1 0 0 0 0,-1 0 0 0 0,1 0 1 0 0,-1 0-1 0 0,1 0 0 0 0,-1 0 0 0 0,0 1 0 0 0,1-1 0 0 0,-1 0 0 0 0,1 1 0 0 0,-1-1 0 0 0,-1 2 1 0 0,-2 0 487 0 0,1 0 0 0 0,-1 1 1 0 0,1-1-1 0 0,-1 1 1 0 0,1 0-1 0 0,0 1 1 0 0,0-1-1 0 0,0 1 1 0 0,-4 6-1 0 0,-5 6 464 0 0,-11 20 0 0 0,16-25-570 0 0,0 3-34 0 0,0 0-1 0 0,1 1 1 0 0,1 0-1 0 0,0 0 1 0 0,1 0-1 0 0,1 1 1 0 0,0-1-1 0 0,1 1 1 0 0,-2 27 0 0 0,5-39-352 0 0,0 0 1 0 0,0 1 0 0 0,1-1 0 0 0,0 0 0 0 0,-1 0 0 0 0,1 0-1 0 0,0 0 1 0 0,1 0 0 0 0,-1 0 0 0 0,4 6 0 0 0,-4-9-89 0 0,-1 0 0 0 0,1 0 0 0 0,0 0 0 0 0,-1 0 0 0 0,1 0 1 0 0,0 0-1 0 0,0 0 0 0 0,0 0 0 0 0,0 0 0 0 0,0-1 0 0 0,0 1 0 0 0,0 0 0 0 0,0-1 1 0 0,0 1-1 0 0,0 0 0 0 0,0-1 0 0 0,0 0 0 0 0,0 1 0 0 0,0-1 0 0 0,0 0 1 0 0,1 1-1 0 0,-1-1 0 0 0,0 0 0 0 0,0 0 0 0 0,0 0 0 0 0,1 0 0 0 0,-1 0 1 0 0,0 0-1 0 0,0 0 0 0 0,0-1 0 0 0,1 1 0 0 0,-1 0 0 0 0,0-1 0 0 0,0 1 0 0 0,0-1 1 0 0,0 1-1 0 0,0-1 0 0 0,0 0 0 0 0,0 1 0 0 0,0-1 0 0 0,1-1 0 0 0,6-4 5 0 0,-1-1-1 0 0,0 0 1 0 0,-1 0-1 0 0,1-1 1 0 0,-1 0-1 0 0,-1 0 0 0 0,0-1 1 0 0,6-11-1 0 0,6-9-16 0 0,63-87-2093 0 0,-66 99 797 0 0,0 0 0 0 0,1 1 0 0 0,1 1 0 0 0,25-19 0 0 0,-21 22-555 0 0,0 4-128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6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14832 0 0,'-2'9'312'0'0,"-1"0"1"0"0,1-1-1 0 0,-2 1 1 0 0,1-1 0 0 0,-1 0-1 0 0,0 0 1 0 0,-1 0-1 0 0,0 0 1 0 0,-7 8 0 0 0,-18 31 3522 0 0,23-34-3181 0 0,0 2 1 0 0,1-1 0 0 0,0 1 0 0 0,1-1 0 0 0,1 2-1 0 0,0-1 1 0 0,1 0 0 0 0,-2 27 0 0 0,5-41-595 0 0,0 1 0 0 0,0-1 0 0 0,0 0 0 0 0,0 1 0 0 0,0-1 0 0 0,0 0 1 0 0,1 1-1 0 0,-1-1 0 0 0,0 0 0 0 0,1 1 0 0 0,-1-1 0 0 0,1 0 0 0 0,-1 0 0 0 0,1 1 0 0 0,0-1 1 0 0,0 0-1 0 0,-1 0 0 0 0,1 0 0 0 0,0 0 0 0 0,0 0 0 0 0,0 0 0 0 0,0 0 0 0 0,0 0 0 0 0,2 0 0 0 0,-2 0-26 0 0,1-1-1 0 0,-1 1 1 0 0,1-1-1 0 0,-1 0 1 0 0,0 0-1 0 0,1 0 1 0 0,-1 0 0 0 0,1 0-1 0 0,-1 0 1 0 0,1 0-1 0 0,-1 0 1 0 0,0-1-1 0 0,1 1 1 0 0,-1-1-1 0 0,1 1 1 0 0,-1-1-1 0 0,0 1 1 0 0,1-1-1 0 0,-1 0 1 0 0,0 1-1 0 0,0-1 1 0 0,3-2-1 0 0,10-10-5 0 0,0 0 0 0 0,-1-1 0 0 0,14-19 0 0 0,-17 21-55 0 0,2-6-645 0 0,0 1 0 0 0,-1-1-1 0 0,0-1 1 0 0,-2 0 0 0 0,0-1-1 0 0,10-36 1 0 0,-12 28-915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7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21079 0 0,'0'0'2114'0'0,"2"0"-1936"0"0,44-6 1105 0 0,0 3-1 0 0,66 3 1 0 0,-5 0 33 0 0,145-8-244 0 0,205-7 1032 0 0,-429 14-2104 0 0,112-8 0 0 0,-10 0 0 0 0,-117 9 0 0 0,6-1 0 0 0,-15-2 0 0 0,-3 0-2187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8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15344 0 0,'0'0'1393'0'0,"3"-10"-979"0"0,3 4 231 0 0,-1 1 0 0 0,0-1 0 0 0,1 1 0 0 0,0 0 0 0 0,1 1 0 0 0,9-6 0 0 0,46-20 940 0 0,-20 10-397 0 0,-29 14-1027 0 0,1 0 1 0 0,0 1-1 0 0,0 1 0 0 0,0 0 0 0 0,1 0 0 0 0,18-1 0 0 0,-32 5-175 0 0,1 0 0 0 0,-1 0 1 0 0,0-1-1 0 0,1 1 0 0 0,-1 0 0 0 0,1 0 0 0 0,-1 1 0 0 0,0-1 0 0 0,1 0 1 0 0,-1 0-1 0 0,0 1 0 0 0,1-1 0 0 0,-1 1 0 0 0,0-1 0 0 0,1 1 0 0 0,-1-1 0 0 0,0 1 1 0 0,0 0-1 0 0,0 0 0 0 0,0-1 0 0 0,1 1 0 0 0,-1 0 0 0 0,0 0 0 0 0,-1 0 0 0 0,1 0 1 0 0,0 0-1 0 0,0 1 0 0 0,0-1 0 0 0,-1 0 0 0 0,1 0 0 0 0,0 0 0 0 0,-1 1 0 0 0,1-1 1 0 0,-1 0-1 0 0,0 1 0 0 0,1-1 0 0 0,-1 0 0 0 0,0 1 0 0 0,0-1 0 0 0,0 1 1 0 0,0 1-1 0 0,0 7-395 0 0,-1-1 1 0 0,-1 1 0 0 0,1-1-1 0 0,-7 18 1 0 0,5-16-120 0 0,-4 16-829 0 0,-1 0-46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61 7368 0 0,'-5'9'12679'0'0,"16"-11"-11655"0"0,-3 0-16 0 0,3-3-592 0 0,-5-3-112 0 0,5-2-24 0 0,1-3-8 0 0,1 1-1264 0 0,-1-6-256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39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16128 0 0,'1'-2'392'0'0,"-1"-1"0"0"0,1 0 1 0 0,-1 1-1 0 0,1-1 0 0 0,0 1 1 0 0,0-1-1 0 0,0 1 1 0 0,0-1-1 0 0,0 1 0 0 0,1 0 1 0 0,-1 0-1 0 0,1-1 1 0 0,-1 1-1 0 0,1 0 0 0 0,0 0 1 0 0,0 1-1 0 0,0-1 1 0 0,0 0-1 0 0,0 0 0 0 0,3-1 1 0 0,5-3 104 0 0,1 0 0 0 0,-1 1-1 0 0,12-4 1 0 0,-17 7-373 0 0,3-2 24 0 0,1 1 0 0 0,0 0 0 0 0,0 0 0 0 0,0 1 0 0 0,12-2 0 0 0,-19 4-187 0 0,1 0-1 0 0,-1 0 1 0 0,0 0-1 0 0,0 0 1 0 0,0 1-1 0 0,1-1 1 0 0,-1 1-1 0 0,0-1 1 0 0,0 1-1 0 0,0 0 1 0 0,0 0-1 0 0,0-1 1 0 0,0 2 0 0 0,0-1-1 0 0,0 0 1 0 0,0 0-1 0 0,-1 1 1 0 0,1-1-1 0 0,0 0 1 0 0,-1 1-1 0 0,1 0 1 0 0,-1-1-1 0 0,0 1 1 0 0,0 0-1 0 0,1 0 1 0 0,-1 0-1 0 0,1 4 1 0 0,0-2-96 0 0,0 1-1 0 0,-1 0 1 0 0,0 0 0 0 0,0 0 0 0 0,0 0-1 0 0,-1 0 1 0 0,0 0 0 0 0,0 0-1 0 0,0 0 1 0 0,-1 8 0 0 0,-3 7-664 0 0,-7 25 1 0 0,8-33 618 0 0,-8 20-294 0 0,0-1 1 0 0,-16 31 0 0 0,-7 16-79 0 0,19-30 321 0 0,15-46 216 0 0,1-1 7 0 0,0 9 308 0 0,16-9 540 0 0,-1-2 1391 0 0,-15 1-2168 0 0,1 0 0 0 0,-1 0-1 0 0,0 0 1 0 0,0 0 0 0 0,1 0 0 0 0,-1 0-1 0 0,0 0 1 0 0,1 0 0 0 0,-1 0 0 0 0,0 0-1 0 0,0 1 1 0 0,1-1 0 0 0,1 1 0 0 0,16 9-4009 0 0</inkml:trace>
  <inkml:trace contextRef="#ctx0" brushRef="#br0" timeOffset="1">220 434 13360 0 0,'-5'3'1184'0'0,"0"-1"-944"0"0,-5 1-240 0 0,5-1 0 0 0,0 3 384 0 0,2-3 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28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18655 0 0,'0'0'1875'0'0,"15"0"-44"0"0,-3 1-1161 0 0,0 0 0 0 0,14 3 0 0 0,20 3 310 0 0,375 15 1523 0 0,-388-20-2332 0 0,2-1 154 0 0,0 2-1 0 0,39 8 1 0 0,-74-11-322 0 0,8 2 216 0 0,-1 0 0 0 0,1 1-1 0 0,8 3 1 0 0,-15-5-170 0 0,1-1 0 0 0,0 1-1 0 0,-1 0 1 0 0,0 0 0 0 0,1 0-1 0 0,-1 0 1 0 0,1 0 0 0 0,-1 0-1 0 0,0 0 1 0 0,0 0 0 0 0,0 1-1 0 0,0-1 1 0 0,0 0 0 0 0,0 1 0 0 0,0-1-1 0 0,0 1 1 0 0,0-1 0 0 0,-1 1-1 0 0,1 0 1 0 0,-1-1 0 0 0,1 3-1 0 0,4 53 276 0 0,-3 1 1 0 0,-7 73-1 0 0,0 6-323 0 0,18 170 32 0 0,15 1-13 0 0,-24-270-20 0 0,32 257 291 0 0,26-4 15 0 0,-52-248-255 0 0,-8-32-16 0 0,0 0 0 0 0,1 0 0 0 0,5 14 0 0 0,-5-14-34 0 0,-1-1-1 0 0,0 0 1 0 0,0 1 0 0 0,-1 0-1 0 0,0 16 1 0 0,-1-23-1 0 0,0 0 0 0 0,-1 0 0 0 0,1 0 0 0 0,-1 0 0 0 0,0 0 0 0 0,0 0 0 0 0,0-1 0 0 0,0 1 0 0 0,-1 0 0 0 0,1-1 0 0 0,-1 1 0 0 0,0-1 0 0 0,0 1 0 0 0,0-1 0 0 0,-1 0 0 0 0,1 0 0 0 0,-1 0 0 0 0,0 0 0 0 0,-4 4 0 0 0,-4 0 0 0 0,0 0 0 0 0,-1 0 0 0 0,0-1 0 0 0,-19 7 0 0 0,23-10 0 0 0,-334 139 0 0 0,320-133 3 0 0,0-1-17 0 0,2 1 1 0 0,-36 20 0 0 0,55-28-29 0 0,1-1 0 0 0,0 0 1 0 0,-1 0-1 0 0,1 0 0 0 0,0 0 0 0 0,0 0 1 0 0,0 1-1 0 0,-1-1 0 0 0,1 0 1 0 0,0 0-1 0 0,0 1 0 0 0,0-1 1 0 0,-1 0-1 0 0,1 0 0 0 0,0 1 0 0 0,0-1 1 0 0,0 0-1 0 0,0 0 0 0 0,0 1 1 0 0,0-1-1 0 0,-1 0 0 0 0,1 1 1 0 0,0-1-1 0 0,0 0 0 0 0,0 0 0 0 0,0 1 1 0 0,0-1-1 0 0,0 0 0 0 0,0 1 1 0 0,1 0-189 0 0,-1-1 0 0 0,1 1 0 0 0,-1-1 0 0 0,0 1 0 0 0,1-1 0 0 0,-1 1 0 0 0,1-1 0 0 0,-1 1 0 0 0,1-1 0 0 0,-1 1 0 0 0,1-1 0 0 0,-1 0 0 0 0,1 1 0 0 0,0-1 0 0 0,-1 0 0 0 0,1 1 0 0 0,-1-1 0 0 0,2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51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65 11056 0 0,'2'-6'120'0'0,"-1"4"-49"0"0,-1 0-1 0 0,1 0 1 0 0,-1 0-1 0 0,1 0 1 0 0,-1 0 0 0 0,0 1-1 0 0,0-1 1 0 0,0 0 0 0 0,0 0-1 0 0,0 0 1 0 0,0 0 0 0 0,-1 0-1 0 0,1 0 1 0 0,-1-3 0 0 0,-10-15 6319 0 0,10 20-6133 0 0,1-1-1 0 0,0 1 1 0 0,0-1 0 0 0,-1 1-1 0 0,1 0 1 0 0,0-1-1 0 0,-1 1 1 0 0,1 0 0 0 0,-1-1-1 0 0,1 1 1 0 0,0 0 0 0 0,-1-1-1 0 0,1 1 1 0 0,-1 0 0 0 0,1 0-1 0 0,-1-1 1 0 0,1 1-1 0 0,-1 0 1 0 0,1 0 0 0 0,-1 0-1 0 0,1 0 1 0 0,-1 0 0 0 0,1 0-1 0 0,-1 0 1 0 0,0 0-163 0 0,0 0 1 0 0,1 1-1 0 0,-1-1 0 0 0,1 0 1 0 0,-1 1-1 0 0,1-1 1 0 0,-1 0-1 0 0,1 1 1 0 0,0-1-1 0 0,-1 1 0 0 0,1-1 1 0 0,-1 1-1 0 0,1-1 1 0 0,0 1-1 0 0,0-1 1 0 0,-1 1-1 0 0,1 0 0 0 0,-2 5-336 0 0,0 0 0 0 0,0-1 0 0 0,-1 10 0 0 0,3-11 682 0 0,-12 76-365 0 0,-1 134 0 0 0,12-193-147 0 0,0 199-275 0 0,4-163 1043 0 0,19 104-1 0 0,-19-148-682 0 0,0 0 0 0 0,1-1 0 0 0,1 1-1 0 0,10 18 1 0 0,-14-29-3 0 0,-1-1 1 0 0,1 1-1 0 0,1-1 0 0 0,-1 0 0 0 0,0 1 1 0 0,0-1-1 0 0,0 0 0 0 0,1 0 0 0 0,-1 0 1 0 0,0 0-1 0 0,1 0 0 0 0,-1 0 0 0 0,1-1 1 0 0,-1 1-1 0 0,1 0 0 0 0,0-1 0 0 0,-1 1 1 0 0,1-1-1 0 0,0 1 0 0 0,-1-1 0 0 0,1 0 0 0 0,0 0 1 0 0,-1 0-1 0 0,1 0 0 0 0,0 0 0 0 0,-1 0 1 0 0,1 0-1 0 0,0-1 0 0 0,-1 1 0 0 0,1 0 1 0 0,0-1-1 0 0,-1 0 0 0 0,1 1 0 0 0,-1-1 1 0 0,1 0-1 0 0,-1 0 0 0 0,1 0 0 0 0,-1 0 1 0 0,1 0-1 0 0,-1 0 0 0 0,0 0 0 0 0,0 0 1 0 0,2-2-1 0 0,5-8 122 0 0,-1-1 0 0 0,0 1 0 0 0,0-2 0 0 0,-1 1-1 0 0,-1-1 1 0 0,5-15 0 0 0,12-27 206 0 0,4 0 0 0 0,-3 2 417 0 0,52-83 0 0 0,-72 131-670 0 0,1 0 0 0 0,-1 0 0 0 0,1 0 0 0 0,1 1 0 0 0,-1-1 0 0 0,0 1 0 0 0,7-5 0 0 0,-10 10-77 0 0,0-1-1 0 0,0 0 1 0 0,0 1-1 0 0,0-1 1 0 0,0 1-1 0 0,-1 0 1 0 0,1-1-1 0 0,0 1 1 0 0,-1 0-1 0 0,1-1 1 0 0,0 1-1 0 0,-1 0 1 0 0,1 0-1 0 0,-1 0 1 0 0,1-1 0 0 0,0 3-1 0 0,2 6-7 0 0,-1 0 0 0 0,0 1 0 0 0,0-1 0 0 0,0 1 0 0 0,-2-1 0 0 0,1 19 0 0 0,-2 26-17 0 0,-1-20-115 0 0,3 1 0 0 0,4 34 0 0 0,-5-67 27 0 0,0 1 0 0 0,1-1 0 0 0,-1 0 0 0 0,1 1 0 0 0,0-1 0 0 0,0 0 0 0 0,0 1 0 0 0,0-1 0 0 0,0 0 0 0 0,0 0 0 0 0,1 0 0 0 0,-1 0 0 0 0,1 0 1 0 0,-1 0-1 0 0,1 0 0 0 0,0 0 0 0 0,-1-1 0 0 0,5 4 0 0 0,-4-5-45 0 0,0 1 1 0 0,0 0-1 0 0,-1-1 1 0 0,1 1-1 0 0,0-1 1 0 0,0 1 0 0 0,0-1-1 0 0,0 0 1 0 0,0 0-1 0 0,0 0 1 0 0,0 0-1 0 0,0 0 1 0 0,0-1-1 0 0,0 1 1 0 0,-1 0-1 0 0,1-1 1 0 0,0 0-1 0 0,0 1 1 0 0,0-1-1 0 0,0 0 1 0 0,-1 0-1 0 0,1 0 1 0 0,2-2 0 0 0,2-1-569 0 0,0-1 1 0 0,-1 0-1 0 0,1 0 1 0 0,6-10 0 0 0,2-1-1606 0 0,7-8-5100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4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 1376 0 0,'0'0'107'0'0,"-1"0"242"0"0,-12 0 10096 0 0,-1 0-5051 0 0,-3-8-3471 0 0,-2 8-2136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51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1 491 13616 0 0,'0'-5'208'0'0,"1"1"0"0"0,0-1 0 0 0,0 1 0 0 0,0-1 0 0 0,0 1 0 0 0,5-9 0 0 0,0-6 6781 0 0,1 64-3733 0 0,-3 40-2770 0 0,-2-31-36 0 0,10 64 0 0 0,-10-110-641 0 0,0 0-1 0 0,0 0 1 0 0,5 11-1 0 0,-6-16 79 0 0,0 0 1 0 0,1 0-1 0 0,0 0 0 0 0,-1-1 0 0 0,1 1 0 0 0,0 0 0 0 0,1-1 1 0 0,-1 1-1 0 0,0-1 0 0 0,1 1 0 0 0,3 1 0 0 0,4 0-2459 0 0</inkml:trace>
  <inkml:trace contextRef="#ctx0" brushRef="#br0" timeOffset="1">136 94 12896 0 0,'0'-13'1152'0'0,"0"-5"-928"0"0,0 1-224 0 0,-3 2 0 0 0,3 3 1664 0 0,0 1 279 0 0,0 4 2073 0 0,5 9-4832 0 0,2 3 104 0 0,4 6-7511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5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 13360 0 0,'-40'21'-176'0'0,"-22"3"4757"0"0,43-17-2237 0 0,-1 0 0 0 0,1 1 0 0 0,-33 21-1 0 0,41-21-1873 0 0,0 0 0 0 0,-17 17 0 0 0,25-23-395 0 0,1 1 0 0 0,-1 0 1 0 0,1 0-1 0 0,0 0 0 0 0,0 0 1 0 0,0 0-1 0 0,0 1 0 0 0,0-1 0 0 0,1 1 1 0 0,-1-1-1 0 0,1 1 0 0 0,0-1 1 0 0,0 1-1 0 0,-1 7 0 0 0,3-10-68 0 0,-1 1 1 0 0,0-1-1 0 0,0 0 1 0 0,1 1-1 0 0,-1-1 0 0 0,1 0 1 0 0,0 0-1 0 0,-1 1 0 0 0,1-1 1 0 0,0 0-1 0 0,-1 0 0 0 0,1 0 1 0 0,0 0-1 0 0,0 0 0 0 0,0 0 1 0 0,0 0-1 0 0,0 0 1 0 0,0 0-1 0 0,1 0 0 0 0,-1 0 1 0 0,0-1-1 0 0,0 1 0 0 0,0-1 1 0 0,1 1-1 0 0,-1-1 0 0 0,0 1 1 0 0,3 0-1 0 0,4 1 54 0 0,0-1-1 0 0,-1 1 1 0 0,14-1-1 0 0,-8-1 33 0 0,0 0-1 0 0,25-5 0 0 0,-26 3 26 0 0,-1 1 0 0 0,0 0-1 0 0,0 0 1 0 0,20 2-1 0 0,-23 0-33 0 0,-1 0 1 0 0,0 1-1 0 0,0-1 0 0 0,0 2 0 0 0,0-1 0 0 0,12 6 0 0 0,-17-6-76 0 0,0-1 0 0 0,0 0-1 0 0,0 1 1 0 0,0-1 0 0 0,0 1 0 0 0,0 0-1 0 0,0 0 1 0 0,-1 0 0 0 0,1 0 0 0 0,-1 0-1 0 0,1 0 1 0 0,-1 0 0 0 0,0 0 0 0 0,0 0-1 0 0,0 1 1 0 0,0-1 0 0 0,0 0 0 0 0,-1 1-1 0 0,1-1 1 0 0,-1 1 0 0 0,1-1 0 0 0,-1 1-1 0 0,0 3 1 0 0,0 4 1 0 0,-1 0 1 0 0,-1-1-1 0 0,0 1 1 0 0,0 0-1 0 0,0-1 1 0 0,-2 1-1 0 0,-6 14 1 0 0,-37 62 96 0 0,31-59-96 0 0,-76 115-1292 0 0,80-126 1001 0 0,-1-1 1 0 0,-1-1-1 0 0,0 0 0 0 0,-1 0 1 0 0,0-2-1 0 0,-27 18 0 0 0,19-17-1096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52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0 13824 0 0,'-27'1'743'0'0,"19"-1"-183"0"0,0 1 0 0 0,-16 4-1 0 0,20-4-320 0 0,1 0-1 0 0,0 0 1 0 0,-1 1-1 0 0,1-1 1 0 0,0 1-1 0 0,0-1 0 0 0,0 1 1 0 0,0 0-1 0 0,0 1 1 0 0,1-1-1 0 0,-1 0 0 0 0,0 1 1 0 0,1-1-1 0 0,0 1 1 0 0,-1 0-1 0 0,-2 5 0 0 0,-6 16 170 0 0,1 2 1 0 0,0-1-1 0 0,2 1 0 0 0,-6 35 0 0 0,5-21-70 0 0,1-6 124 0 0,1-1-1 0 0,2 1 1 0 0,2 0-1 0 0,1 0 1 0 0,5 68-1 0 0,-3-98-375 0 0,1 0 0 0 0,-1 0 0 0 0,1 0 0 0 0,0 0 0 0 0,0 0 0 0 0,1 0 0 0 0,-1 0 0 0 0,1 0-1 0 0,0-1 1 0 0,2 5 0 0 0,-3-7-58 0 0,0 0 0 0 0,0-1 1 0 0,0 1-1 0 0,0 0 0 0 0,0 0 0 0 0,0 0 0 0 0,0-1 0 0 0,1 1 0 0 0,-1-1 0 0 0,0 1 0 0 0,0-1 0 0 0,0 1 0 0 0,1-1 0 0 0,-1 1 1 0 0,0-1-1 0 0,1 0 0 0 0,-1 0 0 0 0,0 0 0 0 0,1 0 0 0 0,-1 0 0 0 0,0 0 0 0 0,1 0 0 0 0,-1 0 0 0 0,0-1 0 0 0,1 1 1 0 0,-1 0-1 0 0,0-1 0 0 0,0 1 0 0 0,0-1 0 0 0,1 1 0 0 0,-1-1 0 0 0,1-1 0 0 0,7-3 97 0 0,-1-1-1 0 0,-1 1 0 0 0,1-2 1 0 0,-1 1-1 0 0,0-1 0 0 0,8-10 1 0 0,11-11 100 0 0,7-5 45 0 0,-1-1 1 0 0,-2-1-1 0 0,27-44 0 0 0,11-18 557 0 0,-66 94-807 0 0,0 1 0 0 0,1-1 0 0 0,-1 1 0 0 0,0-1 1 0 0,1 1-1 0 0,-1 0 0 0 0,1 0 0 0 0,-1 0 0 0 0,1 0 0 0 0,0 0 0 0 0,0 1 0 0 0,6-3 0 0 0,-9 4-17 0 0,1 0-1 0 0,-1 0 0 0 0,1 0 0 0 0,-1 0 1 0 0,1 0-1 0 0,-1 0 0 0 0,1 0 0 0 0,-1 0 1 0 0,1 0-1 0 0,0 0 0 0 0,-1 0 0 0 0,1 0 1 0 0,-1 1-1 0 0,1-1 0 0 0,-1 0 0 0 0,1 0 1 0 0,-1 1-1 0 0,0-1 0 0 0,1 0 0 0 0,-1 1 1 0 0,1-1-1 0 0,-1 0 0 0 0,1 1 0 0 0,-1-1 1 0 0,0 0-1 0 0,1 1 0 0 0,-1-1 0 0 0,0 1 1 0 0,0-1-1 0 0,1 1 0 0 0,-1-1 0 0 0,0 1 1 0 0,0-1-1 0 0,0 1 0 0 0,1 0 0 0 0,4 22 33 0 0,-4-18-19 0 0,2 13-6 0 0,-2 1 0 0 0,1-1 0 0 0,-2 1 0 0 0,-3 25 0 0 0,-15 75 57 0 0,2-13-37 0 0,11-60-662 0 0,3 79 0 0 0,2-122 239 0 0,0-1-1 0 0,0 1 1 0 0,1 0-1 0 0,-1 0 1 0 0,1-1 0 0 0,-1 1-1 0 0,1-1 1 0 0,0 1-1 0 0,0-1 1 0 0,0 1-1 0 0,1-1 1 0 0,2 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5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 21191 0 0,'0'0'1027'0'0,"14"8"254"0"0,-11-8-1240 0 0,-1 1 1 0 0,0-1-1 0 0,0 1 0 0 0,0-1 0 0 0,1 0 0 0 0,-1 0 0 0 0,0 0 0 0 0,0 0 1 0 0,1 0-1 0 0,-1-1 0 0 0,0 1 0 0 0,0-1 0 0 0,0 1 0 0 0,1-1 0 0 0,-1 0 1 0 0,0 0-1 0 0,0 0 0 0 0,0 0 0 0 0,0 0 0 0 0,1-2 0 0 0,6-3 550 0 0,0-1-1 0 0,14-15 0 0 0,-15 14-502 0 0,-5 5-52 0 0,78-83 1013 0 0,-72 75-979 0 0,-1 0 1 0 0,-1 0-1 0 0,0-1 0 0 0,0 0 1 0 0,-1 0-1 0 0,7-23 0 0 0,-12 34-45 0 0,-1-1 0 0 0,1 0-1 0 0,-1 0 1 0 0,0 0 0 0 0,0 0 0 0 0,1 1-1 0 0,-1-1 1 0 0,0 0 0 0 0,0 0 0 0 0,-1 0 0 0 0,0-3-1 0 0,1 4-4 0 0,0 0 1 0 0,-1 0-1 0 0,1 1 0 0 0,-1-1 0 0 0,1 0 0 0 0,-1 1 1 0 0,1-1-1 0 0,-1 0 0 0 0,0 1 0 0 0,1-1 0 0 0,-1 0 1 0 0,0 1-1 0 0,1-1 0 0 0,-1 1 0 0 0,0 0 0 0 0,0-1 1 0 0,0 1-1 0 0,1-1 0 0 0,-1 1 0 0 0,0 0 0 0 0,0 0 0 0 0,0 0 1 0 0,0-1-1 0 0,1 1 0 0 0,-1 0 0 0 0,0 0 0 0 0,0 0 1 0 0,-1 0-1 0 0,-2 1 36 0 0,1-1 1 0 0,-1 1-1 0 0,1 0 1 0 0,0 0-1 0 0,0 0 0 0 0,-1 0 1 0 0,1 0-1 0 0,0 1 1 0 0,0-1-1 0 0,0 1 1 0 0,0 0-1 0 0,1 0 1 0 0,-5 3-1 0 0,-3 5 134 0 0,-17 18-1 0 0,22-22-154 0 0,-2 2-12 0 0,0 2 0 0 0,1-1 1 0 0,0 1-1 0 0,1-1 0 0 0,0 2 1 0 0,0-1-1 0 0,1 0 0 0 0,-5 19 0 0 0,6-15-1 0 0,0 0 0 0 0,1 0-1 0 0,1 1 1 0 0,0-1 0 0 0,1 0-1 0 0,2 20 1 0 0,-2-31-67 0 0,0 0-1 0 0,1 1 1 0 0,0-1-1 0 0,0 0 1 0 0,-1-1-1 0 0,2 1 1 0 0,-1 0-1 0 0,0 0 1 0 0,1 0-1 0 0,-1-1 0 0 0,1 1 1 0 0,0-1-1 0 0,0 1 1 0 0,0-1-1 0 0,0 1 1 0 0,0-1-1 0 0,0 0 1 0 0,4 2-1 0 0,-3-2-46 0 0,0 0-1 0 0,1-1 1 0 0,-1 1-1 0 0,1-1 1 0 0,-1 0-1 0 0,1 0 0 0 0,-1 0 1 0 0,1 0-1 0 0,0-1 1 0 0,-1 0-1 0 0,1 1 1 0 0,0-1-1 0 0,-1 0 0 0 0,8-2 1 0 0,3-1-474 0 0,0-1 0 0 0,0 0 0 0 0,0-1 0 0 0,-1 0 0 0 0,0-1 0 0 0,0-1 0 0 0,0 0 0 0 0,12-10 0 0 0,89-76-7880 0 0,-47 29 1603 0 0,-25 18 5217 0 0,-11 6 4483 0 0,-3-3 5590 0 0,-27 40-7627 0 0,1 1 1 0 0,0 0 0 0 0,0 0-1 0 0,0-1 1 0 0,0 1 0 0 0,0 0-1 0 0,4-2 2041 0 0,5 12-1019 0 0,-6 3-1636 0 0,-1 0 0 0 0,-1-1 0 0 0,0 2-1 0 0,0-1 1 0 0,-1 0 0 0 0,2 17 0 0 0,-3-15-137 0 0,2 23 57 0 0,-2-1 1 0 0,-1 1 0 0 0,-7 47-1 0 0,2-20 177 0 0,-4 12 465 0 0,8-70-494 0 0,1-6 321 0 0,2-11-136 0 0,57-111 95 0 0,-42 89-492 0 0,-7 15-62 0 0,1 1 0 0 0,0 0 0 0 0,1 0 0 0 0,26-27 0 0 0,-30 36 0 0 0,1 1 0 0 0,0 0 0 0 0,0 0 0 0 0,1 1 0 0 0,0 0 0 0 0,0 1 0 0 0,1 0 0 0 0,-1 1 0 0 0,23-8 0 0 0,-30 12-100 0 0,-1 1 0 0 0,1 0-1 0 0,-1 0 1 0 0,1 0 0 0 0,-1 0 0 0 0,1 0-1 0 0,-1 0 1 0 0,1 1 0 0 0,-1-1 0 0 0,1 1 0 0 0,-1 0-1 0 0,1-1 1 0 0,-1 1 0 0 0,0 0 0 0 0,0 1-1 0 0,1-1 1 0 0,-1 0 0 0 0,0 1 0 0 0,0-1 0 0 0,0 1-1 0 0,3 2 1 0 0,0 2-385 0 0,1 0 0 0 0,-1 0 0 0 0,0 1-1 0 0,0-1 1 0 0,5 11 0 0 0,-1-3-935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37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160 369 10592 0 0,'-3'2'143'0'0,"-1"0"1"0"0,1-1-1 0 0,-1 1 1 0 0,0-1-1 0 0,1 0 1 0 0,-1 0-1 0 0,0 0 1 0 0,0-1 0 0 0,-4 1-1 0 0,-38-2 2335 0 0,5 1 419 0 0,35 0-2607 0 0,3 1-47 0 0,0-1 0 0 0,0 0 0 0 0,-1 0-1 0 0,1 0 1 0 0,-7-2 1836 0 0,13 2-1087 0 0,164-5 4332 0 0,-31 0-3555 0 0,-20 2-677 0 0,172-1 486 0 0,476-6-911 0 0,-176 2-307 0 0,69-4-360 0 0,138-1 0 0 0,-636 12 0 0 0,228 4 0 0 0,-250-5 0 0 0,-137 2 0 0 0,0 0 0 0 0,-1 0 0 0 0,1 0 0 0 0,0 0 0 0 0,0 0 0 0 0,0 0 0 0 0,0-1 0 0 0,0 1 0 0 0,0 0 0 0 0,0 0 0 0 0,0 0 0 0 0,0 0 0 0 0,0 0 0 0 0,0 0 0 0 0,-1 0 0 0 0,1-1 0 0 0,0 1 0 0 0,0 0 0 0 0,0 0 0 0 0,0 0 0 0 0,0 0 0 0 0,0 0 0 0 0,0 0 0 0 0,0-1 0 0 0,0 1 0 0 0,0 0 0 0 0,0 0 0 0 0,0 0 0 0 0,0 0 0 0 0,0 0 0 0 0,0 0 0 0 0,1-1 0 0 0,-1 1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0,1 0 0 0 0,-1 0 0 0 0,0 0 0 0 0,0 0 0 0 0,0 0 0 0 0,0 0 0 0 0,0 0 0 0 0,-7-7 0 0 0,7 7 0 0 0,-1 0 0 0 0,0-1 0 0 0,0 1 0 0 0,0-1 0 0 0,0 1 0 0 0,1-1 0 0 0,-1 1 0 0 0,0-1 0 0 0,0 1 0 0 0,1-1 0 0 0,-1 0 0 0 0,0 0 0 0 0,1 1 0 0 0,-1-1 0 0 0,1 0 0 0 0,-1 0 0 0 0,1 0 0 0 0,-1 0 0 0 0,1 1 0 0 0,-1-3 0 0 0,-2-2 0 0 0,1 2 0 0 0,0 0 0 0 0,1 0 0 0 0,-1 0 0 0 0,1 0 0 0 0,0 0 0 0 0,-1 0 0 0 0,1 0 0 0 0,1-1 0 0 0,-1 1 0 0 0,0 0 0 0 0,1-1 0 0 0,0 1 0 0 0,-1 0 0 0 0,2-1 0 0 0,-1 1 0 0 0,0 0 0 0 0,0-1 0 0 0,3-5 0 0 0,2-2 0 0 0,-4 10 0 0 0,-1 1 0 0 0,0-1 0 0 0,1 1 0 0 0,-1-1 0 0 0,1 1 0 0 0,-1-1 0 0 0,0 0 0 0 0,0 1 0 0 0,1-1 0 0 0,-1 0 0 0 0,0 1 0 0 0,0-1 0 0 0,0 0 0 0 0,1 0 0 0 0,-1-2 0 0 0,0 1 0 0 0,1-1 0 0 0,0 1 0 0 0,-1-1 0 0 0,1 1 0 0 0,0 0 0 0 0,0 0 0 0 0,0-1 0 0 0,1 1 0 0 0,-1 0 0 0 0,0 0 0 0 0,1 0 0 0 0,-1 0 0 0 0,1 0 0 0 0,3-2 0 0 0,9-13 0 0 0,-14 17 0 0 0,0 0 0 0 0,1 0 0 0 0,-1-1 0 0 0,0 1 0 0 0,0 0 0 0 0,0 0 0 0 0,1 0 0 0 0,-1-1 0 0 0,0 1 0 0 0,0 0 0 0 0,0 0 0 0 0,0 0 0 0 0,1-1 0 0 0,-1 1 0 0 0,0 0 0 0 0,0 0 0 0 0,0-1 0 0 0,0 1 0 0 0,0 0 0 0 0,0 0 0 0 0,0-1 0 0 0,0 1 0 0 0,0 0 0 0 0,0 0 0 0 0,0-1 0 0 0,0 1 0 0 0,0 0 0 0 0,0-1 0 0 0,0 1 0 0 0,0 0 0 0 0,0 0 0 0 0,0-1 0 0 0,-1 1 0 0 0,1 0 0 0 0,0-1 0 0 0,0 1 0 0 0,0 0 0 0 0,0 0 0 0 0,0-1 0 0 0,0 1 0 0 0,0 0 0 0 0,0 0 0 0 0,0-1 0 0 0,0 1 0 0 0,0 0 0 0 0,0 0 0 0 0,0-1 0 0 0,0 1 0 0 0,1 0 0 0 0,-1 0 0 0 0,0-1 0 0 0,0 1 0 0 0,0 0 0 0 0,0 0 0 0 0,0 0 0 0 0,0-1 0 0 0,1 1 0 0 0,-1 0 0 0 0,0 0 0 0 0,0 0 0 0 0,0 0 0 0 0,0-1 0 0 0,1 1 0 0 0,-1 0 0 0 0,0 0 0 0 0,0 0 0 0 0,1 0 0 0 0,15-15 0 0 0,-5-1 0 0 0,1-1 0 0 0,-8 12 0 0 0,1 1 0 0 0,-1-1 0 0 0,0 0 0 0 0,-1 0 0 0 0,1 0 0 0 0,-1-1 0 0 0,3-6 0 0 0,-6 11 0 0 0,1 0 1 0 0,-1 0-1 0 0,1 0 0 0 0,-1-1 0 0 0,1 1 1 0 0,-1 0-1 0 0,1 0 0 0 0,0 0 1 0 0,0 0-1 0 0,-1 0 0 0 0,1 0 0 0 0,0 1 1 0 0,0-1-1 0 0,0 0 0 0 0,1-1 0 0 0,18-14-23 0 0,-20 16-73 0 0,-2 0-684 0 0,0 1 261 0 0,0-1 0 0 0,-1 1 0 0 0,1 0 0 0 0,0 0 0 0 0,0 0 0 0 0,-3 2 0 0 0,-4 2-6530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38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112 149 17503 0 0,'-13'-2'910'0'0,"10"2"-740"0"0,0 0 0 0 0,-1 0 1 0 0,1-1-1 0 0,0 1 0 0 0,0-1 0 0 0,0 0 1 0 0,0 0-1 0 0,0 0 0 0 0,0 0 1 0 0,-6-4 4148 0 0,20-2-2623 0 0,8 0-381 0 0,29-6 0 0 0,6-2-660 0 0,1-4 261 0 0,110-23 0 0 0,-133 37-724 0 0,139-19-301 0 0,-142 21 184 0 0,0 2 0 0 0,1 2 0 0 0,53 6 0 0 0,-79-6-49 0 0,-1-1-15 0 0,1 1-1 0 0,0 0 0 0 0,-1 0 0 0 0,1 0 1 0 0,5 2-1 0 0,-7 2-10 0 0,-2-3 0 0 0,0 0 0 0 0,-1-1 0 0 0,1 1 0 0 0,-1-1 0 0 0,1 1 0 0 0,-1 0 0 0 0,0-1 0 0 0,1 1-1 0 0,-1-1 1 0 0,0 0 0 0 0,0 1 0 0 0,0-1 0 0 0,0 0 0 0 0,0 1 0 0 0,-1-1 0 0 0,1 0 0 0 0,0 0 0 0 0,-1 0 0 0 0,1 0 0 0 0,0 0 0 0 0,-2 0 0 0 0,-6 4 15 0 0,0 0 0 0 0,-13 4 0 0 0,14-6 21 0 0,-13 5-10 0 0,0-1 0 0 0,0-2-1 0 0,-38 7 1 0 0,-67-1-122 0 0,79-8 105 0 0,-222-5 206 0 0,189-1-163 0 0,-25 8 588 0 0,364-21-628 0 0,-64 1 21 0 0,-27 16-207 0 0,-140 1 100 0 0,0 2-1 0 0,0 1 1 0 0,52 15-1 0 0,-67-15-98 0 0,8 1 283 0 0,0 2 0 0 0,-1 0 0 0 0,0 1-1 0 0,25 16 1 0 0,-25-16 104 0 0,-12-8-7193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09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150 196 2760 0 0,'-10'-10'49'0'0,"0"-13"4195"0"0,4-21 3643 0 0,4 29-8118 0 0,-1-17 2616 0 0,3 26-1395 0 0,0 0 1 0 0,0 0-1 0 0,-1 0 0 0 0,0 0 0 0 0,0 0 1 0 0,-1 0-1 0 0,0 0 0 0 0,0 0 1 0 0,0 0-1 0 0,-4-5 0 0 0,6 11-446 0 0,-17 6 1364 0 0,14-2-1798 0 0,1 0-1 0 0,-1 1 1 0 0,1 0 0 0 0,0-1 0 0 0,0 1-1 0 0,1 0 1 0 0,-3 10 0 0 0,-2 8 72 0 0,-3 8-61 0 0,1 1 0 0 0,-6 65 1 0 0,9-59-58 0 0,-5 141 120 0 0,8-106-139 0 0,5 222 185 0 0,0-12 43 0 0,-5-182-224 0 0,-2 49 10 0 0,-1 24-59 0 0,0-9 0 0 0,7-89 9 0 0,0-21-55 0 0,19 196-613 0 0,-5-101 387 0 0,-9-69 272 0 0,12 175 0 0 0,-13-108 143 0 0,-1-8 110 0 0,0-40-393 0 0,-4-68-7 0 0,-1 27 873 0 0,-1 20-1259 0 0,1-42 1156 0 0,-3-12-580 0 0,3-25-43 0 0,-1 1 0 0 0,1-1 0 0 0,0 1 0 0 0,0 0 0 0 0,0-1 0 0 0,-1 1 0 0 0,1-1 0 0 0,0 1 0 0 0,-1-1 0 0 0,1 1 0 0 0,0-1 0 0 0,-1 1 0 0 0,1-1 0 0 0,-1 1 0 0 0,1-1 0 0 0,-1 1 0 0 0,1-1 0 0 0,-1 0 0 0 0,1 1 0 0 0,-1-1 0 0 0,1 0 0 0 0,-1 1 0 0 0,0-1 0 0 0,1 0 0 0 0,-1 0 0 0 0,0 0 0 0 0,1 1 0 0 0,-1-1 0 0 0,1 0 0 0 0,-1 0 0 0 0,0 0 0 0 0,-1 0 0 0 0,2 0 0 0 0,-4-1-263 0 0,-1 0 0 0 0,1 0 0 0 0,-1-1 0 0 0,1 0 0 0 0,0 1 0 0 0,0-1 0 0 0,-1-1 0 0 0,1 1 0 0 0,1 0 0 0 0,-1-1 0 0 0,0 0 0 0 0,-4-5 0 0 0,2 1-1462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2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7600 0 0,'0'0'336'0'0,"-5"2"72"0"0,-1 2-328 0 0,-2-4-80 0 0,6 0 0 0 0,-5-4 0 0 0,2 4 176 0 0,2-2 216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10136 0 0,'0'0'1616'0'0,"7"0"-1056"0"0,-2-2-336 0 0,0 2-224 0 0,4 0-584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47 5528 0 0,'-1'-8'597'0'0,"2"-9"7810"0"0,8-2-2643 0 0,-8 16-3460 0 0,-6 13-1175 0 0,-4 5-932 0 0,0 0 0 0 0,-1 0 0 0 0,-1-1 1 0 0,0-1-1 0 0,-19 18 0 0 0,7-7-79 0 0,-86 88 251 0 0,80-84-217 0 0,16-15 88 0 0,0 0 0 0 0,0 0 0 0 0,1 1 0 0 0,1 1 0 0 0,0 0 0 0 0,-9 17 0 0 0,20-31-239 0 0,-1-1-1 0 0,1 1 1 0 0,0 0-1 0 0,-1-1 1 0 0,1 1-1 0 0,0 0 0 0 0,0 0 1 0 0,-1-1-1 0 0,1 1 1 0 0,0 0-1 0 0,0 0 1 0 0,0-1-1 0 0,0 1 1 0 0,0 0-1 0 0,0 0 1 0 0,0-1-1 0 0,0 1 1 0 0,1 0-1 0 0,-1 0 1 0 0,0-1-1 0 0,0 1 1 0 0,1 0-1 0 0,-1 0 1 0 0,0-1-1 0 0,1 1 0 0 0,-1 0 1 0 0,0-1-1 0 0,1 1 1 0 0,-1-1-1 0 0,1 1 1 0 0,-1 0-1 0 0,1-1 1 0 0,0 1-1 0 0,-1-1 1 0 0,1 1-1 0 0,-1-1 1 0 0,1 0-1 0 0,0 1 1 0 0,-1-1-1 0 0,1 0 1 0 0,0 1-1 0 0,0-1 1 0 0,-1 0-1 0 0,1 0 0 0 0,0 0 1 0 0,1 1-1 0 0,4 0-34 0 0,1 0-1 0 0,0 0 0 0 0,0-1 1 0 0,8 0-1 0 0,-9 0 90 0 0,35-2-1438 0 0,0-2 0 0 0,66-15 0 0 0,-76 14-84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45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13104 0 0,'0'0'4593'0'0,"32"12"-1951"0"0,-21-8-2394 0 0,0 0 0 0 0,0-1 0 0 0,1 0-1 0 0,-1 0 1 0 0,20 0 0 0 0,-11-1 94 0 0,0 0 0 0 0,1-2 1 0 0,-1-1-1 0 0,1 0 0 0 0,36-8 0 0 0,5-3 433 0 0,92-4 0 0 0,-11 1-562 0 0,107-1-69 0 0,-147 13 1077 0 0,67 1-929 0 0,-90 3-176 0 0,128 11 246 0 0,-95-4 739 0 0,-25 0-540 0 0,-49-4-303 0 0,-1-1 0 0 0,2-2 0 0 0,44-4 0 0 0,-63-1-181 0 0,15 0 38 0 0,-35 4-135 0 0,-1 0 1 0 0,0 0-1 0 0,0 0 0 0 0,1 0 1 0 0,-1 0-1 0 0,0 0 0 0 0,1 0 0 0 0,-1 0 1 0 0,0 1-1 0 0,1-1 0 0 0,-1 0 1 0 0,0 0-1 0 0,1 0 0 0 0,-1 0 0 0 0,0 1 1 0 0,0-1-1 0 0,1 0 0 0 0,-1 0 1 0 0,0 0-1 0 0,0 1 0 0 0,0-1 1 0 0,1 0-1 0 0,-1 0 0 0 0,0 1 0 0 0,0-1 1 0 0,0 0-1 0 0,0 1 0 0 0,1-1 1 0 0,-1 0-1 0 0,0 0 0 0 0,0 1 1 0 0,0-1-1 0 0,0 0 0 0 0,0 1 0 0 0,0-1 1 0 0,0 0-1 0 0,0 1 0 0 0,0-1 1 0 0,0 0-1 0 0,0 1 0 0 0,0-1 0 0 0,0 1 1 0 0,-5 15-3880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68 20415 0 0,'-3'0'7'0'0,"-14"0"1101"0"0,-22 3-1 0 0,32-1-485 0 0,16-2-199 0 0,15-2 329 0 0,84-22 528 0 0,29-5-656 0 0,-121 26-812 0 0,63-6-1656 0 0,-56 7 340 0 0,-3-1-59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3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21191 0 0,'-5'3'82'0'0,"1"0"174"0"0,-1 0-1 0 0,1 1 1 0 0,0 0 0 0 0,0-1-1 0 0,0 2 1 0 0,0-1-1 0 0,-5 7 1 0 0,-59 130 216 0 0,58-119-263 0 0,-122 300 1250 0 0,129-309-2017 0 0,-1-1-1 0 0,2 1 1 0 0,0 0 0 0 0,0 0 0 0 0,1 17 0 0 0,3-13-7479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3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50 16208 0 0,'-1'-1'74'0'0,"0"0"1"0"0,-1 0-1 0 0,1 1 1 0 0,0-1-1 0 0,0 0 1 0 0,0 0-1 0 0,0 0 1 0 0,0 0 0 0 0,0 0-1 0 0,0 0 1 0 0,1-1-1 0 0,-1 1 1 0 0,0 0-1 0 0,1 0 1 0 0,-1-1 0 0 0,1 1-1 0 0,-1 0 1 0 0,1-1-1 0 0,-1 1 1 0 0,1 0-1 0 0,0-3 1 0 0,-1 2 42 0 0,1 1-1 0 0,0-1 1 0 0,-1 0 0 0 0,1 1-1 0 0,-1-1 1 0 0,0 0 0 0 0,1 1-1 0 0,-1-1 1 0 0,0 1 0 0 0,0-1-1 0 0,0 1 1 0 0,-2-3 0 0 0,2 4-36 0 0,1 0 1 0 0,-1 0 0 0 0,1 0 0 0 0,-1 0-1 0 0,1 0 1 0 0,-1 0 0 0 0,1 1 0 0 0,-1-1-1 0 0,1 0 1 0 0,-1 0 0 0 0,1 0-1 0 0,-1 0 1 0 0,1 0 0 0 0,-1 1 0 0 0,1-1-1 0 0,0 0 1 0 0,-1 0 0 0 0,1 1 0 0 0,-1-1-1 0 0,1 0 1 0 0,0 1 0 0 0,-1-1-1 0 0,1 1 1 0 0,0-1 0 0 0,-1 0 0 0 0,1 1-1 0 0,0-1 1 0 0,-1 1 0 0 0,1-1 0 0 0,0 1-1 0 0,0-1 1 0 0,-1 1 0 0 0,-8 17 310 0 0,-5 22-260 0 0,1 1 1 0 0,3 0-1 0 0,-9 60 0 0 0,17-84-69 0 0,1 1 0 0 0,0-1 0 0 0,3 22 0 0 0,-1-29 17 0 0,0 1 1 0 0,1-1 0 0 0,0 0-1 0 0,1 1 1 0 0,0-1 0 0 0,7 14-1 0 0,-10-22-59 0 0,1-1 0 0 0,0 1 0 0 0,0-1 0 0 0,0 1 0 0 0,0-1 0 0 0,0 0 0 0 0,0 1 0 0 0,0-1 0 0 0,0 0 0 0 0,1 0 0 0 0,-1 0 0 0 0,1 0-1 0 0,-1 0 1 0 0,0 0 0 0 0,1 0 0 0 0,-1 0 0 0 0,1 0 0 0 0,0-1 0 0 0,3 2 0 0 0,-3-2 10 0 0,1 0 0 0 0,-1 0 1 0 0,1 0-1 0 0,-1 0 0 0 0,1 0 0 0 0,-1-1 0 0 0,0 1 0 0 0,1-1 1 0 0,-1 1-1 0 0,1-1 0 0 0,-1 0 0 0 0,3-2 0 0 0,2-1 42 0 0,0 0 1 0 0,-1 0-1 0 0,0-1 0 0 0,0 1 0 0 0,0-2 0 0 0,-1 1 1 0 0,1-1-1 0 0,4-6 0 0 0,36-53 138 0 0,-6 8 1070 0 0,54-60 0 0 0,-67 93-746 0 0,-26 23-414 0 0,1 2-104 0 0,-1 1 0 0 0,1-1 0 0 0,-1 1 0 0 0,0 0 0 0 0,0-1-1 0 0,0 1 1 0 0,0 0 0 0 0,0 0 0 0 0,0 0 0 0 0,-1 0 0 0 0,2 2 0 0 0,-1 5-1 0 0,1 0 1 0 0,-1 0 0 0 0,-1 0 0 0 0,0 0-1 0 0,0 0 1 0 0,-1 0 0 0 0,0 0-1 0 0,0 0 1 0 0,-4 10 0 0 0,0 7-3 0 0,1 1-1 0 0,-5 37 38 0 0,6-41-134 0 0,2-17-2 0 0,0 1 0 0 0,1 0 0 0 0,-1-1 0 0 0,1 1 0 0 0,1 0 0 0 0,-1-1 0 0 0,1 1 0 0 0,2 10 0 0 0,-1-13-271 0 0,-1 0-1 0 0,1 0 1 0 0,0 0-1 0 0,0 0 1 0 0,4 7-1 0 0,-5-10 173 0 0,-1-1 1 0 0,1 1-1 0 0,0 0 1 0 0,-1-1-1 0 0,1 1 0 0 0,0 0 1 0 0,-1-1-1 0 0,1 1 1 0 0,0-1-1 0 0,-1 0 1 0 0,1 1-1 0 0,0-1 0 0 0,0 1 1 0 0,0-1-1 0 0,0 0 1 0 0,-1 0-1 0 0,1 1 0 0 0,0-1 1 0 0,0 0-1 0 0,0 0 1 0 0,0 0-1 0 0,0 0 0 0 0,-1 0 1 0 0,1 0-1 0 0,0 0 1 0 0,0 0-1 0 0,0-1 0 0 0,0 1 1 0 0,0 0-1 0 0,-1 0 1 0 0,1-1-1 0 0,0 1 0 0 0,0 0 1 0 0,0-1-1 0 0,-1 1 1 0 0,1-1-1 0 0,1 0 0 0 0,3-4-1700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4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0 302 11976 0 0,'0'0'1082'0'0,"9"-3"318"0"0,-1 0-313 0 0,-1 1-1 0 0,1-2 0 0 0,0 1 0 0 0,-1-1 1 0 0,0 0-1 0 0,0 0 0 0 0,12-10 1 0 0,-2 0-711 0 0,-1-1 1 0 0,0-1 0 0 0,0-1-1 0 0,-2 0 1 0 0,0 0 0 0 0,-1-2-1 0 0,-1 0 1 0 0,-1 0 0 0 0,14-33-1 0 0,-23 49-320 0 0,-1-1 1 0 0,-1 1-1 0 0,1-1 0 0 0,0 1 0 0 0,-1-1 1 0 0,0 1-1 0 0,0-1 0 0 0,0 1 0 0 0,-1-6 1 0 0,1 8-41 0 0,0 0 1 0 0,0 0 0 0 0,0 0-1 0 0,-1 1 1 0 0,1-1 0 0 0,0 0-1 0 0,-1 0 1 0 0,1 1-1 0 0,0-1 1 0 0,-1 0 0 0 0,1 1-1 0 0,-1-1 1 0 0,1 0 0 0 0,-1 1-1 0 0,0-1 1 0 0,1 0 0 0 0,-1 1-1 0 0,0-1 1 0 0,0 0-6 0 0,0 1 0 0 0,0 0 0 0 0,0 0 0 0 0,0 0 0 0 0,0-1 0 0 0,0 1 0 0 0,0 0 0 0 0,0 0 0 0 0,0 0 0 0 0,0 1 0 0 0,-1-1 0 0 0,1 0 0 0 0,1 0 0 0 0,-1 0 0 0 0,0 1 0 0 0,0-1 0 0 0,0 0 0 0 0,0 1 0 0 0,-1 0 0 0 0,-6 3 5 0 0,1 1 1 0 0,0 0 0 0 0,0 0-1 0 0,1 0 1 0 0,-1 1 0 0 0,1 0-1 0 0,0 0 1 0 0,1 1 0 0 0,0-1-1 0 0,-7 12 1 0 0,2-2-19 0 0,1 2-1 0 0,0-1 1 0 0,-8 28-1 0 0,13-36-110 0 0,2 0 0 0 0,0-1 0 0 0,0 1 0 0 0,0 0 0 0 0,0 11 0 0 0,2-18-5 0 0,0 0 0 0 0,1 0 0 0 0,-1 0 0 0 0,0 0 1 0 0,0 1-1 0 0,1-1 0 0 0,0 0 0 0 0,-1 0 0 0 0,1-1 0 0 0,0 1 0 0 0,0 0 1 0 0,1 3-1 0 0,-1-4-37 0 0,0 0 1 0 0,0 0-1 0 0,1 0 1 0 0,-1 0-1 0 0,0 0 1 0 0,0 0-1 0 0,0-1 1 0 0,1 1-1 0 0,-1 0 1 0 0,0-1 0 0 0,1 1-1 0 0,-1-1 1 0 0,1 1-1 0 0,-1-1 1 0 0,0 0-1 0 0,1 1 1 0 0,-1-1-1 0 0,1 0 1 0 0,2 0-1 0 0,1 0-355 0 0,1-1 0 0 0,-1 0-1 0 0,0 0 1 0 0,1 0 0 0 0,-1 0-1 0 0,0-1 1 0 0,8-3 0 0 0,6-5-1024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4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14256 0 0,'-6'0'476'0'0,"0"1"0"0"0,0-1 0 0 0,0 1 0 0 0,0 0 0 0 0,0 1 0 0 0,0 0 0 0 0,0 0 0 0 0,1 0 0 0 0,-10 5 0 0 0,12-5-136 0 0,1-1 0 0 0,-1 1 0 0 0,1-1 0 0 0,0 1 0 0 0,0 0 0 0 0,-1 0 0 0 0,1 0 0 0 0,1 0 0 0 0,-1 0 0 0 0,0 1 0 0 0,0-1 1 0 0,1 0-1 0 0,-1 1 0 0 0,1-1 0 0 0,0 1 0 0 0,0 0 0 0 0,0-1 0 0 0,0 1 0 0 0,0 0 0 0 0,1 0 0 0 0,-1-1 0 0 0,1 6 0 0 0,0-7-256 0 0,0 0 1 0 0,1 1 0 0 0,-1-1 0 0 0,1 1 0 0 0,0-1 0 0 0,-1 0 0 0 0,1 1 0 0 0,0-1-1 0 0,-1 0 1 0 0,1 0 0 0 0,0 0 0 0 0,0 0 0 0 0,0 1 0 0 0,0-1 0 0 0,0-1 0 0 0,2 2 0 0 0,20 15 631 0 0,-9-9-485 0 0,-6-3-154 0 0,-1-1 1 0 0,1 1-1 0 0,-1 1 1 0 0,0-1-1 0 0,8 9 0 0 0,-14-12-71 0 0,1 0-1 0 0,-1 0 0 0 0,1 0 1 0 0,-1 0-1 0 0,0 0 1 0 0,0 0-1 0 0,0 0 0 0 0,0 0 1 0 0,0 1-1 0 0,-1-1 0 0 0,1 0 1 0 0,-1 1-1 0 0,1-1 1 0 0,-1 0-1 0 0,0 1 0 0 0,0-1 1 0 0,0 1-1 0 0,0-1 0 0 0,0 0 1 0 0,0 1-1 0 0,-1-1 1 0 0,0 0-1 0 0,1 1 0 0 0,-1-1 1 0 0,-1 2-1 0 0,2-2-138 0 0,-1-1 0 0 0,0 1 0 0 0,1-1 0 0 0,-1 1 0 0 0,0-1 0 0 0,0 0 0 0 0,0 0 0 0 0,0 1 0 0 0,0-1 0 0 0,0 0 0 0 0,0 0 0 0 0,0 0 0 0 0,0 0 0 0 0,-1 0 0 0 0,1 0 0 0 0,0 0 0 0 0,-1-1 0 0 0,1 1 0 0 0,-1 0 0 0 0,1-1-1 0 0,-1 1 1 0 0,1-1 0 0 0,-1 1 0 0 0,1-1 0 0 0,-1 0 0 0 0,1 0 0 0 0,-1 0 0 0 0,1 0 0 0 0,-1 0 0 0 0,-1 0 0 0 0,-6-3-1751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5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208 176 13824 0 0,'-15'11'5567'0'0,"-11"4"-3342"0"0,-17 10-406 0 0,31-17-1498 0 0,1 0 0 0 0,0 1 0 0 0,1 1 0 0 0,-1 0 0 0 0,-12 16 0 0 0,17-18-237 0 0,1 0-1 0 0,0 1 0 0 0,0-1 1 0 0,0 1-1 0 0,1 0 0 0 0,1 0 1 0 0,-1 0-1 0 0,-3 17 0 0 0,7-24-96 0 0,0 0-1 0 0,-1 0 1 0 0,1 0-1 0 0,0 0 1 0 0,0 0-1 0 0,0 0 1 0 0,0 0-1 0 0,0 0 1 0 0,1 0-1 0 0,-1 0 1 0 0,0 0-1 0 0,1 0 1 0 0,0 0-1 0 0,-1 0 1 0 0,1 0-1 0 0,0 0 1 0 0,0-1-1 0 0,1 3 1 0 0,0-2 22 0 0,-1-1 1 0 0,1 0-1 0 0,-1 0 0 0 0,1 0 1 0 0,-1 0-1 0 0,1 0 1 0 0,0 0-1 0 0,-1 0 1 0 0,1 0-1 0 0,0 0 0 0 0,0-1 1 0 0,0 1-1 0 0,-1-1 1 0 0,1 0-1 0 0,0 1 1 0 0,0-1-1 0 0,0 0 0 0 0,3 0 1 0 0,2-1 55 0 0,1 0 0 0 0,-1 0 0 0 0,1 0 0 0 0,-1-1 0 0 0,1 0 1 0 0,-1-1-1 0 0,0 0 0 0 0,0 0 0 0 0,0 0 0 0 0,-1-1 0 0 0,1 0 0 0 0,-1 0 0 0 0,0-1 1 0 0,0 1-1 0 0,8-10 0 0 0,-2 2 39 0 0,0-1 1 0 0,-2-1-1 0 0,1 0 1 0 0,-2 0 0 0 0,15-29-1 0 0,14-53 492 0 0,-33 82-476 0 0,34-124 1340 0 0,-32 110-807 0 0,-7 28-643 0 0,0 0 0 0 0,0 0 0 0 0,0 0 0 0 0,0 0-1 0 0,0-1 1 0 0,0 1 0 0 0,0 0 0 0 0,0 0 0 0 0,0 0 0 0 0,0 0-1 0 0,0 0 1 0 0,0 0 0 0 0,0 0 0 0 0,0 0 0 0 0,0-1 0 0 0,0 1-1 0 0,0 0 1 0 0,1 0 0 0 0,-1 0 0 0 0,0 0 0 0 0,0 0-1 0 0,0 0 1 0 0,-1 0 0 0 0,1 0 0 0 0,0-1 0 0 0,0 1 0 0 0,0 0-1 0 0,0 0 1 0 0,0 0 0 0 0,0 0 0 0 0,0 0 0 0 0,0 0 0 0 0,0 0-1 0 0,0 0 1 0 0,0-1 0 0 0,0 1 0 0 0,0 0 0 0 0,0 0 0 0 0,0 0-1 0 0,0 0 1 0 0,0 0 0 0 0,-1 0 0 0 0,1 0 0 0 0,0 0 0 0 0,0 0-1 0 0,0 0 1 0 0,0 0 0 0 0,0 0 0 0 0,0 0 0 0 0,0 0 0 0 0,0 0-1 0 0,-1 0 1 0 0,1 0 0 0 0,-7 13 374 0 0,-1 10-436 0 0,2 1 0 0 0,0 0 0 0 0,2-1 0 0 0,0 2 0 0 0,0 37 0 0 0,3-50-244 0 0,1 1 0 0 0,1-1-1 0 0,0 0 1 0 0,0 0 0 0 0,1 0 0 0 0,1 0 0 0 0,5 17-1 0 0,-7-25 177 0 0,1 0 0 0 0,0 0 0 0 0,0 0-1 0 0,0-1 1 0 0,1 1 0 0 0,-1 0-1 0 0,1-1 1 0 0,0 0 0 0 0,0 0-1 0 0,0 0 1 0 0,0 0 0 0 0,1 0 0 0 0,-1-1-1 0 0,1 1 1 0 0,0-1 0 0 0,-1 0-1 0 0,1 0 1 0 0,0 0 0 0 0,0-1-1 0 0,0 1 1 0 0,1-1 0 0 0,-1 0-1 0 0,0 0 1 0 0,5 0 0 0 0,29 2-2505 0 0,-12-7-3877 0 0,-6-5-689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5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10 7368 0 0,'-14'0'1113'0'0,"11"1"-400"0"0,0-1-1 0 0,0 1 1 0 0,0 0-1 0 0,1 0 1 0 0,-1 0-1 0 0,0 0 1 0 0,0 0-1 0 0,0 1 1 0 0,1-1-1 0 0,-1 1 1 0 0,1 0-1 0 0,-1 0 1 0 0,1 0-1 0 0,-3 3 1 0 0,-1 1-2 0 0,0 0 0 0 0,1 0 0 0 0,0 0-1 0 0,-5 10 1 0 0,2-2 187 0 0,0 0 1 0 0,-7 24-1 0 0,13-34-839 0 0,0 1 0 0 0,1 0 0 0 0,0 0 0 0 0,0 0 0 0 0,0 0 0 0 0,0 0 0 0 0,1 0 0 0 0,0 0 0 0 0,0 1 0 0 0,1-1 0 0 0,-1 0 0 0 0,2 5 0 0 0,-2-9-29 0 0,1 1 0 0 0,-1-1 1 0 0,0 1-1 0 0,1-1 1 0 0,-1 0-1 0 0,1 1 1 0 0,0-1-1 0 0,-1 0 0 0 0,1 0 1 0 0,0 1-1 0 0,0-1 1 0 0,0 0-1 0 0,0 0 1 0 0,0 0-1 0 0,0 0 0 0 0,0 0 1 0 0,0 0-1 0 0,0-1 1 0 0,0 1-1 0 0,1 0 1 0 0,-1 0-1 0 0,0-1 0 0 0,0 1 1 0 0,1-1-1 0 0,-1 1 1 0 0,1-1-1 0 0,-1 1 1 0 0,0-1-1 0 0,1 0 1 0 0,-1 0-1 0 0,1 0 0 0 0,-1 0 1 0 0,0 0-1 0 0,1 0 1 0 0,-1 0-1 0 0,1 0 1 0 0,-1-1-1 0 0,0 1 0 0 0,1 0 1 0 0,-1-1-1 0 0,1 1 1 0 0,-1-1-1 0 0,2-1 1 0 0,3-1 15 0 0,-1 0-1 0 0,0 0 1 0 0,0 0 0 0 0,0-1 0 0 0,-1 0 0 0 0,1 0 0 0 0,-1 0 0 0 0,0-1 0 0 0,4-4 0 0 0,0-3 70 0 0,-1-1-1 0 0,0 0 0 0 0,-1 0 1 0 0,0 0-1 0 0,-1-1 1 0 0,7-25-1 0 0,-12 39-109 0 0,0 0 0 0 0,0-1 1 0 0,0 1-1 0 0,0 0 0 0 0,1 0 0 0 0,-1-1 0 0 0,0 1 0 0 0,0 0 1 0 0,0-1-1 0 0,0 1 0 0 0,0 0 0 0 0,0-1 0 0 0,0 1 0 0 0,0 0 0 0 0,0-1 1 0 0,0 1-1 0 0,0 0 0 0 0,0-1 0 0 0,0 1 0 0 0,0 0 0 0 0,0-1 1 0 0,0 1-1 0 0,0 0 0 0 0,0 0 0 0 0,0-1 0 0 0,-1 1 0 0 0,1 0 0 0 0,0-1 1 0 0,0 1-1 0 0,0 0 0 0 0,-1 0 0 0 0,1-1 0 0 0,0 1 0 0 0,0 0 1 0 0,-1 0-1 0 0,1-1 0 0 0,0 1 0 0 0,-1 0 0 0 0,1 0 3 0 0,-1 0-1 0 0,1 1 1 0 0,-1-1 0 0 0,1 0 0 0 0,0 1-1 0 0,-1-1 1 0 0,1 0 0 0 0,-1 1-1 0 0,1-1 1 0 0,0 1 0 0 0,-1-1-1 0 0,1 1 1 0 0,0-1 0 0 0,0 1 0 0 0,-1-1-1 0 0,1 1 1 0 0,0-1 0 0 0,0 1-1 0 0,0-1 1 0 0,0 1 0 0 0,0-1-1 0 0,-1 2 1 0 0,0 4-49 0 0,1-1-1 0 0,-1 1 1 0 0,1 0-1 0 0,0 0 0 0 0,0 0 1 0 0,3 10-1 0 0,-3-13 18 0 0,1-1 0 0 0,0 1-1 0 0,0-1 1 0 0,0 1-1 0 0,0-1 1 0 0,0 1-1 0 0,1-1 1 0 0,-1 0 0 0 0,1 1-1 0 0,-1-1 1 0 0,1 0-1 0 0,0 0 1 0 0,0 0-1 0 0,0 0 1 0 0,0-1 0 0 0,0 1-1 0 0,3 1 1 0 0,-3-2-109 0 0,1 0 0 0 0,-1 0 1 0 0,1 0-1 0 0,-1-1 0 0 0,1 1 1 0 0,-1-1-1 0 0,1 0 0 0 0,0 0 1 0 0,-1 0-1 0 0,1 0 0 0 0,0 0 0 0 0,-1 0 1 0 0,1-1-1 0 0,-1 1 0 0 0,1-1 1 0 0,-1 0-1 0 0,1 0 0 0 0,-1 0 1 0 0,1 0-1 0 0,-1 0 0 0 0,0 0 1 0 0,1-1-1 0 0,2-1 0 0 0,6-5-1225 0 0,-1 0 0 0 0,1-1 0 0 0,9-10 0 0 0,37-39-2247 0 0,-53 53 3292 0 0,0 1 0 0 0,1-1 0 0 0,-1 1 0 0 0,1 0 0 0 0,0 0 0 0 0,9-5 0 0 0,-3 1 413 0 0,-8 6 108 0 0,-1 1-1 0 0,0-1 1 0 0,0 1-1 0 0,0 0 0 0 0,1 0 1 0 0,3-2-1 0 0,-6 3-95 0 0,1 0 0 0 0,0 0-1 0 0,-1 0 1 0 0,1 0 0 0 0,0 0-1 0 0,-1 0 1 0 0,1 0 0 0 0,-1 0-1 0 0,1 0 1 0 0,0 0 0 0 0,-1 0-1 0 0,1 1 1 0 0,0-1 0 0 0,-1 0-1 0 0,1 0 1 0 0,-1 1 0 0 0,1-1-1 0 0,0 0 1 0 0,-1 1 0 0 0,1-1-1 0 0,-1 1 1 0 0,1-1 0 0 0,-1 0-1 0 0,1 1 1 0 0,-1-1 0 0 0,0 1-1 0 0,1 0 1 0 0,-1-1 0 0 0,0 1-1 0 0,1 0 1 0 0,12 30 4800 0 0,-10-22-3779 0 0,-2-7-980 0 0,-1 1 0 0 0,1 0 0 0 0,-1 0 0 0 0,0 0 1 0 0,0-1-1 0 0,0 1 0 0 0,0 4 0 0 0,-1-4-73 0 0,1 0-1 0 0,0 1 1 0 0,0-1-1 0 0,0 0 0 0 0,1 0 1 0 0,-1 0-1 0 0,2 4 1 0 0,-1-4-67 0 0,0-1 0 0 0,0 0 0 0 0,0 0 0 0 0,0 0 1 0 0,0 0-1 0 0,1 0 0 0 0,-1 0 0 0 0,1 0 0 0 0,-1 0 0 0 0,1-1 0 0 0,0 1 0 0 0,0 0 1 0 0,-1-1-1 0 0,1 0 0 0 0,0 1 0 0 0,1-1 0 0 0,-1 0 0 0 0,0 0 0 0 0,0 0 0 0 0,0 0 1 0 0,1-1-1 0 0,-1 1 0 0 0,0 0 0 0 0,5-1 0 0 0,5 4-250 0 0,14 1-125 0 0,-8-3-4415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5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22719 0 0,'-2'1'211'0'0,"0"0"0"0"0,0 1 0 0 0,0-1 0 0 0,0 1 0 0 0,0 0-1 0 0,0-1 1 0 0,1 1 0 0 0,-1 0 0 0 0,1 0 0 0 0,-1 0 0 0 0,1 0-1 0 0,0 0 1 0 0,-2 4 0 0 0,2-3 30 0 0,0 0-1 0 0,1 0 0 0 0,0 0 1 0 0,-1 0-1 0 0,1 0 0 0 0,0 0 1 0 0,0 0-1 0 0,1 0 0 0 0,-1 0 1 0 0,2 6-1 0 0,3 17 511 0 0,-3-17-632 0 0,-1 1-1 0 0,2-1 1 0 0,-1 0 0 0 0,1 0-1 0 0,7 14 1 0 0,-2-9 191 0 0,15 22 1 0 0,-3-14-1936 0 0,-17-19 436 0 0,0-1 0 0 0,0 0 0 0 0,0 0 0 0 0,0-1 0 0 0,0 1 0 0 0,4 1 0 0 0,4 0-7614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476 1 15664 0 0,'0'0'718'0'0,"-3"0"231"0"0,0-1-590 0 0,1 1 0 0 0,-1 0 0 0 0,0 0 0 0 0,0 0 0 0 0,0 1 1 0 0,0-1-1 0 0,0 1 0 0 0,0-1 0 0 0,0 1 0 0 0,1 0 0 0 0,-1 0 0 0 0,0 1 0 0 0,1-1 0 0 0,-1 0 0 0 0,1 1 0 0 0,-1-1 0 0 0,1 1 0 0 0,0 0 0 0 0,-3 2 0 0 0,-6 7 880 0 0,1-1 0 0 0,-15 21 0 0 0,14-17-1574 0 0,-110 151 1063 0 0,46-59-703 0 0,64-92-413 0 0,-76 108 538 0 0,61-79-2783 0 0,2 0-3632 0 0,9-12-2134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69 8952 0 0,'0'0'433'0'0,"14"4"70"0"0,-10-3-417 0 0,0-1 0 0 0,-1 1 1 0 0,1-1-1 0 0,0 0 1 0 0,-1 0-1 0 0,1 0 0 0 0,-1-1 1 0 0,1 1-1 0 0,0-1 1 0 0,-1 0-1 0 0,0 0 0 0 0,1 0 1 0 0,-1-1-1 0 0,7-3 1 0 0,-5 2 245 0 0,0 0 0 0 0,0 0 0 0 0,12-4 0 0 0,3-2 550 0 0,32-20 2879 0 0,-52 29-3670 0 0,0 0-1 0 0,0 0 0 0 0,0 0 0 0 0,0 0 0 0 0,0 0 0 0 0,0 0 0 0 0,1 0 0 0 0,0-1 1171 0 0,-1 0-1171 0 0,0 1 0 0 0,0 0 0 0 0,0 0 0 0 0,0 0 0 0 0,0 0 0 0 0,0 0 0 0 0,0 0 0 0 0,1 0 0 0 0,-1-1 0 0 0,0 1 0 0 0,0 0 1 0 0,0 0-1 0 0,0 0 0 0 0,0 0 0 0 0,0 0 0 0 0,0-1 0 0 0,0 1 0 0 0,0 0 0 0 0,0 0 0 0 0,-1 0 0 0 0,1 0 0 0 0,-1-2 1171 0 0,1 2-1171 0 0,0 0 0 0 0,0 0 0 0 0,-13-3 1632 0 0,-17 4-630 0 0,19 1-891 0 0,1 1 0 0 0,0 0-1 0 0,0 1 1 0 0,0 0 0 0 0,-10 7-1 0 0,-45 30 748 0 0,53-32-948 0 0,-17 15 0 0 0,26-21 0 0 0,0 0 0 0 0,0 1 0 0 0,0-1 0 0 0,0 0 0 0 0,1 1 0 0 0,0-1 0 0 0,0 1 0 0 0,0 0 0 0 0,0 0 0 0 0,-2 5 0 0 0,4 4 0 0 0,0-13 0 0 0,0 1 0 0 0,0-1 0 0 0,0 0 0 0 0,0 1 0 0 0,0-1 0 0 0,0 0 0 0 0,0 1 0 0 0,0-1 0 0 0,0 0 0 0 0,0 1 0 0 0,0-1 0 0 0,0 1 0 0 0,1-1 0 0 0,-1 0 0 0 0,0 0 0 0 0,0 1 0 0 0,0-1 0 0 0,0 0 0 0 0,1 1 0 0 0,-1-1 0 0 0,0 0 0 0 0,0 1 0 0 0,1-1 0 0 0,-1 0 0 0 0,0 0 0 0 0,0 0 0 0 0,1 1 0 0 0,-1-1 0 0 0,0 0 0 0 0,1 0 0 0 0,-1 0 0 0 0,0 0 0 0 0,1 1 0 0 0,-1-1 0 0 0,0 0 0 0 0,1 0 0 0 0,-1 0 0 0 0,1 0 0 0 0,0 0 0 0 0,4 2 170 0 0,2 0 1 0 0,-1 0-1 0 0,0 0 0 0 0,0-1 0 0 0,0 0 1 0 0,10 0-1 0 0,15 3 521 0 0,-19-1-666 0 0,-1 0 1 0 0,0 0 0 0 0,0 1 0 0 0,0 1-1 0 0,-1 0 1 0 0,16 9 0 0 0,-22-10-27 0 0,1-1 0 0 0,-1 1 0 0 0,1 0 0 0 0,-1 0 0 0 0,-1 0 0 0 0,1 0 0 0 0,-1 1 0 0 0,1-1 0 0 0,-1 1 1 0 0,0 0-1 0 0,-1 0 0 0 0,1 0 0 0 0,-1 0 0 0 0,0 1 0 0 0,2 8 0 0 0,-3-7 1 0 0,0 0 0 0 0,0 0 0 0 0,-1 1 0 0 0,0-1 0 0 0,0 0 0 0 0,-1 0 0 0 0,0 0 0 0 0,0 1 0 0 0,-1-1 0 0 0,1 0 0 0 0,-2 0 0 0 0,1-1 0 0 0,-1 1 0 0 0,0 0 0 0 0,0-1 0 0 0,-1 0 0 0 0,1 0 0 0 0,-2 0 0 0 0,1 0 0 0 0,-5 5 0 0 0,8-10 0 0 0,0 0 0 0 0,-1 0-1 0 0,1 0 1 0 0,0-1 0 0 0,0 1 0 0 0,0 0-1 0 0,0 0 1 0 0,-1-1 0 0 0,1 1 0 0 0,0-1-1 0 0,-1 1 1 0 0,1-1 0 0 0,0 0-1 0 0,-1 1 1 0 0,1-1 0 0 0,0 0 0 0 0,-1 0-1 0 0,1 0 1 0 0,-1 0 0 0 0,1 0 0 0 0,0 0-1 0 0,-1-1 1 0 0,1 1 0 0 0,-1 0 0 0 0,1-1-1 0 0,0 1 1 0 0,-1-1 0 0 0,1 1 0 0 0,0-1-1 0 0,0 0 1 0 0,0 1 0 0 0,-1-1 0 0 0,1 0-1 0 0,0 0 1 0 0,0 0 0 0 0,0 0-1 0 0,0 0 1 0 0,0 0 0 0 0,0 0 0 0 0,0-2-1 0 0,-6-11-35 0 0,5 11 26 0 0,0 0 0 0 0,1 0 0 0 0,0 0 0 0 0,-1 0 0 0 0,1 0 0 0 0,0-1 0 0 0,1 1-1 0 0,-1 0 1 0 0,1-1 0 0 0,-1 1 0 0 0,1-6 0 0 0,0 4 11 0 0,1-10 25 0 0,0 1 1 0 0,1-1-1 0 0,0 1 0 0 0,5-17 0 0 0,1 6-10 0 0,-4 11-6 0 0,1 0 0 0 0,0 0 0 0 0,1 0 0 0 0,0 1 0 0 0,15-22 0 0 0,-5 12-980 0 0,2 2 0 0 0,1 0 0 0 0,0 1 0 0 0,2 1 0 0 0,23-17 0 0 0,-27 25-682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5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49 8696 0 0,'-11'-6'928'0'0,"4"3"-184"0"0,-1 0 0 0 0,0 1 0 0 0,0 0 0 0 0,0 0 0 0 0,-12-1 0 0 0,4 10 1575 0 0,15-7-2143 0 0,1 1 0 0 0,-1-1 0 0 0,0 1 0 0 0,0-1 0 0 0,0 1 0 0 0,1-1 0 0 0,-1 1 0 0 0,0 0 0 0 0,1-1 0 0 0,-1 1 0 0 0,1 0 0 0 0,-1 0 0 0 0,1 0 0 0 0,-1-1 0 0 0,1 1 0 0 0,-1 0 0 0 0,1 0 0 0 0,-1 1 464 0 0,10 7 664 0 0,-6-8-1189 0 0,-1 0 0 0 0,1 0 1 0 0,0 0-1 0 0,-1 0 0 0 0,1-1 0 0 0,0 1 0 0 0,0-1 0 0 0,-1 0 0 0 0,1 1 0 0 0,0-1 0 0 0,3-1 0 0 0,34-5 681 0 0,-13 2-43 0 0,201-12 1169 0 0,-162 15-1471 0 0,93 10 0 0 0,-113-4-430 0 0,177 18 176 0 0,0-19-65 0 0,177-21 764 0 0,-74 24 269 0 0,-164 1-1166 0 0,-53-6 146 0 0,48 2 90 0 0,-8-10 805 0 0,-81 3-697 0 0,45-4-78 0 0,10-5-193 0 0,-118 11-75 0 0,0 1-1 0 0,0 0 1 0 0,0 0 0 0 0,10 2-1 0 0,10 1 5 0 0,-23-3-1 0 0,13 0-47 0 0,-15 0 26 0 0,0 0 1 0 0,1 0-1 0 0,-1 0 1 0 0,0 0-1 0 0,1 0 0 0 0,-1 0 1 0 0,0-1-1 0 0,0 1 1 0 0,1 0-1 0 0,-1 0 1 0 0,0 0-1 0 0,1 0 1 0 0,-1 0-1 0 0,0 0 1 0 0,0-1-1 0 0,1 1 0 0 0,-1 0 1 0 0,0 0-1 0 0,0 0 1 0 0,1-1-1 0 0,-1 1 1 0 0,0 0-1 0 0,0 0 1 0 0,0 0-1 0 0,1-1 1 0 0,-1 1-1 0 0,0 0 1 0 0,0-1-1 0 0,0 1 0 0 0,0 0 1 0 0,0 0-1 0 0,1-1 1 0 0,-1 1-1 0 0,0 0 1 0 0,0-1-1 0 0,0 1 1 0 0,0 0-1 0 0,0-1 1 0 0,0 1-1 0 0,0 0 0 0 0,0-1 1 0 0,0 1-1 0 0,-3-7-772 0 0,0 1 0 0 0,0-1 0 0 0,0 1 0 0 0,-5-7 0 0 0,0 4-231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2304 0 0,'1'0'5167'0'0,"6"0"-2248"0"0,23-4 7199 0 0,-1-5-6307 0 0,-20 5-3379 0 0,-1 2-1 0 0,1-1 0 0 0,-1 1 0 0 0,13-1 0 0 0,-16 3-270 0 0,1-1-1 0 0,-1 0 0 0 0,1 0 1 0 0,-1-1-1 0 0,0 1 0 0 0,11-5 1 0 0,-14 5-161 0 0,0 0 1 0 0,0 0-1 0 0,1 0 1 0 0,-1 1-1 0 0,0-1 0 0 0,1 1 1 0 0,-1 0-1 0 0,0 0 1 0 0,1 0-1 0 0,-1 0 1 0 0,1 0-1 0 0,-1 0 0 0 0,0 0 1 0 0,1 1-1 0 0,-1-1 1 0 0,0 1-1 0 0,1 0 1 0 0,-1 0-1 0 0,0 0 0 0 0,0 0 1 0 0,0 0-1 0 0,0 0 1 0 0,0 0-1 0 0,0 1 1 0 0,0-1-1 0 0,0 1 1 0 0,0 0-1 0 0,-1-1 0 0 0,1 1 1 0 0,-1 0-1 0 0,1 0 1 0 0,-1 0-1 0 0,0 0 1 0 0,1 0-1 0 0,-1 0 0 0 0,0 0 1 0 0,0 1-1 0 0,-1-1 1 0 0,2 4-1 0 0,0 6 104 0 0,0-1 0 0 0,0 0 0 0 0,-1 0 0 0 0,0 1-1 0 0,-1-1 1 0 0,-1 1 0 0 0,0-1 0 0 0,-4 18 0 0 0,-3 6 443 0 0,-19 46-1 0 0,22-67-526 0 0,3-7-20 0 0,0 0 0 0 0,1 0 0 0 0,-1 0 0 0 0,1 0 0 0 0,0 0 0 0 0,1 0 0 0 0,0 0 0 0 0,0 0 0 0 0,0 0 0 0 0,1 0 0 0 0,0 0 0 0 0,1 0 0 0 0,1 7 0 0 0,-1-12-3 0 0,-1 0 0 0 0,0-1 0 0 0,0 1 0 0 0,0 0 0 0 0,1-1 0 0 0,-1 1-1 0 0,1 0 1 0 0,-1-1 0 0 0,1 0 0 0 0,0 1 0 0 0,0-1 0 0 0,-1 0 0 0 0,1 0 0 0 0,0 0 0 0 0,0 0 0 0 0,0 0 0 0 0,0-1-1 0 0,0 1 1 0 0,0-1 0 0 0,0 1 0 0 0,0-1 0 0 0,1 0 0 0 0,-1 1 0 0 0,0-1 0 0 0,4-1 0 0 0,3 1-196 0 0,-1-1 0 0 0,0 0 1 0 0,1-1-1 0 0,-1 0 1 0 0,10-3-1 0 0,18-12-1843 0 0,-16 7 332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7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25 332 16959 0 0,'-1'0'94'0'0,"0"0"-1"0"0,0 0 1 0 0,0 0-1 0 0,-1 0 0 0 0,1 0 1 0 0,0 0-1 0 0,0-1 1 0 0,0 1-1 0 0,0 0 0 0 0,0 0 1 0 0,0-1-1 0 0,0 1 1 0 0,0-1-1 0 0,0 1 1 0 0,0-1-1 0 0,0 0 0 0 0,0 1 1 0 0,0-1-1 0 0,0 0 1 0 0,1 1-1 0 0,-1-1 0 0 0,-1-1 1 0 0,2 1 43 0 0,0 0-1 0 0,0 0 1 0 0,-1 0 0 0 0,1 0 0 0 0,0 1 0 0 0,0-1-1 0 0,0 0 1 0 0,0 0 0 0 0,0 0 0 0 0,0 0 0 0 0,1 0 0 0 0,-1 0-1 0 0,0 0 1 0 0,0 0 0 0 0,1 0 0 0 0,-1 1 0 0 0,0-1 0 0 0,1 0-1 0 0,-1 0 1 0 0,1 0 0 0 0,-1 1 0 0 0,1-1 0 0 0,-1 0-1 0 0,1 0 1 0 0,0 1 0 0 0,0-2 0 0 0,5-3 273 0 0,-1 0-1 0 0,1 1 1 0 0,0-1 0 0 0,0 1 0 0 0,0 0-1 0 0,1 1 1 0 0,-1 0 0 0 0,1 0-1 0 0,14-4 1 0 0,6 0 279 0 0,35-5 0 0 0,-35 7-335 0 0,2 0-117 0 0,344-55 2479 0 0,-147 29-2588 0 0,40-6-100 0 0,-175 27 358 0 0,259-17 40 0 0,-289 28-456 0 0,-27 1 92 0 0,0-2-1 0 0,0-1 0 0 0,45-9 0 0 0,-69 8-133 0 0,-1 0 1 0 0,0-1 0 0 0,-1-1-1 0 0,1 0 1 0 0,0 0-1 0 0,-1 0 1 0 0,12-10-1 0 0,-15 12 207 0 0,-4 1-136 0 0,-1 1 0 0 0,1 0-1 0 0,0 0 1 0 0,-1-1 0 0 0,1 1 0 0 0,0-1 0 0 0,-1 1 0 0 0,1-1 0 0 0,-1 1 0 0 0,1-1 0 0 0,-1 1 0 0 0,1-1 0 0 0,-1 1 0 0 0,1-1 0 0 0,-1 1 0 0 0,1-1 0 0 0,-1 0 0 0 0,0 1 0 0 0,1-1 0 0 0,-1 0 0 0 0,0-1 0 0 0,0 2-251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18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32 542 15144 0 0,'-4'3'109'0'0,"3"-2"-26"0"0,0 0 0 0 0,0 0 0 0 0,0 0 0 0 0,0 0 0 0 0,0 0 0 0 0,0 0 0 0 0,0 0 0 0 0,0 0 0 0 0,0 1 0 0 0,1-1 0 0 0,-1 0 0 0 0,1 0 0 0 0,-1 1 0 0 0,1-1 0 0 0,-1 1 0 0 0,1-1 0 0 0,0 0 0 0 0,-1 1 0 0 0,1 4 4166 0 0,2-7-2835 0 0,23-10 243 0 0,-6 3-1638 0 0,0-1 0 0 0,29-18 0 0 0,-37 17-1411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23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11144 0 0,'20'-26'2847'0'0,"-17"22"-2320"0"0,0 0 0 0 0,0-1 0 0 0,0 1 0 0 0,0 1 0 0 0,5-5 0 0 0,3 0 415 0 0,-1 0 0 0 0,2 1 0 0 0,-1 0 1 0 0,24-9-1 0 0,52-14 1539 0 0,-73 25-2044 0 0,-10 4-341 0 0,0 0 1 0 0,-1 0-1 0 0,1 1 1 0 0,0-1-1 0 0,0 1 1 0 0,0 0-1 0 0,0 0 1 0 0,0 0-1 0 0,5 1 1 0 0,-8-1-75 0 0,0 0 1 0 0,1 1-1 0 0,-1-1 1 0 0,0 1 0 0 0,0-1-1 0 0,1 1 1 0 0,-1-1-1 0 0,0 1 1 0 0,0 0 0 0 0,0 0-1 0 0,0-1 1 0 0,0 1-1 0 0,0 0 1 0 0,0 0 0 0 0,0 0-1 0 0,0 0 1 0 0,0 0-1 0 0,0 1 1 0 0,-1-1 0 0 0,1 0-1 0 0,0 0 1 0 0,-1 0-1 0 0,1 1 1 0 0,-1-1 0 0 0,0 0-1 0 0,1 1 1 0 0,-1-1-1 0 0,0 0 1 0 0,0 1 0 0 0,1 1-1 0 0,-1 8 34 0 0,-1-1 1 0 0,1 0-1 0 0,-1 1 0 0 0,-1-1 0 0 0,0 1 0 0 0,-1-1 1 0 0,0 0-1 0 0,-5 12 0 0 0,-7 11-259 0 0,-19 32-1 0 0,16-33-580 0 0,6-11-1409 0 0,2-5-3291 0 0,1 2-2305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23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7832 0 0,'0'0'760'0'0,"-3"5"-672"0"0,3 1-88 0 0,-13 9 12791 0 0,16-20-13415 0 0,2 0-144 0 0,3-3-32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2:2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6448 0 0,'12'-19'594'0'0,"-10"16"532"0"0,1 0 0 0 0,0 0 0 0 0,0 0-1 0 0,0 1 1 0 0,6-5 0 0 0,1 2 2736 0 0,0 0 1 0 0,19-6-1 0 0,-8 3-4579 0 0,-16 6 837 0 0,0 0 1 0 0,0 1-1 0 0,0-1 0 0 0,0 1 0 0 0,0 1 0 0 0,0-1 0 0 0,0 1 1 0 0,0-1-1 0 0,0 2 0 0 0,0-1 0 0 0,1 0 0 0 0,-1 1 1 0 0,0 0-1 0 0,8 3 0 0 0,-12-4-111 0 0,0 1 0 0 0,0 0 0 0 0,1 0 0 0 0,-1 0 0 0 0,0 0-1 0 0,0 0 1 0 0,0 0 0 0 0,0 0 0 0 0,0 0 0 0 0,0 0 0 0 0,-1 1 0 0 0,1-1 0 0 0,0 0 0 0 0,0 1 0 0 0,-1-1 0 0 0,1 0 0 0 0,-1 1 0 0 0,0-1 0 0 0,1 1 0 0 0,-1-1-1 0 0,0 1 1 0 0,0-1 0 0 0,0 1 0 0 0,0 1 0 0 0,0 6 32 0 0,0 0-1 0 0,-1-1 1 0 0,-2 10-1 0 0,1-9-2 0 0,-2 13-21 0 0,-1 0 0 0 0,-1 0 0 0 0,0-1 0 0 0,-16 33 0 0 0,16-42-1129 0 0,-1 1 1 0 0,-13 16-1 0 0,12-19-4782 0 0,3 2-1759 0 0</inkml:trace>
  <inkml:trace contextRef="#ctx0" brushRef="#br0" timeOffset="1">85 615 2304 0 0,'8'-4'17805'0'0,"-8"-8"-12700"0"0,1 10-4898 0 0,0-1 0 0 0,0 1 1 0 0,0 0-1 0 0,0 0 0 0 0,0-1 0 0 0,1 1 0 0 0,-1 0 1 0 0,1 0-1 0 0,2-2 0 0 0,9-5-3131 0 0,-7 8 1393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20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22 206 12440 0 0,'-4'-2'1330'0'0,"-13"-4"4494"0"0,19 4-5419 0 0,5-4 440 0 0,0 0 1 0 0,0 1-1 0 0,15-8 1 0 0,273-127 815 0 0,-290 137-2274 0 0,0 1-1 0 0,0-1 1 0 0,8-6 0 0 0,-2 1-7544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2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1 12440 0 0,'-5'8'353'0'0,"1"0"0"0"0,0 0 0 0 0,1 1 1 0 0,0 0-1 0 0,0 0 0 0 0,1 0 1 0 0,-3 18-1 0 0,2 5 1862 0 0,2 31 0 0 0,0 3-816 0 0,-5 37-404 0 0,-33 320 96 0 0,-123 270 33 0 0,125-576-524 0 0,-3 14 214 0 0,-8 65 789 0 0,44-176-1312 0 0,1-10 65 0 0,0 1 1 0 0,1 0-1 0 0,0 17 1 0 0,2-27-325 0 0,0 0 0 0 0,0 0 0 0 0,0 0 0 0 0,0 0 0 0 0,1 0 0 0 0,-1-1 0 0 0,0 1 0 0 0,1 0 0 0 0,-1 0 0 0 0,0 0 0 0 0,1-1 1 0 0,-1 1-1 0 0,1 0 0 0 0,0 0 0 0 0,-1-1 0 0 0,1 1 0 0 0,-1 0 0 0 0,1-1 0 0 0,0 1 0 0 0,0-1 0 0 0,-1 1 0 0 0,1-1 0 0 0,0 1 0 0 0,0-1 0 0 0,-1 0 0 0 0,1 1 0 0 0,0-1 0 0 0,1 1 0 0 0,29 4 519 0 0,-22-4-394 0 0,216 24-1590 0 0,-191-20 277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3:43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23 2304 0 0,'0'0'1804'0'0,"-7"-11"6352"0"0,2 5-6598 0 0,1 4-878 0 0,0 1 0 0 0,0 0 0 0 0,0 0 0 0 0,0 1-1 0 0,-1-1 1 0 0,1 1 0 0 0,0 0 0 0 0,0 0 0 0 0,-1 1 0 0 0,1-1-1 0 0,0 1 1 0 0,0 0 0 0 0,0 0 0 0 0,-7 3 0 0 0,10-4-674 0 0,-13 8 968 0 0,3-1 985 0 0,12-6-1777 0 0,4 1-18 0 0,0 1 0 0 0,0-1 0 0 0,0 0 1 0 0,1 0-1 0 0,-1-1 0 0 0,0 1 1 0 0,12 0-1 0 0,42 0 563 0 0,-20-1-359 0 0,337 39 1465 0 0,-283-33-1314 0 0,-43-5-167 0 0,-42-1-374 0 0,0-2 0 0 0,0 1 0 0 0,-1-1 1 0 0,1 0-1 0 0,-1 0 0 0 0,1-1 0 0 0,-1 0 0 0 0,12-5 1 0 0,-19 7 49 0 0,-9 3-1403 0 0,-2 9-8634 0 0,0-4 1083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52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33 15664 0 0,'0'0'35'0'0,"-1"0"1"0"0,1 0-1 0 0,0 0 1 0 0,0 0-1 0 0,0-1 1 0 0,0 1-1 0 0,-1 0 1 0 0,1 0-1 0 0,0 0 1 0 0,0 0 0 0 0,0 0-1 0 0,-1 0 1 0 0,1 0-1 0 0,0 0 1 0 0,0 0-1 0 0,0-1 1 0 0,-1 1-1 0 0,1 0 1 0 0,0 0 0 0 0,0 0-1 0 0,-1 0 1 0 0,1 0-1 0 0,0 0 1 0 0,0 0-1 0 0,0 1 1 0 0,-1-1-1 0 0,1 0 1 0 0,0 0-1 0 0,0 0 1 0 0,0 0 0 0 0,-1 0-1 0 0,1 0 1 0 0,0 0-1 0 0,0 0 1 0 0,0 0-1 0 0,-1 1 1 0 0,1-1-1 0 0,0 0 1 0 0,0 0 0 0 0,0 0-1 0 0,0 0 1 0 0,-1 1-1 0 0,1-1 1 0 0,0 0-1 0 0,0 0 1 0 0,0 0-1 0 0,0 0 1 0 0,0 1-1 0 0,0-1 1 0 0,0 0 0 0 0,0 0-1 0 0,0 1 1 0 0,0-1-1 0 0,0 0 1 0 0,0 0-1 0 0,0 0 1 0 0,0 1-1 0 0,0-1 1 0 0,0 0 0 0 0,0 0-1 0 0,0 0 1 0 0,0 1-1 0 0,0-1 1 0 0,0 0-1 0 0,0 0 1 0 0,0 1-1 0 0,0-1 1 0 0,0 0 0 0 0,0 4 1477 0 0,7 0 928 0 0,-5-3-2239 0 0,1 0 0 0 0,0 0 0 0 0,0-1 0 0 0,0 1 0 0 0,0-1 0 0 0,0 0 0 0 0,0 0 0 0 0,1 0 0 0 0,-1 0 0 0 0,0-1 0 0 0,0 1 0 0 0,4-2 0 0 0,39-14 1091 0 0,-30 10-1012 0 0,2 0-47 0 0,34-5-1 0 0,-22 6-228 0 0,-18 3-526 0 0,1 1-1 0 0,22 0 1 0 0,-24 1-935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52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0 19351 0 0,'-26'3'1943'0'0,"25"-2"-1873"0"0,1-1-1 0 0,-1 1 1 0 0,0 0-1 0 0,0-1 1 0 0,1 1-1 0 0,-1 0 1 0 0,0-1 0 0 0,1 1-1 0 0,-1 0 1 0 0,0 0-1 0 0,1 0 1 0 0,-1-1-1 0 0,1 1 1 0 0,0 0 0 0 0,-1 0-1 0 0,1 0 1 0 0,0 0-1 0 0,-1 0 1 0 0,1 1-1 0 0,0 0 157 0 0,-3 7 252 0 0,1 0 1 0 0,1 1-1 0 0,-2 15 0 0 0,0 6 100 0 0,-42 174-406 0 0,-16-4-177 0 0,-6 26 3 0 0,57-192 153 0 0,1-5 229 0 0,2 0-1 0 0,0 0 0 0 0,2 1 1 0 0,-1 31-1 0 0,6-41-321 0 0,-1-12 39 0 0,1-1 0 0 0,0 1 0 0 0,1-1 0 0 0,0 1 0 0 0,0-1 0 0 0,1 0 0 0 0,-1 1 0 0 0,6 10 0 0 0,-7-19-60 0 0,14 29 1004 0 0,-13-28-1039 0 0,0 0 0 0 0,0 0 0 0 0,0 0-1 0 0,0 1 1 0 0,0-1 0 0 0,0 0 0 0 0,0-1 0 0 0,0 1 0 0 0,0 0 0 0 0,0 0-1 0 0,0 0 1 0 0,1-1 0 0 0,-1 1 0 0 0,0-1 0 0 0,0 1 0 0 0,1-1 0 0 0,-1 1 0 0 0,0-1-1 0 0,1 0 1 0 0,1 1 0 0 0,5-2 56 0 0,0-1-1 0 0,1 1 0 0 0,-1-1 1 0 0,0-1-1 0 0,0 1 1 0 0,-1-1-1 0 0,1-1 1 0 0,0 0-1 0 0,11-7 1 0 0,13-7 83 0 0,-1 4-313 0 0,-1 0 0 0 0,2 2 0 0 0,0 2 0 0 0,58-12 0 0 0,-64 18-577 0 0,0 1-1 0 0,0 1 1 0 0,47 3 0 0 0,-47 2-526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57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23 2760 0 0,'0'0'125'0'0,"-15"-6"299"0"0,8 1 2696 0 0,5 4-2500 0 0,0-1-1 0 0,0 1 1 0 0,0 0 0 0 0,1 0 0 0 0,-1 0 0 0 0,0 0 0 0 0,0 0 0 0 0,0 1 0 0 0,-1-1 0 0 0,1 1 0 0 0,0-1 0 0 0,0 1 0 0 0,-4-1 0 0 0,6 1-537 0 0,0 0 1 0 0,0 0 0 0 0,0 0 0 0 0,0 0 0 0 0,-1 0 0 0 0,1 0 0 0 0,0 0-1 0 0,0 0 1 0 0,0 0 0 0 0,0 0 0 0 0,0 0 0 0 0,-1 1 0 0 0,1-1 0 0 0,0 0-1 0 0,0 0 1 0 0,0 0 0 0 0,0 0 0 0 0,0 0 0 0 0,0 0 0 0 0,-1 0 0 0 0,1 0-1 0 0,0 0 1 0 0,0 0 0 0 0,0 0 0 0 0,0 1 0 0 0,0-1 0 0 0,0 0 0 0 0,0 0-1 0 0,0 0 1 0 0,0 0 0 0 0,0 0 0 0 0,0 0 0 0 0,-1 1 0 0 0,1-1 0 0 0,0 0 0 0 0,0 0-1 0 0,0 0 1 0 0,0 0 0 0 0,0 0 0 0 0,0 1 0 0 0,0-1 0 0 0,0 0 0 0 0,0 0-1 0 0,0 0 1 0 0,0 0 0 0 0,0 0 0 0 0,0 1 0 0 0,1-1 0 0 0,-1 0 0 0 0,0 0-1 0 0,0 0 1 0 0,0 0 0 0 0,0 0 0 0 0,0 1 0 0 0,0-1 0 0 0,0 0 0 0 0,0 0-1 0 0,0 0 1 0 0,0 0 0 0 0,0 0 0 0 0,1 0 0 0 0,-1 0 0 0 0,0 0 0 0 0,0 0-1 0 0,0 1 1 0 0,0-1 0 0 0,0 0 0 0 0,0 0 0 0 0,1 0 0 0 0,10 9 1745 0 0,1-3-1288 0 0,1 0 0 0 0,0-1 0 0 0,0 0 0 0 0,0-1 0 0 0,27 4 0 0 0,74 3 738 0 0,-39-6-647 0 0,55 11 703 0 0,257 18 533 0 0,-320-30-1602 0 0,-31-2 25 0 0,72-3 0 0 0,56-20-14 0 0,-86 12-122 0 0,-72 8-109 0 0,-1 0-1 0 0,1 1 1 0 0,0 0-1 0 0,0 0 1 0 0,0 0-1 0 0,7 2 1 0 0,-10-2-45 0 0,8 3 7 0 0,-9-1-20 0 0,-1-1-20 0 0,0 0-155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8:00:58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51 11976 0 0,'-1'1'546'0'0,"-7"1"-373"0"0,1 0 0 0 0,-1-1 0 0 0,1 0 0 0 0,-15 1 0 0 0,8-1 781 0 0,11-1-537 0 0,0 0 0 0 0,1 0 1 0 0,-1 0-1 0 0,0 0 0 0 0,1 0 0 0 0,-1-1 0 0 0,0 0 1 0 0,1 1-1 0 0,-1-1 0 0 0,1 0 0 0 0,-1 0 1 0 0,1 0-1 0 0,-4-3 1041 0 0,5-10 1757 0 0,1 13-3123 0 0,0 0 1 0 0,1-1-1 0 0,-1 1 1 0 0,1 0-1 0 0,-1 0 0 0 0,1 0 1 0 0,-1 0-1 0 0,1 0 1 0 0,0 0-1 0 0,0 0 1 0 0,-1 0-1 0 0,1 1 0 0 0,0-1 1 0 0,0 0-1 0 0,0 0 1 0 0,0 1-1 0 0,0-1 1 0 0,0 0-1 0 0,0 1 0 0 0,1-1 1 0 0,27-8 657 0 0,-16 5-360 0 0,-8 2-373 0 0,1 1 1 0 0,-1 1-1 0 0,0-1 0 0 0,0 1 0 0 0,0 0 1 0 0,0 0-1 0 0,1 0 0 0 0,-1 1 0 0 0,0 0 0 0 0,9 2 1 0 0,19 3-8 0 0,60 8-10 0 0,-67-8 0 0 0,0-2 0 0 0,40 2 0 0 0,58-4 328 0 0,-115-1-1000 0 0,0 0-1 0 0,1 1 1 0 0,-1 0-1 0 0,0 1 1 0 0,0 0-1 0 0,0 0 1 0 0,10 6-1 0 0,14 4-2943 0 0,-19-8 2116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Optional, No-Fault Final Exam</a:t>
            </a:r>
          </a:p>
          <a:p>
            <a:pPr lvl="1"/>
            <a:r>
              <a:rPr lang="en-US" dirty="0"/>
              <a:t>Starts Wednesday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+ 15 minutes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7BC6BD-189A-4E70-95F4-03EC22F2CEE9}"/>
                  </a:ext>
                </a:extLst>
              </p14:cNvPr>
              <p14:cNvContentPartPr/>
              <p14:nvPr/>
            </p14:nvContentPartPr>
            <p14:xfrm>
              <a:off x="817849" y="1731139"/>
              <a:ext cx="104796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7BC6BD-189A-4E70-95F4-03EC22F2C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209" y="1722499"/>
                <a:ext cx="1065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53D1B-6D82-4256-BBB7-FD85BCDAC8C9}"/>
                  </a:ext>
                </a:extLst>
              </p14:cNvPr>
              <p14:cNvContentPartPr/>
              <p14:nvPr/>
            </p14:nvContentPartPr>
            <p14:xfrm>
              <a:off x="823249" y="2172139"/>
              <a:ext cx="418680" cy="2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53D1B-6D82-4256-BBB7-FD85BCDAC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249" y="2163499"/>
                <a:ext cx="436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01B4B-B75E-4D7B-B177-D674D0B504B0}"/>
                  </a:ext>
                </a:extLst>
              </p14:cNvPr>
              <p14:cNvContentPartPr/>
              <p14:nvPr/>
            </p14:nvContentPartPr>
            <p14:xfrm>
              <a:off x="902089" y="2738059"/>
              <a:ext cx="23760" cy="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01B4B-B75E-4D7B-B177-D674D0B504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449" y="2729059"/>
                <a:ext cx="41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5B8359-B810-4E21-8A48-AD616BD4C967}"/>
                  </a:ext>
                </a:extLst>
              </p14:cNvPr>
              <p14:cNvContentPartPr/>
              <p14:nvPr/>
            </p14:nvContentPartPr>
            <p14:xfrm>
              <a:off x="897049" y="2551219"/>
              <a:ext cx="689760" cy="2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5B8359-B810-4E21-8A48-AD616BD4C9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049" y="2542219"/>
                <a:ext cx="7074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944CDC-E4A9-4629-8288-8FC7039B1F21}"/>
                  </a:ext>
                </a:extLst>
              </p14:cNvPr>
              <p14:cNvContentPartPr/>
              <p14:nvPr/>
            </p14:nvContentPartPr>
            <p14:xfrm>
              <a:off x="1917289" y="2568499"/>
              <a:ext cx="989640" cy="2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944CDC-E4A9-4629-8288-8FC7039B1F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289" y="2559859"/>
                <a:ext cx="1007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E6EAE-D01F-43FF-AC41-320B26376098}"/>
              </a:ext>
            </a:extLst>
          </p:cNvPr>
          <p:cNvGrpSpPr/>
          <p:nvPr/>
        </p:nvGrpSpPr>
        <p:grpSpPr>
          <a:xfrm>
            <a:off x="897769" y="2754259"/>
            <a:ext cx="204480" cy="437400"/>
            <a:chOff x="897769" y="2754259"/>
            <a:chExt cx="2044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28EFCA-771E-4A4E-A57B-55FCE0AD107A}"/>
                    </a:ext>
                  </a:extLst>
                </p14:cNvPr>
                <p14:cNvContentPartPr/>
                <p14:nvPr/>
              </p14:nvContentPartPr>
              <p14:xfrm>
                <a:off x="998209" y="2754259"/>
                <a:ext cx="10224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28EFCA-771E-4A4E-A57B-55FCE0AD10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569" y="2745259"/>
                  <a:ext cx="119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B7E80D-3484-49E5-B76F-3417DB53BBDF}"/>
                    </a:ext>
                  </a:extLst>
                </p14:cNvPr>
                <p14:cNvContentPartPr/>
                <p14:nvPr/>
              </p14:nvContentPartPr>
              <p14:xfrm>
                <a:off x="897769" y="2792059"/>
                <a:ext cx="204480" cy="39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B7E80D-3484-49E5-B76F-3417DB53BB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769" y="2783059"/>
                  <a:ext cx="222120" cy="41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D9CFFE-998B-4C52-856A-181859CBFAE4}"/>
                  </a:ext>
                </a:extLst>
              </p14:cNvPr>
              <p14:cNvContentPartPr/>
              <p14:nvPr/>
            </p14:nvContentPartPr>
            <p14:xfrm>
              <a:off x="1234369" y="3565339"/>
              <a:ext cx="483480" cy="4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D9CFFE-998B-4C52-856A-181859CBFA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5369" y="3556339"/>
                <a:ext cx="501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D1FFAF-9DBC-4724-85D7-AE2DAE1A7BFF}"/>
                  </a:ext>
                </a:extLst>
              </p14:cNvPr>
              <p14:cNvContentPartPr/>
              <p14:nvPr/>
            </p14:nvContentPartPr>
            <p14:xfrm>
              <a:off x="2559169" y="3525379"/>
              <a:ext cx="224280" cy="3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D1FFAF-9DBC-4724-85D7-AE2DAE1A7B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0529" y="3516739"/>
                <a:ext cx="241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F918C2-85F7-4DD8-8F06-9E64403B14BC}"/>
                  </a:ext>
                </a:extLst>
              </p14:cNvPr>
              <p14:cNvContentPartPr/>
              <p14:nvPr/>
            </p14:nvContentPartPr>
            <p14:xfrm>
              <a:off x="4060369" y="3571099"/>
              <a:ext cx="594360" cy="48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F918C2-85F7-4DD8-8F06-9E64403B14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1729" y="3562099"/>
                <a:ext cx="612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6872AF-5F41-4340-BB3F-647A566F2AC2}"/>
                  </a:ext>
                </a:extLst>
              </p14:cNvPr>
              <p14:cNvContentPartPr/>
              <p14:nvPr/>
            </p14:nvContentPartPr>
            <p14:xfrm>
              <a:off x="1643329" y="3842899"/>
              <a:ext cx="759600" cy="2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6872AF-5F41-4340-BB3F-647A566F2A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4329" y="3834259"/>
                <a:ext cx="77724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ADA43C1-0751-454B-B82D-91FEB8B05ADE}"/>
              </a:ext>
            </a:extLst>
          </p:cNvPr>
          <p:cNvGrpSpPr/>
          <p:nvPr/>
        </p:nvGrpSpPr>
        <p:grpSpPr>
          <a:xfrm>
            <a:off x="1130329" y="3659659"/>
            <a:ext cx="127080" cy="205560"/>
            <a:chOff x="1130329" y="3659659"/>
            <a:chExt cx="12708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D544AD-5A61-4D64-A831-6FDCDBE0D52E}"/>
                    </a:ext>
                  </a:extLst>
                </p14:cNvPr>
                <p14:cNvContentPartPr/>
                <p14:nvPr/>
              </p14:nvContentPartPr>
              <p14:xfrm>
                <a:off x="1165969" y="3668659"/>
                <a:ext cx="50040" cy="19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D544AD-5A61-4D64-A831-6FDCDBE0D5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7329" y="3659659"/>
                  <a:ext cx="67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C6A5B-68AF-4A48-A53E-911ECEEFC54F}"/>
                    </a:ext>
                  </a:extLst>
                </p14:cNvPr>
                <p14:cNvContentPartPr/>
                <p14:nvPr/>
              </p14:nvContentPartPr>
              <p14:xfrm>
                <a:off x="1130329" y="3659659"/>
                <a:ext cx="127080" cy="7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C6A5B-68AF-4A48-A53E-911ECEEFC5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1689" y="3651019"/>
                  <a:ext cx="1447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C2C3E26-3433-43B8-A7EA-0309AA4A7DEA}"/>
                  </a:ext>
                </a:extLst>
              </p14:cNvPr>
              <p14:cNvContentPartPr/>
              <p14:nvPr/>
            </p14:nvContentPartPr>
            <p14:xfrm>
              <a:off x="5073049" y="3968539"/>
              <a:ext cx="321120" cy="112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C2C3E26-3433-43B8-A7EA-0309AA4A7D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4409" y="3959539"/>
                <a:ext cx="33876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B2696CF-360C-42F2-866D-37F2DBBD80E3}"/>
              </a:ext>
            </a:extLst>
          </p:cNvPr>
          <p:cNvGrpSpPr/>
          <p:nvPr/>
        </p:nvGrpSpPr>
        <p:grpSpPr>
          <a:xfrm>
            <a:off x="4118689" y="3918499"/>
            <a:ext cx="803160" cy="332280"/>
            <a:chOff x="4118689" y="3918499"/>
            <a:chExt cx="80316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7B7A24-A139-4F0B-9BF2-EF244892956B}"/>
                    </a:ext>
                  </a:extLst>
                </p14:cNvPr>
                <p14:cNvContentPartPr/>
                <p14:nvPr/>
              </p14:nvContentPartPr>
              <p14:xfrm>
                <a:off x="4118689" y="3918499"/>
                <a:ext cx="123840" cy="260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7B7A24-A139-4F0B-9BF2-EF24489295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0049" y="3909859"/>
                  <a:ext cx="141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2DDE5E-C36A-4171-AAED-E68C38D1A738}"/>
                    </a:ext>
                  </a:extLst>
                </p14:cNvPr>
                <p14:cNvContentPartPr/>
                <p14:nvPr/>
              </p14:nvContentPartPr>
              <p14:xfrm>
                <a:off x="4260169" y="4066099"/>
                <a:ext cx="107640" cy="9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2DDE5E-C36A-4171-AAED-E68C38D1A7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51169" y="4057099"/>
                  <a:ext cx="125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AAB3F3-1603-4928-B8E5-B7F47E0937C8}"/>
                    </a:ext>
                  </a:extLst>
                </p14:cNvPr>
                <p14:cNvContentPartPr/>
                <p14:nvPr/>
              </p14:nvContentPartPr>
              <p14:xfrm>
                <a:off x="4395169" y="4053859"/>
                <a:ext cx="143640" cy="10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AAB3F3-1603-4928-B8E5-B7F47E093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6169" y="4045219"/>
                  <a:ext cx="161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E0CB75-2155-4443-B96B-8A30A699F16A}"/>
                    </a:ext>
                  </a:extLst>
                </p14:cNvPr>
                <p14:cNvContentPartPr/>
                <p14:nvPr/>
              </p14:nvContentPartPr>
              <p14:xfrm>
                <a:off x="4547449" y="3923899"/>
                <a:ext cx="110880" cy="186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E0CB75-2155-4443-B96B-8A30A699F1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8449" y="3915259"/>
                  <a:ext cx="128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E47B9A-55A5-4040-AA5B-632E1F874484}"/>
                    </a:ext>
                  </a:extLst>
                </p14:cNvPr>
                <p14:cNvContentPartPr/>
                <p14:nvPr/>
              </p14:nvContentPartPr>
              <p14:xfrm>
                <a:off x="4660489" y="4022539"/>
                <a:ext cx="145800" cy="9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E47B9A-55A5-4040-AA5B-632E1F8744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1489" y="4013539"/>
                  <a:ext cx="163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A3E4EB-12BD-43E5-A7C0-C8ECC7DE1ECA}"/>
                    </a:ext>
                  </a:extLst>
                </p14:cNvPr>
                <p14:cNvContentPartPr/>
                <p14:nvPr/>
              </p14:nvContentPartPr>
              <p14:xfrm>
                <a:off x="4781449" y="4050259"/>
                <a:ext cx="140400" cy="20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A3E4EB-12BD-43E5-A7C0-C8ECC7DE1E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2449" y="4041259"/>
                  <a:ext cx="1580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F92EA77-F0C8-4725-86AE-BF897B93865E}"/>
              </a:ext>
            </a:extLst>
          </p:cNvPr>
          <p:cNvGrpSpPr/>
          <p:nvPr/>
        </p:nvGrpSpPr>
        <p:grpSpPr>
          <a:xfrm>
            <a:off x="4128769" y="4325299"/>
            <a:ext cx="981000" cy="802440"/>
            <a:chOff x="4128769" y="4325299"/>
            <a:chExt cx="981000" cy="8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62F1A3-9308-4976-8057-CDC800F64AD6}"/>
                    </a:ext>
                  </a:extLst>
                </p14:cNvPr>
                <p14:cNvContentPartPr/>
                <p14:nvPr/>
              </p14:nvContentPartPr>
              <p14:xfrm>
                <a:off x="4247209" y="4865659"/>
                <a:ext cx="30960" cy="20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62F1A3-9308-4976-8057-CDC800F64A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8209" y="4857019"/>
                  <a:ext cx="48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405AE4-0FB2-4B89-8AD9-47EAB5B39ACA}"/>
                    </a:ext>
                  </a:extLst>
                </p14:cNvPr>
                <p14:cNvContentPartPr/>
                <p14:nvPr/>
              </p14:nvContentPartPr>
              <p14:xfrm>
                <a:off x="4357009" y="4882939"/>
                <a:ext cx="128160" cy="127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405AE4-0FB2-4B89-8AD9-47EAB5B39A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48009" y="4874299"/>
                  <a:ext cx="145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12C9D4-E6E3-4407-8A6B-E1364C15DAF6}"/>
                    </a:ext>
                  </a:extLst>
                </p14:cNvPr>
                <p14:cNvContentPartPr/>
                <p14:nvPr/>
              </p14:nvContentPartPr>
              <p14:xfrm>
                <a:off x="4496329" y="4887619"/>
                <a:ext cx="78480" cy="11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12C9D4-E6E3-4407-8A6B-E1364C15DA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7689" y="4878619"/>
                  <a:ext cx="9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EDD7F4-3C06-4B2E-A517-30323E7F4A6A}"/>
                    </a:ext>
                  </a:extLst>
                </p14:cNvPr>
                <p14:cNvContentPartPr/>
                <p14:nvPr/>
              </p14:nvContentPartPr>
              <p14:xfrm>
                <a:off x="4128769" y="4776019"/>
                <a:ext cx="488880" cy="2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EDD7F4-3C06-4B2E-A517-30323E7F4A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9769" y="4767379"/>
                  <a:ext cx="506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A9649E-4C22-429C-8AD6-4A289F470A58}"/>
                    </a:ext>
                  </a:extLst>
                </p14:cNvPr>
                <p14:cNvContentPartPr/>
                <p14:nvPr/>
              </p14:nvContentPartPr>
              <p14:xfrm>
                <a:off x="4237849" y="4480099"/>
                <a:ext cx="113400" cy="5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A9649E-4C22-429C-8AD6-4A289F470A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9209" y="4471099"/>
                  <a:ext cx="131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FE3324-F863-4DF7-94A8-F1B2AAD3BEAF}"/>
                    </a:ext>
                  </a:extLst>
                </p14:cNvPr>
                <p14:cNvContentPartPr/>
                <p14:nvPr/>
              </p14:nvContentPartPr>
              <p14:xfrm>
                <a:off x="4308049" y="4647859"/>
                <a:ext cx="30600" cy="2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FE3324-F863-4DF7-94A8-F1B2AAD3BE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9409" y="4638859"/>
                  <a:ext cx="48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63412D-0338-4127-AF68-093CB7264E70}"/>
                    </a:ext>
                  </a:extLst>
                </p14:cNvPr>
                <p14:cNvContentPartPr/>
                <p14:nvPr/>
              </p14:nvContentPartPr>
              <p14:xfrm>
                <a:off x="4426489" y="4457419"/>
                <a:ext cx="7956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63412D-0338-4127-AF68-093CB7264E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17489" y="4448779"/>
                  <a:ext cx="97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233878-03DE-4C3B-9FF8-71A40E3D6763}"/>
                    </a:ext>
                  </a:extLst>
                </p14:cNvPr>
                <p14:cNvContentPartPr/>
                <p14:nvPr/>
              </p14:nvContentPartPr>
              <p14:xfrm>
                <a:off x="4768129" y="4325299"/>
                <a:ext cx="341640" cy="80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233878-03DE-4C3B-9FF8-71A40E3D67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59489" y="4316299"/>
                  <a:ext cx="359280" cy="82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B68B11-8CEF-4CFC-B43D-0F1B82ED1B4C}"/>
              </a:ext>
            </a:extLst>
          </p:cNvPr>
          <p:cNvGrpSpPr/>
          <p:nvPr/>
        </p:nvGrpSpPr>
        <p:grpSpPr>
          <a:xfrm>
            <a:off x="5700169" y="4158259"/>
            <a:ext cx="1554840" cy="465120"/>
            <a:chOff x="5700169" y="4158259"/>
            <a:chExt cx="155484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079C8A-B449-4ACF-8E5E-9FFE957106C8}"/>
                    </a:ext>
                  </a:extLst>
                </p14:cNvPr>
                <p14:cNvContentPartPr/>
                <p14:nvPr/>
              </p14:nvContentPartPr>
              <p14:xfrm>
                <a:off x="5955409" y="4176619"/>
                <a:ext cx="189000" cy="32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079C8A-B449-4ACF-8E5E-9FFE957106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46409" y="4167979"/>
                  <a:ext cx="206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2ACEC9-E856-4483-A084-891B4B914DBA}"/>
                    </a:ext>
                  </a:extLst>
                </p14:cNvPr>
                <p14:cNvContentPartPr/>
                <p14:nvPr/>
              </p14:nvContentPartPr>
              <p14:xfrm>
                <a:off x="6194809" y="4158259"/>
                <a:ext cx="56160" cy="29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2ACEC9-E856-4483-A084-891B4B914D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6169" y="4149619"/>
                  <a:ext cx="73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DCFD54-28B6-4DD6-B1CB-88A4C1FC697A}"/>
                    </a:ext>
                  </a:extLst>
                </p14:cNvPr>
                <p14:cNvContentPartPr/>
                <p14:nvPr/>
              </p14:nvContentPartPr>
              <p14:xfrm>
                <a:off x="6346009" y="4277059"/>
                <a:ext cx="117720" cy="275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DCFD54-28B6-4DD6-B1CB-88A4C1FC6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7009" y="4268419"/>
                  <a:ext cx="135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4E0553-6E75-4CC3-96DF-9E9C6E7CE942}"/>
                    </a:ext>
                  </a:extLst>
                </p14:cNvPr>
                <p14:cNvContentPartPr/>
                <p14:nvPr/>
              </p14:nvContentPartPr>
              <p14:xfrm>
                <a:off x="6597289" y="4198219"/>
                <a:ext cx="155880" cy="27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4E0553-6E75-4CC3-96DF-9E9C6E7CE9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88649" y="4189219"/>
                  <a:ext cx="173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4085E9-61AF-447B-9E22-C34F438E6251}"/>
                    </a:ext>
                  </a:extLst>
                </p14:cNvPr>
                <p14:cNvContentPartPr/>
                <p14:nvPr/>
              </p14:nvContentPartPr>
              <p14:xfrm>
                <a:off x="6851089" y="4316299"/>
                <a:ext cx="360000" cy="161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4085E9-61AF-447B-9E22-C34F438E62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2089" y="4307299"/>
                  <a:ext cx="377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6EA9B0-173C-4290-BFED-3947459878A7}"/>
                    </a:ext>
                  </a:extLst>
                </p14:cNvPr>
                <p14:cNvContentPartPr/>
                <p14:nvPr/>
              </p14:nvContentPartPr>
              <p14:xfrm>
                <a:off x="5700169" y="4486219"/>
                <a:ext cx="1554840" cy="137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6EA9B0-173C-4290-BFED-3947459878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1169" y="4477579"/>
                  <a:ext cx="157248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2B61D-86D8-43E6-BC8B-1FCF3788B807}"/>
                  </a:ext>
                </a:extLst>
              </p14:cNvPr>
              <p14:cNvContentPartPr/>
              <p14:nvPr/>
            </p14:nvContentPartPr>
            <p14:xfrm>
              <a:off x="2758969" y="5051419"/>
              <a:ext cx="343800" cy="68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2B61D-86D8-43E6-BC8B-1FCF3788B8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49969" y="5042419"/>
                <a:ext cx="3614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C1E2FD1-69D8-4233-9D86-E7F92C01CF30}"/>
              </a:ext>
            </a:extLst>
          </p:cNvPr>
          <p:cNvGrpSpPr/>
          <p:nvPr/>
        </p:nvGrpSpPr>
        <p:grpSpPr>
          <a:xfrm>
            <a:off x="2386729" y="3889699"/>
            <a:ext cx="1408320" cy="1214280"/>
            <a:chOff x="2386729" y="3889699"/>
            <a:chExt cx="1408320" cy="12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071994-4936-43BD-B983-9BEFD539CDD9}"/>
                    </a:ext>
                  </a:extLst>
                </p14:cNvPr>
                <p14:cNvContentPartPr/>
                <p14:nvPr/>
              </p14:nvContentPartPr>
              <p14:xfrm>
                <a:off x="3741049" y="3943699"/>
                <a:ext cx="54000" cy="115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071994-4936-43BD-B983-9BEFD539CD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32409" y="3935059"/>
                  <a:ext cx="716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10C657-7793-4997-AF6D-7B4E618F9B97}"/>
                    </a:ext>
                  </a:extLst>
                </p14:cNvPr>
                <p14:cNvContentPartPr/>
                <p14:nvPr/>
              </p14:nvContentPartPr>
              <p14:xfrm>
                <a:off x="2447569" y="3969259"/>
                <a:ext cx="13320" cy="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10C657-7793-4997-AF6D-7B4E618F9B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8569" y="3960259"/>
                  <a:ext cx="30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C6F38B-AA6E-4C95-A9C5-6194BE6C32ED}"/>
                    </a:ext>
                  </a:extLst>
                </p14:cNvPr>
                <p14:cNvContentPartPr/>
                <p14:nvPr/>
              </p14:nvContentPartPr>
              <p14:xfrm>
                <a:off x="2477809" y="3951259"/>
                <a:ext cx="9720" cy="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C6F38B-AA6E-4C95-A9C5-6194BE6C32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8809" y="3942259"/>
                  <a:ext cx="27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9BA153-FA4B-47DA-A3E8-2F2B258E41A0}"/>
                    </a:ext>
                  </a:extLst>
                </p14:cNvPr>
                <p14:cNvContentPartPr/>
                <p14:nvPr/>
              </p14:nvContentPartPr>
              <p14:xfrm>
                <a:off x="2386729" y="3930739"/>
                <a:ext cx="123480" cy="15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9BA153-FA4B-47DA-A3E8-2F2B258E4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77729" y="3921739"/>
                  <a:ext cx="141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5A13B5-A054-4F06-B842-2F783C565060}"/>
                    </a:ext>
                  </a:extLst>
                </p14:cNvPr>
                <p14:cNvContentPartPr/>
                <p14:nvPr/>
              </p14:nvContentPartPr>
              <p14:xfrm>
                <a:off x="2599129" y="3889699"/>
                <a:ext cx="150120" cy="2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5A13B5-A054-4F06-B842-2F783C5650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90129" y="3881059"/>
                  <a:ext cx="167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B76294-A006-4E56-BB9D-DCB886ABBEDD}"/>
                    </a:ext>
                  </a:extLst>
                </p14:cNvPr>
                <p14:cNvContentPartPr/>
                <p14:nvPr/>
              </p14:nvContentPartPr>
              <p14:xfrm>
                <a:off x="2650609" y="3891499"/>
                <a:ext cx="96120" cy="22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B76294-A006-4E56-BB9D-DCB886ABBE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1609" y="3882859"/>
                  <a:ext cx="113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98CDB8-879D-4FC7-9672-9728B25E4299}"/>
                    </a:ext>
                  </a:extLst>
                </p14:cNvPr>
                <p14:cNvContentPartPr/>
                <p14:nvPr/>
              </p14:nvContentPartPr>
              <p14:xfrm>
                <a:off x="2811169" y="3972139"/>
                <a:ext cx="142560" cy="18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98CDB8-879D-4FC7-9672-9728B25E42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2169" y="3963139"/>
                  <a:ext cx="160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58AB21-18F0-428A-9EB5-F7DC797FA674}"/>
                    </a:ext>
                  </a:extLst>
                </p14:cNvPr>
                <p14:cNvContentPartPr/>
                <p14:nvPr/>
              </p14:nvContentPartPr>
              <p14:xfrm>
                <a:off x="2974609" y="4020379"/>
                <a:ext cx="86400" cy="10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58AB21-18F0-428A-9EB5-F7DC797FA6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65609" y="4011379"/>
                  <a:ext cx="104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D95B26-0AA9-4179-BF1A-27C14E599D24}"/>
                    </a:ext>
                  </a:extLst>
                </p14:cNvPr>
                <p14:cNvContentPartPr/>
                <p14:nvPr/>
              </p14:nvContentPartPr>
              <p14:xfrm>
                <a:off x="3079009" y="4020379"/>
                <a:ext cx="42480" cy="8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D95B26-0AA9-4179-BF1A-27C14E599D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70369" y="4011739"/>
                  <a:ext cx="60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C0465C-6283-4BEF-A2E8-C165E46EDC13}"/>
                    </a:ext>
                  </a:extLst>
                </p14:cNvPr>
                <p14:cNvContentPartPr/>
                <p14:nvPr/>
              </p14:nvContentPartPr>
              <p14:xfrm>
                <a:off x="3183769" y="3960979"/>
                <a:ext cx="170280" cy="16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C0465C-6283-4BEF-A2E8-C165E46EDC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75129" y="3952339"/>
                  <a:ext cx="187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714E61-5072-4488-96A9-FB864C94D03B}"/>
                    </a:ext>
                  </a:extLst>
                </p14:cNvPr>
                <p14:cNvContentPartPr/>
                <p14:nvPr/>
              </p14:nvContentPartPr>
              <p14:xfrm>
                <a:off x="3366289" y="4018939"/>
                <a:ext cx="201960" cy="8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714E61-5072-4488-96A9-FB864C94D0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7289" y="4010299"/>
                  <a:ext cx="219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67EA9A-482A-46D3-BEC9-4305DF87E453}"/>
                    </a:ext>
                  </a:extLst>
                </p14:cNvPr>
                <p14:cNvContentPartPr/>
                <p14:nvPr/>
              </p14:nvContentPartPr>
              <p14:xfrm>
                <a:off x="3541609" y="4028659"/>
                <a:ext cx="4176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67EA9A-482A-46D3-BEC9-4305DF87E4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2609" y="4020019"/>
                  <a:ext cx="59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0D3087-1E3C-4CFE-B77B-A2DBBBE5CBF5}"/>
                    </a:ext>
                  </a:extLst>
                </p14:cNvPr>
                <p14:cNvContentPartPr/>
                <p14:nvPr/>
              </p14:nvContentPartPr>
              <p14:xfrm>
                <a:off x="3492649" y="4039099"/>
                <a:ext cx="171720" cy="21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0D3087-1E3C-4CFE-B77B-A2DBBBE5CB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84009" y="4030099"/>
                  <a:ext cx="189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EEA392-351B-4833-AA88-5367C95F8FE8}"/>
                    </a:ext>
                  </a:extLst>
                </p14:cNvPr>
                <p14:cNvContentPartPr/>
                <p14:nvPr/>
              </p14:nvContentPartPr>
              <p14:xfrm>
                <a:off x="2847889" y="4847659"/>
                <a:ext cx="126000" cy="16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EEA392-351B-4833-AA88-5367C95F8F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39249" y="4838659"/>
                  <a:ext cx="143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84C7A7-CCB9-43ED-B429-5536E37DA858}"/>
                    </a:ext>
                  </a:extLst>
                </p14:cNvPr>
                <p14:cNvContentPartPr/>
                <p14:nvPr/>
              </p14:nvContentPartPr>
              <p14:xfrm>
                <a:off x="3026449" y="4849819"/>
                <a:ext cx="134280" cy="15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84C7A7-CCB9-43ED-B429-5536E37DA8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17449" y="4841179"/>
                  <a:ext cx="151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6EBC22-20A7-41F3-8C9B-0293318CBCCF}"/>
                    </a:ext>
                  </a:extLst>
                </p14:cNvPr>
                <p14:cNvContentPartPr/>
                <p14:nvPr/>
              </p14:nvContentPartPr>
              <p14:xfrm>
                <a:off x="2685889" y="4745779"/>
                <a:ext cx="675360" cy="11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6EBC22-20A7-41F3-8C9B-0293318CBC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6889" y="4737139"/>
                  <a:ext cx="69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B8F801-5A01-4DCA-83C3-4620F6FC9E4D}"/>
                    </a:ext>
                  </a:extLst>
                </p14:cNvPr>
                <p14:cNvContentPartPr/>
                <p14:nvPr/>
              </p14:nvContentPartPr>
              <p14:xfrm>
                <a:off x="3063889" y="4621579"/>
                <a:ext cx="45000" cy="2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B8F801-5A01-4DCA-83C3-4620F6FC9E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54889" y="4612579"/>
                  <a:ext cx="62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5B4AB8-D69E-4A6E-ADD6-267EEECBBAE7}"/>
                    </a:ext>
                  </a:extLst>
                </p14:cNvPr>
                <p14:cNvContentPartPr/>
                <p14:nvPr/>
              </p14:nvContentPartPr>
              <p14:xfrm>
                <a:off x="2882449" y="4434379"/>
                <a:ext cx="105480" cy="11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5B4AB8-D69E-4A6E-ADD6-267EEECBBA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3449" y="4425739"/>
                  <a:ext cx="123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9DC498-A58A-4C66-9019-78B01D39497A}"/>
                    </a:ext>
                  </a:extLst>
                </p14:cNvPr>
                <p14:cNvContentPartPr/>
                <p14:nvPr/>
              </p14:nvContentPartPr>
              <p14:xfrm>
                <a:off x="2948329" y="4619779"/>
                <a:ext cx="6480" cy="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9DC498-A58A-4C66-9019-78B01D3949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39689" y="4610779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43D177-3DA5-428D-BF9F-959FBFE7DD8B}"/>
                    </a:ext>
                  </a:extLst>
                </p14:cNvPr>
                <p14:cNvContentPartPr/>
                <p14:nvPr/>
              </p14:nvContentPartPr>
              <p14:xfrm>
                <a:off x="3064969" y="4423939"/>
                <a:ext cx="7452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43D177-3DA5-428D-BF9F-959FBFE7DD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55969" y="4414939"/>
                  <a:ext cx="92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80080-F935-4A54-A9EF-50C8D1FB6BD1}"/>
                    </a:ext>
                  </a:extLst>
                </p14:cNvPr>
                <p14:cNvContentPartPr/>
                <p14:nvPr/>
              </p14:nvContentPartPr>
              <p14:xfrm>
                <a:off x="2525689" y="4258339"/>
                <a:ext cx="137160" cy="74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80080-F935-4A54-A9EF-50C8D1FB6B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17049" y="4249699"/>
                  <a:ext cx="154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35E23F-0AEA-48B8-B6EB-53EE2F463BAD}"/>
                    </a:ext>
                  </a:extLst>
                </p14:cNvPr>
                <p14:cNvContentPartPr/>
                <p14:nvPr/>
              </p14:nvContentPartPr>
              <p14:xfrm>
                <a:off x="2398609" y="4366699"/>
                <a:ext cx="137160" cy="73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35E23F-0AEA-48B8-B6EB-53EE2F463B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89969" y="4358059"/>
                  <a:ext cx="1548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ED03A7-020F-4E6D-9AA2-D699E8C1B2A5}"/>
                    </a:ext>
                  </a:extLst>
                </p14:cNvPr>
                <p14:cNvContentPartPr/>
                <p14:nvPr/>
              </p14:nvContentPartPr>
              <p14:xfrm>
                <a:off x="2593369" y="3892579"/>
                <a:ext cx="270720" cy="3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ED03A7-020F-4E6D-9AA2-D699E8C1B2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84729" y="3883579"/>
                  <a:ext cx="28836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3427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CSE 12 – Basic Data Structures and Object-Oriented Design Lecture 27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229</cp:revision>
  <dcterms:modified xsi:type="dcterms:W3CDTF">2020-12-11T18:56:24Z</dcterms:modified>
</cp:coreProperties>
</file>