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7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557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2T17:00:27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26 2304 0 0,'-6'-2'1581'0'0,"-8"-3"1450"0"0,9 4-2076 0 0,1 0 0 0 0,0-1-1 0 0,-1 0 1 0 0,1 0 0 0 0,-5-3 707 0 0,2-1 2714 0 0,11 7-3626 0 0,54 25 964 0 0,-44-19-1496 0 0,1 0-1 0 0,-1-1 1 0 0,2 0 0 0 0,20 4 0 0 0,-10-6 217 0 0,2-1 0 0 0,51-1 0 0 0,54-12 511 0 0,-84 5-663 0 0,55-6 207 0 0,84-6 204 0 0,-160 15-530 0 0,98 2 643 0 0,-112 1-782 0 0,0 1 0 0 0,-1 0-1 0 0,1 1 1 0 0,0 1 0 0 0,-1 0-1 0 0,25 11 1 0 0,-19-6-73 0 0,-12-6 85 0 0,0 0 0 0 0,0 1 0 0 0,11 7 0 0 0,-17-11 119 0 0,-1 0-132 0 0,1 0 1 0 0,-1 0-1 0 0,1 0 0 0 0,-1 0 1 0 0,1 0-1 0 0,-1 0 0 0 0,1-1 1 0 0,-1 1-1 0 0,1 0 0 0 0,-1 0 0 0 0,1-1 1 0 0,-1 1-1 0 0,1 0 0 0 0,-1 0 1 0 0,0-1-1 0 0,1 1 0 0 0,0-1 1 0 0,-1-4-14 0 0,1 1 1 0 0,-1 0 0 0 0,0 0 0 0 0,-1-8-1 0 0,1 7-235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2T17:00:27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65 11488 0 0,'0'0'880'0'0,"0"0"-603"0"0,0 0-271 0 0,0-1 0 0 0,0 1 0 0 0,0 0 1 0 0,0 0-1 0 0,0-1 0 0 0,0 1 0 0 0,0 0 0 0 0,0 0 0 0 0,0-1 1 0 0,0 1-1 0 0,0 0 0 0 0,1 0 0 0 0,-1 0 0 0 0,0-1 0 0 0,0 1 1 0 0,0 0-1 0 0,0 0 0 0 0,0 0 0 0 0,0-1 0 0 0,1 1 0 0 0,-1 0 1 0 0,0 0-1 0 0,0 0 0 0 0,0 0 0 0 0,0 0 0 0 0,1-1 0 0 0,-1 1 0 0 0,0 0 1 0 0,0 0-1 0 0,1 0 0 0 0,-1 0 0 0 0,0 0 0 0 0,0 0 0 0 0,0 0 1 0 0,2-1 1480 0 0,6-8 1055 0 0,-4 7-2277 0 0,-1 0 0 0 0,1 0-1 0 0,-1 0 1 0 0,1 1 0 0 0,0-1-1 0 0,-1 1 1 0 0,1 0 0 0 0,0 0 0 0 0,0 1-1 0 0,0-1 1 0 0,6 0 0 0 0,47 3 750 0 0,-49-1-806 0 0,64 7 798 0 0,17 2-418 0 0,-41-8-340 0 0,71 1 606 0 0,64-4-95 0 0,142-24 771 0 0,-170 11-1322 0 0,44 2 374 0 0,-136 9-351 0 0,30 2-249 0 0,-71 0 257 0 0,15 0 379 0 0,-30 3-596 0 0,-2-3 661 0 0,-4 0-1706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2T17:00:30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95 5984 0 0,'0'0'4993'0'0,"-2"0"-4268"0"0,-3 1 2632 0 0,16 1 1574 0 0,-1 0-5536 0 0,16 1 1236 0 0,0-1 1 0 0,1-1-1 0 0,36-4 1 0 0,-35 2-240 0 0,90-11 595 0 0,-49 4-790 0 0,297-17 2127 0 0,-309 22-2093 0 0,78 1 222 0 0,-121 2-364 0 0,0-1-1 0 0,23-5 1 0 0,8 0 157 0 0,-37 5-170 0 0,1 0 0 0 0,0-1 0 0 0,0 0 0 0 0,0-1 0 0 0,11-5 0 0 0,-6-3 75 0 0,-3 1 179 0 0,-10 9-108 0 0,11 2-6418 0 0,-7 0 4241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2T17:00:33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98 7280 0 0,'0'0'2945'0'0,"6"-14"3435"0"0,-4 13-6047 0 0,-1 0 0 0 0,1 0 0 0 0,0 1 1 0 0,-1-1-1 0 0,1 0 0 0 0,0 0 0 0 0,0 1 0 0 0,0 0 1 0 0,0-1-1 0 0,-1 1 0 0 0,5 0 0 0 0,25 0 544 0 0,-14 1-486 0 0,414-30 2244 0 0,-178 6-1638 0 0,3 9 714 0 0,-117 25-1271 0 0,-98-6 121 0 0,-39-5-560 0 0,-1 0 0 0 0,0 0 0 0 0,1 0 0 0 0,-1 0 0 0 0,0-1 0 0 0,1 1 0 0 0,-1 0 0 0 0,0 0 0 0 0,1-1 0 0 0,-1 1 0 0 0,0-1 0 0 0,0 1 0 0 0,1-1 0 0 0,-1 0 0 0 0,2-1 0 0 0,-2 2-229 0 0,-1-1-1 0 0,1 0 1 0 0,0 0-1 0 0,0 0 1 0 0,0 0 0 0 0,-1 0-1 0 0,1 0 1 0 0,0 0-1 0 0,-1 0 1 0 0,1 0-1 0 0,0-2 1 0 0,2-4-6101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2T17:00:34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43 7368 0 0,'0'0'333'0'0,"-28"7"14515"0"0,116-1-12410 0 0,209-9-1602 0 0,-295 3-873 0 0,17 1 245 0 0,-1-1-1 0 0,0-1 1 0 0,0-1-1 0 0,34-8 0 0 0,-51 10-63 0 0,-17-5 88 0 0,5 0-186 0 0,-13 0-3 0 0,-1 2 0 0 0,-42-2 0 0 0,23 3-18 0 0,37 1-25 0 0,-298-14 75 0 0,303 15-66 0 0,-19 0 102 0 0,0 1 0 0 0,-28 4 0 0 0,103 2 1296 0 0,126-7-977 0 0,36 3-432 0 0,-185-1 12 0 0,-15-2 5 0 0,1 1 0 0 0,-1 1 0 0 0,0 1-1 0 0,26 7 1 0 0,-41-10-15 0 0,0 0 0 0 0,-1 0 0 0 0,1 0 0 0 0,0 1 0 0 0,-1-1 0 0 0,1 0 1 0 0,0 0-1 0 0,-1 1 0 0 0,1-1 0 0 0,0 1 0 0 0,-1-1 0 0 0,1 0 0 0 0,-1 1 0 0 0,1-1 0 0 0,-1 1 0 0 0,1-1 0 0 0,-1 1 0 0 0,1-1 0 0 0,-1 1 0 0 0,1 0 0 0 0,-1-1 1 0 0,0 1-1 0 0,1 0 0 0 0,-1-1 0 0 0,0 1 0 0 0,0 0 0 0 0,1-1 0 0 0,-1 1 0 0 0,0 0 0 0 0,0 0 0 0 0,0-1 0 0 0,0 1 0 0 0,0 0 0 0 0,0-1 0 0 0,0 1 0 0 0,0 0 1 0 0,0 0-1 0 0,0-1 0 0 0,0 1 0 0 0,-1 0 0 0 0,1-1 0 0 0,0 1 0 0 0,0 0 0 0 0,-1-1 0 0 0,1 1 0 0 0,-1 0 0 0 0,1-1 0 0 0,0 1 0 0 0,-1-1 0 0 0,1 1 0 0 0,-1 0 1 0 0,0 0-1 0 0,-2 2-9 0 0,0 0 1 0 0,0 0-1 0 0,0-1 0 0 0,-1 1 1 0 0,1-1-1 0 0,-1 1 1 0 0,1-1-1 0 0,-5 2 1 0 0,-27 7-29 0 0,-1-1 1 0 0,-51 7-1 0 0,80-16 11 0 0,-155 19-301 0 0,-6 1 55 0 0,139-18 341 0 0,24-3-41 0 0,-1 1 0 0 0,0-1 0 0 0,1 1 0 0 0,-1 0-1 0 0,1 1 1 0 0,-9 2 0 0 0,13-4 173 0 0,4 1-89 0 0,13 0 37 0 0,0 0 0 0 0,1 0 0 0 0,27-4 0 0 0,51-13 249 0 0,-21 4-100 0 0,162-31 585 0 0,-181 23-960 0 0,-43 15 51 0 0,1 0 0 0 0,0 1-1 0 0,0 0 1 0 0,13-1 0 0 0,-24 5-87 0 0,0 0 0 0 0,0 0 0 0 0,0 0 0 0 0,0 0-1 0 0,-1 1 1 0 0,1-1 0 0 0,0 1 0 0 0,0-1 0 0 0,-1 1 0 0 0,1 0 0 0 0,0 0 0 0 0,-1 0 0 0 0,1 0-1 0 0,0 0 1 0 0,-1 0 0 0 0,1 0 0 0 0,-1 0 0 0 0,3 3 0 0 0,12 9-10198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2T17:00:45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17 6448 0 0,'-47'30'2128'0'0,"41"-26"-708"0"0,-3 0 2296 0 0,9-5-3649 0 0,0 1 0 0 0,0 0 0 0 0,0 0 0 0 0,0 0 0 0 0,0 0 0 0 0,0 0 0 0 0,0 0 0 0 0,0 0 0 0 0,0 0 0 0 0,0 0 67 0 0,0-1-66 0 0,0 1 302 0 0,0-2-262 0 0,0 1-1 0 0,0 0 0 0 0,1 0 1 0 0,-1-1-1 0 0,0 1 1 0 0,0 0-1 0 0,1 0 1 0 0,-1 0-1 0 0,1-1 0 0 0,-1 1 1 0 0,1 0-1 0 0,0 0 1 0 0,0-1-1 0 0,1 1 9 0 0,-1 0-1 0 0,1 0 1 0 0,-1 0-1 0 0,0 0 1 0 0,0-1-1 0 0,0 1 1 0 0,1 0 0 0 0,-1 0-1 0 0,0-1 1 0 0,0-1-1 0 0,0 2-2 0 0,0-1-1 0 0,0 1 1 0 0,1-1-1 0 0,-1 1 0 0 0,0 0 1 0 0,0-1-1 0 0,1 1 1 0 0,-1 0-1 0 0,1 0 1 0 0,1-1-1 0 0,1 1-30 0 0,0 0 1 0 0,1 0-1 0 0,-1 0 1 0 0,0 1-1 0 0,0-1 0 0 0,1 1 1 0 0,-1 0-1 0 0,0 1 0 0 0,0-1 1 0 0,1 1-1 0 0,-1-1 0 0 0,5 3 1 0 0,25 9 77 0 0,16-2 81 0 0,-19-4 125 0 0,1-1 0 0 0,46 1-1 0 0,106-18 883 0 0,179-13-96 0 0,40 18-408 0 0,-337 7-630 0 0,0 4 0 0 0,85 13 0 0 0,129 40 777 0 0,-263-53-772 0 0,14 2 48 0 0,1-2-1 0 0,0-1 0 0 0,0-1 1 0 0,60-4-1 0 0,-59 0 350 0 0,69 4 0 0 0,-71 2-283 0 0,-15-1-149 0 0,24 0-1 0 0,4-1 51 0 0,-28-1-118 0 0,-1 0 0 0 0,18-2-1 0 0,-19 0 13 0 0,-7 1 55 0 0,-1-1 1 0 0,0 1 0 0 0,9-3 0 0 0,-8 1 139 0 0,0-1-1 0 0,0 1 0 0 0,0-1 1 0 0,13-8-1 0 0,-13 6-204 0 0,3-5-116 0 0,-6 6 16 0 0,0 1 1 0 0,0-1-1 0 0,-1 0 0 0 0,1 0 1 0 0,-1 0-1 0 0,0 0 0 0 0,5-8 1 0 0,-8 12-298 0 0,14-13-5494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23 due Friday, December 2</a:t>
            </a:r>
            <a:r>
              <a:rPr lang="en-US" baseline="30000" dirty="0"/>
              <a:t>nd</a:t>
            </a:r>
            <a:r>
              <a:rPr lang="en-US" dirty="0"/>
              <a:t>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9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Thursday, December 10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A8608A-DE7D-446A-B3A1-A74AF151BC31}"/>
                  </a:ext>
                </a:extLst>
              </p14:cNvPr>
              <p14:cNvContentPartPr/>
              <p14:nvPr/>
            </p14:nvContentPartPr>
            <p14:xfrm>
              <a:off x="2268289" y="1741939"/>
              <a:ext cx="398880" cy="3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A8608A-DE7D-446A-B3A1-A74AF151BC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9649" y="1732939"/>
                <a:ext cx="4165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BD70FA-F871-46DE-B430-CA99DB8D3557}"/>
                  </a:ext>
                </a:extLst>
              </p14:cNvPr>
              <p14:cNvContentPartPr/>
              <p14:nvPr/>
            </p14:nvContentPartPr>
            <p14:xfrm>
              <a:off x="2291329" y="2154859"/>
              <a:ext cx="557640" cy="23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BD70FA-F871-46DE-B430-CA99DB8D35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2329" y="2146219"/>
                <a:ext cx="5752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41A21A-AF5D-407C-8AF1-C5ADBF29F1D6}"/>
                  </a:ext>
                </a:extLst>
              </p14:cNvPr>
              <p14:cNvContentPartPr/>
              <p14:nvPr/>
            </p14:nvContentPartPr>
            <p14:xfrm>
              <a:off x="897769" y="2570659"/>
              <a:ext cx="415440" cy="38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41A21A-AF5D-407C-8AF1-C5ADBF29F1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9129" y="2561659"/>
                <a:ext cx="4330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A31F4B-4341-4935-8AC9-D498022781B9}"/>
                  </a:ext>
                </a:extLst>
              </p14:cNvPr>
              <p14:cNvContentPartPr/>
              <p14:nvPr/>
            </p14:nvContentPartPr>
            <p14:xfrm>
              <a:off x="1912969" y="2567779"/>
              <a:ext cx="444600" cy="35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A31F4B-4341-4935-8AC9-D498022781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04329" y="2559139"/>
                <a:ext cx="4622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9762AD-9C2D-41D1-A800-9090E8FDE522}"/>
                  </a:ext>
                </a:extLst>
              </p14:cNvPr>
              <p14:cNvContentPartPr/>
              <p14:nvPr/>
            </p14:nvContentPartPr>
            <p14:xfrm>
              <a:off x="4185289" y="2554099"/>
              <a:ext cx="246600" cy="66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9762AD-9C2D-41D1-A800-9090E8FDE5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76289" y="2545099"/>
                <a:ext cx="264240" cy="8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  <a:p>
            <a:r>
              <a:rPr lang="en-US" dirty="0"/>
              <a:t>Questions on Lecture 23?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B84F7E-DD3A-464B-9F51-D1E14E04B9CF}"/>
                  </a:ext>
                </a:extLst>
              </p14:cNvPr>
              <p14:cNvContentPartPr/>
              <p14:nvPr/>
            </p14:nvContentPartPr>
            <p14:xfrm>
              <a:off x="840529" y="1766779"/>
              <a:ext cx="921960" cy="3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B84F7E-DD3A-464B-9F51-D1E14E04B9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1529" y="1757779"/>
                <a:ext cx="939600" cy="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1E47-6FC9-4666-9F0D-F13E03AD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4FF7-BB12-427B-97DF-81EAA2B4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could we use streams with other streams?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1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23?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3398</TotalTime>
  <Words>69</Words>
  <Application>Microsoft Office PowerPoint</Application>
  <PresentationFormat>On-screen Show (16:9)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Calibri</vt:lpstr>
      <vt:lpstr>Arial</vt:lpstr>
      <vt:lpstr>Office Theme</vt:lpstr>
      <vt:lpstr>CSE 12 – Basic Data Structures and Object-Oriented Design Lecture 23</vt:lpstr>
      <vt:lpstr>Announcements</vt:lpstr>
      <vt:lpstr>Topics</vt:lpstr>
      <vt:lpstr>Combining Streams</vt:lpstr>
      <vt:lpstr>Questions on Lecture 23?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214</cp:revision>
  <dcterms:modified xsi:type="dcterms:W3CDTF">2020-12-02T17:35:12Z</dcterms:modified>
</cp:coreProperties>
</file>