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8:00:27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12 5528 0 0,'0'0'422'0'0,"-17"1"1054"0"0,-19 7 2711 0 0,21-6 1529 0 0,27 11-4550 0 0,-6-9-1032 0 0,1 0 0 0 0,-1 0 0 0 0,1-1 0 0 0,-1 0 0 0 0,1 0 0 0 0,0-1-1 0 0,0 0 1 0 0,1 0 0 0 0,-1 0 0 0 0,10 0 0 0 0,0 2 105 0 0,23 2 174 0 0,-1-1-1 0 0,1-1 0 0 0,0-3 0 0 0,53-4 0 0 0,160-29 138 0 0,-128 13-129 0 0,-72 12-247 0 0,134-14 494 0 0,-68 17-185 0 0,159 13 0 0 0,-250-6-137 0 0,1 2-1 0 0,-1 1 0 0 0,49 16 1 0 0,-71-20-338 0 0,23 5-6 0 0,-25-7-14 0 0,-3 0-52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8:00:30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4144 0 0,'-54'10'2167'0'0,"15"-2"3328"0"0,27-6-4582 0 0,0 1 5239 0 0,18-1-5574 0 0,242 38 3888 0 0,-120-22-4034 0 0,-84-13-102 0 0,89-4 0 0 0,-68-2-91 0 0,-21 0-103 0 0,41 2 297 0 0,-15-3-146 0 0,-48 1-254 0 0,-22 1-33 0 0,23-2 55 0 0,-1 1-1 0 0,0 1 0 0 0,1 2 1 0 0,37 6-1 0 0,-55-7-32 0 0,-1 0-1 0 0,1 0 0 0 0,0 0 1 0 0,0-1-1 0 0,-1 1 0 0 0,1-1 1 0 0,0 0-1 0 0,9-2 0 0 0,-10 1-664 0 0,0 1-1 0 0,1-1 1 0 0,-1 1-1 0 0,9-1 1 0 0,-7 1-940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8:00:32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10336 0 0,'-2'1'275'0'0,"0"0"1"0"0,-1 0-1 0 0,1-1 1 0 0,0 1-1 0 0,-1-1 1 0 0,1 0-1 0 0,0 0 1 0 0,-1 0-1 0 0,1 0 1 0 0,0 0 0 0 0,-1 0-1 0 0,1-1 1 0 0,-3 0-1 0 0,-11-1 6355 0 0,30 10-5548 0 0,53 8 78 0 0,98 9 0 0 0,72-9 29 0 0,-84-1-701 0 0,-6 0-103 0 0,-30-12 433 0 0,-116-3-492 0 0,-8 0-284 0 0,0 0-1 0 0,0 0 1 0 0,0 1-1 0 0,-11 2 1 0 0,-3 1-7 0 0,-171 8 82 0 0,-67-17-177 0 0,190 5-42 0 0,-1 2 1 0 0,-83 14-1 0 0,149-16 111 0 0,0 1-1 0 0,0 0 1 0 0,0 0 0 0 0,0 0-1 0 0,0 0 1 0 0,0 1 0 0 0,1 0 0 0 0,-1-1-1 0 0,0 2 1 0 0,-5 3 0 0 0,9-6 75 0 0,14 8 77 0 0,10-2-12 0 0,0-2 1 0 0,32 3-1 0 0,-3 0 52 0 0,19 1 297 0 0,109-1-1 0 0,-94-6-176 0 0,215-11 626 0 0,-268 9-720 0 0,-19 0-125 0 0,0 1-1 0 0,-1-2 1 0 0,1 0-1 0 0,-1 0 1 0 0,28-10-1 0 0,-41 11-93 0 0,0-1-1 0 0,1 0 1 0 0,-1 0 0 0 0,0 0-1 0 0,0 0 1 0 0,0-1-1 0 0,0 1 1 0 0,0 0 0 0 0,0 0-1 0 0,0-4 1 0 0,-1 5-413 0 0,-8-11-3218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8:00:34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80 138 8752 0 0,'-35'2'1161'0'0,"20"0"1889"0"0,12-1-2417 0 0,1-1 0 0 0,-1 1 1 0 0,0-1-1 0 0,1 0 0 0 0,-1 0 0 0 0,1 0 1 0 0,-9-1 6125 0 0,17 4-5409 0 0,13 3-1161 0 0,363 19 3777 0 0,-103-31-2769 0 0,-149 0-359 0 0,418-43-822 0 0,-483 40 224 0 0,0-2 0 0 0,-2-4 0 0 0,100-35 0 0 0,-160 49-222 0 0,3-1-9 0 0,-1 0 0 0 0,0 0-1 0 0,0-1 1 0 0,0 1-1 0 0,0-1 1 0 0,0 0 0 0 0,-1-1-1 0 0,7-5 1 0 0,-20 17-1198 0 0,1 0-2367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8:00:35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60 102 13328 0 0,'-4'0'114'0'0,"1"-1"-1"0"0,-1 1 1 0 0,0-1 0 0 0,1 0 0 0 0,-5-2 0 0 0,-13-3 1675 0 0,9 6 5630 0 0,30 10-5687 0 0,-7-6-1400 0 0,1-1-1 0 0,-1-1 1 0 0,1 0-1 0 0,13 0 1 0 0,51 0 458 0 0,-57-2-750 0 0,278-18 1432 0 0,-285 17-1280 0 0,141-25 555 0 0,-138 23-598 0 0,13-5-13 0 0,-28 8-135 0 0,0 0 0 0 0,0 0 0 0 0,0 0 0 0 0,-1 0-1 0 0,1 0 1 0 0,0 0 0 0 0,0 0 0 0 0,0 0 0 0 0,0 0 0 0 0,0 0 0 0 0,0 0-1 0 0,0-1 1 0 0,0 1 0 0 0,0 0 0 0 0,-1 0 0 0 0,1 0 0 0 0,0 0 0 0 0,0 0 0 0 0,0 0-1 0 0,0 0 1 0 0,0 0 0 0 0,0 0 0 0 0,0 0 0 0 0,0 0 0 0 0,0-1 0 0 0,0 1-1 0 0,0 0 1 0 0,0 0 0 0 0,0 0 0 0 0,0 0 0 0 0,0 0 0 0 0,0 0 0 0 0,0 0 0 0 0,0-1-1 0 0,0 1 1 0 0,0 0 0 0 0,0 0 0 0 0,0 0 0 0 0,0 0 0 0 0,0 0 0 0 0,0 0-1 0 0,0 0 1 0 0,0 0 0 0 0,0-1 0 0 0,0 1 0 0 0,0 0 0 0 0,0 0 0 0 0,0 0-1 0 0,0 0 1 0 0,0 0 0 0 0,0 0 0 0 0,0 0 0 0 0,0 0 0 0 0,0 0 5 0 0,-159 7-507 0 0,124-4 549 0 0,-102 8-48 0 0,84-7-93 0 0,-19 1 1961 0 0,72-5-1884 0 0,1 0-112 0 0,11-1 185 0 0,0-1 1 0 0,0 0 0 0 0,0-1-1 0 0,11-4 1 0 0,-4 2-9 0 0,171-38 266 0 0,-171 40-279 0 0,0 2 1 0 0,22 0-1 0 0,-38 1-39 0 0,-12 13-250 0 0,1-6 266 0 0,0-2 0 0 0,0 1-1 0 0,-1-1 1 0 0,0 0 0 0 0,-17 6 0 0 0,-52 14 154 0 0,57-19-155 0 0,-167 41-238 0 0,49-14 84 0 0,114-29 142 0 0,19-3 0 0 0,0 0 0 0 0,1 0 0 0 0,-1 1 0 0 0,1-1 0 0 0,-7 3 0 0 0,23-2 56 0 0,7-2 49 0 0,158-27-201 0 0,-120 17 166 0 0,80-22 458 0 0,23-3-316 0 0,-127 30-186 0 0,-1-1 1 0 0,-1-1 0 0 0,1-2-1 0 0,37-16 1 0 0,-32 11-92 0 0,19-8-285 0 0,-54 20 335 0 0,1 0-1005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8:00:46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30 8032 0 0,'-8'-3'365'0'0,"6"2"240"0"0,-20 1 8198 0 0,29-5-8036 0 0,13-5-312 0 0,-7 7-198 0 0,0 0-1 0 0,0 1 1 0 0,1 0-1 0 0,-1 1 0 0 0,1 1 1 0 0,-1 0-1 0 0,0 1 1 0 0,1 1-1 0 0,24 5 0 0 0,-21-4-54 0 0,-1-1 0 0 0,1 0-1 0 0,23-2 1 0 0,-3 0 10 0 0,27 2 34 0 0,139 12 321 0 0,-6 11 24 0 0,-59-8-95 0 0,-17-7-196 0 0,-57-6 121 0 0,67-5 0 0 0,-35-2 94 0 0,214 8 149 0 0,-131 7-58 0 0,-88-6-348 0 0,47-2-76 0 0,-39-2-73 0 0,-15-1 37 0 0,68 5 364 0 0,-76 5-281 0 0,3-1 7 0 0,-40-4-131 0 0,-29-4-80 0 0,-5-1 5 0 0,1 0-1 0 0,-1-1 1 0 0,1 1-1 0 0,0-1 0 0 0,-1 0 1 0 0,8-2-1 0 0,-12 2-28 0 0,0 0 7 0 0,1 0 0 0 0,-1 0 0 0 0,0 0 0 0 0,0 0 0 0 0,0 0 0 0 0,1-1 0 0 0,-1 1 0 0 0,0 0 0 0 0,0-1 0 0 0,0 1 0 0 0,0-1 0 0 0,0 1 0 0 0,0-1 0 0 0,0 0 0 0 0,0 1 0 0 0,0-1 0 0 0,0 0 0 0 0,0 0 0 0 0,0 1 0 0 0,0-1 0 0 0,1-2 0 0 0,-2 3-97 0 0,0-3 858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Friday, December 2</a:t>
            </a:r>
            <a:r>
              <a:rPr lang="en-US" baseline="30000" dirty="0"/>
              <a:t>nd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757D2-6E52-439A-9910-AA394650FFAB}"/>
                  </a:ext>
                </a:extLst>
              </p14:cNvPr>
              <p14:cNvContentPartPr/>
              <p14:nvPr/>
            </p14:nvContentPartPr>
            <p14:xfrm>
              <a:off x="2229409" y="1751299"/>
              <a:ext cx="57024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757D2-6E52-439A-9910-AA394650F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409" y="1742659"/>
                <a:ext cx="587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3C3CA2-68B5-44FE-BFA6-6624658A1B21}"/>
                  </a:ext>
                </a:extLst>
              </p14:cNvPr>
              <p14:cNvContentPartPr/>
              <p14:nvPr/>
            </p14:nvContentPartPr>
            <p14:xfrm>
              <a:off x="2393209" y="2153779"/>
              <a:ext cx="390240" cy="3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3C3CA2-68B5-44FE-BFA6-6624658A1B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569" y="2145139"/>
                <a:ext cx="407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FEC537-41AE-4420-9F60-F1519FCE1294}"/>
                  </a:ext>
                </a:extLst>
              </p14:cNvPr>
              <p14:cNvContentPartPr/>
              <p14:nvPr/>
            </p14:nvContentPartPr>
            <p14:xfrm>
              <a:off x="857809" y="2573179"/>
              <a:ext cx="366480" cy="7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FEC537-41AE-4420-9F60-F1519FCE12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809" y="2564179"/>
                <a:ext cx="3841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AA24B6-10BF-480C-9539-DDA11B6CD579}"/>
                  </a:ext>
                </a:extLst>
              </p14:cNvPr>
              <p14:cNvContentPartPr/>
              <p14:nvPr/>
            </p14:nvContentPartPr>
            <p14:xfrm>
              <a:off x="1902889" y="2537179"/>
              <a:ext cx="639000" cy="6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AA24B6-10BF-480C-9539-DDA11B6CD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4249" y="2528179"/>
                <a:ext cx="656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266C87-8146-467B-A99D-5C343D9925CA}"/>
                  </a:ext>
                </a:extLst>
              </p14:cNvPr>
              <p14:cNvContentPartPr/>
              <p14:nvPr/>
            </p14:nvContentPartPr>
            <p14:xfrm>
              <a:off x="4098889" y="2563459"/>
              <a:ext cx="313200" cy="70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266C87-8146-467B-A99D-5C343D9925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0249" y="2554459"/>
                <a:ext cx="33084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6CC349-8DAE-4660-BE6B-364AB3865637}"/>
                  </a:ext>
                </a:extLst>
              </p14:cNvPr>
              <p14:cNvContentPartPr/>
              <p14:nvPr/>
            </p14:nvContentPartPr>
            <p14:xfrm>
              <a:off x="885169" y="1734019"/>
              <a:ext cx="956160" cy="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6CC349-8DAE-4660-BE6B-364AB3865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529" y="1725019"/>
                <a:ext cx="97380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</TotalTime>
  <Words>69</Words>
  <Application>Microsoft Office PowerPoint</Application>
  <PresentationFormat>On-screen Show (16:9)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214</cp:revision>
  <dcterms:modified xsi:type="dcterms:W3CDTF">2020-12-02T18:29:11Z</dcterms:modified>
</cp:coreProperties>
</file>