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2" d="100"/>
          <a:sy n="132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26200" y="200125"/>
            <a:ext cx="17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</a:rPr>
              <a:t>CSE12F20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Dec7</a:t>
            </a:r>
            <a:r>
              <a:rPr lang="en-US" sz="800" dirty="0">
                <a:solidFill>
                  <a:schemeClr val="dk1"/>
                </a:solidFill>
              </a:rPr>
              <a:t>-1</a:t>
            </a:r>
          </a:p>
        </p:txBody>
      </p:sp>
      <p:sp>
        <p:nvSpPr>
          <p:cNvPr id="65" name="Google Shape;65;p14"/>
          <p:cNvSpPr txBox="1"/>
          <p:nvPr/>
        </p:nvSpPr>
        <p:spPr>
          <a:xfrm>
            <a:off x="326200" y="500125"/>
            <a:ext cx="3734100" cy="82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// Goal: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 sum = 0;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for(Integer i: new Range(0, 100))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sum += i;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26200" y="8369675"/>
            <a:ext cx="3734100" cy="124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// Idea: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Integer sum(Iterable&lt;Integer&gt; iterable)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sum = 0;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for(Integer i: new Range(0, 100)) {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sum += i;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sum;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 Mono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2</cp:revision>
  <dcterms:modified xsi:type="dcterms:W3CDTF">2020-12-01T21:00:29Z</dcterms:modified>
</cp:coreProperties>
</file>