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51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Friday, December 2</a:t>
            </a:r>
            <a:r>
              <a:rPr lang="en-US" baseline="30000" dirty="0"/>
              <a:t>nd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3319</TotalTime>
  <Words>69</Words>
  <Application>Microsoft Office PowerPoint</Application>
  <PresentationFormat>On-screen Show (16:9)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212</cp:revision>
  <dcterms:modified xsi:type="dcterms:W3CDTF">2020-12-02T01:31:20Z</dcterms:modified>
</cp:coreProperties>
</file>