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68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Monday, December 7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Monday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– use in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work in an enhanced for loop?</a:t>
            </a:r>
          </a:p>
          <a:p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 stream = new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//add data to stream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for (Integer i: stream) {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/>
              <a:t>stream.close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148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12 – Basic Data Structures and Object-Oriented Design Lecture 24</vt:lpstr>
      <vt:lpstr>Announcements</vt:lpstr>
      <vt:lpstr>Topics</vt:lpstr>
      <vt:lpstr>MemoryStream – use in Enhanced For Loop</vt:lpstr>
      <vt:lpstr>Other Iterators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214</cp:revision>
  <dcterms:modified xsi:type="dcterms:W3CDTF">2020-12-03T19:55:15Z</dcterms:modified>
</cp:coreProperties>
</file>