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61" r:id="rId4"/>
    <p:sldId id="267" r:id="rId5"/>
    <p:sldId id="266" r:id="rId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Calibri Light" panose="020F0302020204030204" pitchFamily="34" charset="0"/>
      <p:regular r:id="rId12"/>
      <p:italic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0" userDrawn="1">
          <p15:clr>
            <a:srgbClr val="A4A3A4"/>
          </p15:clr>
        </p15:guide>
        <p15:guide id="2" pos="24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055" autoAdjust="0"/>
    <p:restoredTop sz="96036" autoAdjust="0"/>
  </p:normalViewPr>
  <p:slideViewPr>
    <p:cSldViewPr snapToGrid="0">
      <p:cViewPr varScale="1">
        <p:scale>
          <a:sx n="134" d="100"/>
          <a:sy n="134" d="100"/>
        </p:scale>
        <p:origin x="72" y="147"/>
      </p:cViewPr>
      <p:guideLst>
        <p:guide orient="horz" pos="1020"/>
        <p:guide pos="24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30T17:00:35.1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40 0 6912 0 0,'-40'13'15790'0'0,"41"-12"-15705"0"0,0-1-1 0 0,0 1 1 0 0,0-1-1 0 0,0 1 1 0 0,0-1-1 0 0,0 1 1 0 0,0-1 0 0 0,0 0-1 0 0,0 0 1 0 0,0 1-1 0 0,0-1 1 0 0,0 0-1 0 0,0 0 1 0 0,0 0 0 0 0,0 0-1 0 0,0 0 1 0 0,0 0-1 0 0,0 0 1 0 0,0-1-1 0 0,0 1 1 0 0,0 0 0 0 0,0-1-1 0 0,0 1 1 0 0,0 0-1 0 0,0-1 1 0 0,0 1-1 0 0,1-2 1 0 0,0 1-8 0 0,-1 0 0 0 0,1 0 0 0 0,0 1 0 0 0,-1-1-1 0 0,1 0 1 0 0,0 1 0 0 0,-1-1 0 0 0,1 1 0 0 0,0 0 0 0 0,0 0 0 0 0,2-1 0 0 0,2 0 88 0 0,10 0 81 0 0,0-1 0 0 0,0 2 0 0 0,27 2 0 0 0,49 11 250 0 0,-85-12-447 0 0,157 22 972 0 0,279 4 1 0 0,-358-27-593 0 0,90 12 0 0 0,-151-9-312 0 0,-12-2-41 0 0,-1 0 0 0 0,0 0 1 0 0,0 2-1 0 0,1-1 0 0 0,-2 1 0 0 0,1 1 0 0 0,13 6 0 0 0,-23-10 62 0 0,-10-10-783 0 0,0-7-2098 0 0,4 12 1382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30T17:00:43.9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 5 2304 0 0,'-6'12'389'0'0,"-18"4"16431"0"0,29-17-17422 0 0,16-3 1362 0 0,1 0-1 0 0,-1 2 0 0 0,24-1 1 0 0,66 6 394 0 0,85 15 137 0 0,321-2 578 0 0,-237-10-1131 0 0,-119-5-301 0 0,271-7 668 0 0,-89-6-90 0 0,-211 11-604 0 0,-8 0 27 0 0,-5-8 71 0 0,-113 8-493 0 0,1-1-1 0 0,-1 0 0 0 0,10-4 0 0 0,-6 3-9 0 0,-5 0-6 0 0,13-12-3425 0 0,-16 13 2761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2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2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5" indent="0" algn="ctr">
              <a:buNone/>
              <a:defRPr sz="1500"/>
            </a:lvl2pPr>
            <a:lvl3pPr marL="685808" indent="0" algn="ctr">
              <a:buNone/>
              <a:defRPr sz="1350"/>
            </a:lvl3pPr>
            <a:lvl4pPr marL="1028713" indent="0" algn="ctr">
              <a:buNone/>
              <a:defRPr sz="1200"/>
            </a:lvl4pPr>
            <a:lvl5pPr marL="1371617" indent="0" algn="ctr">
              <a:buNone/>
              <a:defRPr sz="1200"/>
            </a:lvl5pPr>
            <a:lvl6pPr marL="1714521" indent="0" algn="ctr">
              <a:buNone/>
              <a:defRPr sz="1200"/>
            </a:lvl6pPr>
            <a:lvl7pPr marL="2057426" indent="0" algn="ctr">
              <a:buNone/>
              <a:defRPr sz="1200"/>
            </a:lvl7pPr>
            <a:lvl8pPr marL="2400330" indent="0" algn="ctr">
              <a:buNone/>
              <a:defRPr sz="1200"/>
            </a:lvl8pPr>
            <a:lvl9pPr marL="274323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7" y="273845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273845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9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9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8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1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1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2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2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5" indent="0">
              <a:buNone/>
              <a:defRPr sz="2100"/>
            </a:lvl2pPr>
            <a:lvl3pPr marL="685808" indent="0">
              <a:buNone/>
              <a:defRPr sz="1800"/>
            </a:lvl3pPr>
            <a:lvl4pPr marL="1028713" indent="0">
              <a:buNone/>
              <a:defRPr sz="1500"/>
            </a:lvl4pPr>
            <a:lvl5pPr marL="1371617" indent="0">
              <a:buNone/>
              <a:defRPr sz="1500"/>
            </a:lvl5pPr>
            <a:lvl6pPr marL="1714521" indent="0">
              <a:buNone/>
              <a:defRPr sz="1500"/>
            </a:lvl6pPr>
            <a:lvl7pPr marL="2057426" indent="0">
              <a:buNone/>
              <a:defRPr sz="1500"/>
            </a:lvl7pPr>
            <a:lvl8pPr marL="2400330" indent="0">
              <a:buNone/>
              <a:defRPr sz="1500"/>
            </a:lvl8pPr>
            <a:lvl9pPr marL="2743234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2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2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49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2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8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2" indent="-171452" algn="l" defTabSz="685808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6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61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65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69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74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78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82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87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5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8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13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17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21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26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3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34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CSE 12 – Basic Data Structures and Object-Oriented Design</a:t>
            </a:r>
            <a:br>
              <a:rPr lang="en-US" dirty="0"/>
            </a:br>
            <a:r>
              <a:rPr lang="en-US" dirty="0"/>
              <a:t>Lecture 22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Greg Miranda, Fall 2020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2" y="1369219"/>
            <a:ext cx="7886700" cy="3702966"/>
          </a:xfrm>
        </p:spPr>
        <p:txBody>
          <a:bodyPr>
            <a:normAutofit/>
          </a:bodyPr>
          <a:lstStyle/>
          <a:p>
            <a:r>
              <a:rPr lang="en-US" dirty="0"/>
              <a:t>Quiz 22 due Wednesday, December 2</a:t>
            </a:r>
            <a:r>
              <a:rPr lang="en-US" baseline="30000" dirty="0"/>
              <a:t>nd</a:t>
            </a:r>
            <a:r>
              <a:rPr lang="en-US" dirty="0"/>
              <a:t> @ </a:t>
            </a:r>
            <a:r>
              <a:rPr lang="en-US" dirty="0" err="1"/>
              <a:t>9am</a:t>
            </a:r>
            <a:endParaRPr lang="en-US" dirty="0"/>
          </a:p>
          <a:p>
            <a:r>
              <a:rPr lang="en-US" dirty="0"/>
              <a:t>Survey 9 due Friday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 err="1"/>
              <a:t>PA7</a:t>
            </a:r>
            <a:r>
              <a:rPr lang="en-US" dirty="0"/>
              <a:t> due Tuesday, December 1</a:t>
            </a:r>
            <a:r>
              <a:rPr lang="en-US" baseline="30000" dirty="0"/>
              <a:t>st</a:t>
            </a:r>
            <a:r>
              <a:rPr lang="en-US" dirty="0"/>
              <a:t> @ </a:t>
            </a:r>
            <a:r>
              <a:rPr lang="en-US" dirty="0" err="1"/>
              <a:t>11:59pm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05055D5-ED49-4601-95B3-F6D66D1B254F}"/>
                  </a:ext>
                </a:extLst>
              </p14:cNvPr>
              <p14:cNvContentPartPr/>
              <p14:nvPr/>
            </p14:nvContentPartPr>
            <p14:xfrm>
              <a:off x="841609" y="2634379"/>
              <a:ext cx="447480" cy="39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05055D5-ED49-4601-95B3-F6D66D1B254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2609" y="2625379"/>
                <a:ext cx="465120" cy="56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8C46-C77D-42EC-9C58-516EBF03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FE242-CB18-49BD-8A04-B189EA0A1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Streams</a:t>
            </a:r>
          </a:p>
          <a:p>
            <a:r>
              <a:rPr lang="en-US" dirty="0"/>
              <a:t>Questions on Lecture 22?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6490B4F-B5FF-486F-B8D7-7B80AE1C1539}"/>
                  </a:ext>
                </a:extLst>
              </p14:cNvPr>
              <p14:cNvContentPartPr/>
              <p14:nvPr/>
            </p14:nvContentPartPr>
            <p14:xfrm>
              <a:off x="838729" y="1750579"/>
              <a:ext cx="935640" cy="23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6490B4F-B5FF-486F-B8D7-7B80AE1C153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9729" y="1741579"/>
                <a:ext cx="953280" cy="40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62691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6E0CF-000D-4B0F-8CBD-38527ECA0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MemoryStream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6F547-DDEC-47A5-A859-901E903DD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Fix </a:t>
            </a:r>
            <a:r>
              <a:rPr lang="en-US" dirty="0" err="1"/>
              <a:t>MemoryStream</a:t>
            </a:r>
            <a:endParaRPr lang="en-US" dirty="0"/>
          </a:p>
          <a:p>
            <a:r>
              <a:rPr lang="en-US" dirty="0"/>
              <a:t>Convert array to circular array list</a:t>
            </a:r>
          </a:p>
        </p:txBody>
      </p:sp>
    </p:spTree>
    <p:extLst>
      <p:ext uri="{BB962C8B-B14F-4D97-AF65-F5344CB8AC3E}">
        <p14:creationId xmlns:p14="http://schemas.microsoft.com/office/powerpoint/2010/main" val="2940217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503B9-E0DF-49D0-86AB-073EEC2E3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Questions on Lecture 22?</a:t>
            </a:r>
          </a:p>
        </p:txBody>
      </p:sp>
    </p:spTree>
    <p:extLst>
      <p:ext uri="{BB962C8B-B14F-4D97-AF65-F5344CB8AC3E}">
        <p14:creationId xmlns:p14="http://schemas.microsoft.com/office/powerpoint/2010/main" val="3251032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3454</TotalTime>
  <Words>67</Words>
  <Application>Microsoft Office PowerPoint</Application>
  <PresentationFormat>On-screen Show (16:9)</PresentationFormat>
  <Paragraphs>14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Arial</vt:lpstr>
      <vt:lpstr>Calibri Light</vt:lpstr>
      <vt:lpstr>Office Theme</vt:lpstr>
      <vt:lpstr>CSE 12 – Basic Data Structures and Object-Oriented Design Lecture 22</vt:lpstr>
      <vt:lpstr>Announcements</vt:lpstr>
      <vt:lpstr>Topics</vt:lpstr>
      <vt:lpstr>MemoryStream</vt:lpstr>
      <vt:lpstr>Questions on Lecture 22?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210</cp:revision>
  <dcterms:modified xsi:type="dcterms:W3CDTF">2020-11-30T17:30:40Z</dcterms:modified>
</cp:coreProperties>
</file>