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67" r:id="rId5"/>
    <p:sldId id="266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30T18:00:25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0 6448 0 0,'-24'3'619'0'0,"0"0"9648"0"0,25-4-9404 0 0,9 0-421 0 0,-1 1 0 0 0,1 0 0 0 0,0 0 0 0 0,-1 1 1 0 0,1 1-1 0 0,-1-1 0 0 0,14 5 0 0 0,-5-2-19 0 0,76 17 1041 0 0,269 43 1298 0 0,-235-54-1894 0 0,177-9 0 0 0,-164-9-410 0 0,258-2 644 0 0,-332 12-625 0 0,-1 4 1 0 0,128 28-1 0 0,-189-32-456 0 0,0-1 1 0 0,-1 0-1 0 0,1 0 0 0 0,0 0 1 0 0,0-1-1 0 0,0 1 0 0 0,0-1 1 0 0,10-2-1 0 0,-10 2-5 0 0,-4 0 34 0 0,0-1 1 0 0,-1 1-1 0 0,1 0 0 0 0,0 0 1 0 0,-1-1-1 0 0,1 1 0 0 0,0-1 1 0 0,-1 1-1 0 0,1-1 0 0 0,0 1 0 0 0,-1-1 1 0 0,1 1-1 0 0,-1-1 0 0 0,1 1 1 0 0,-1-1-1 0 0,1 0 0 0 0,-1 1 1 0 0,0-1-1 0 0,1 0 0 0 0,-1 1 1 0 0,1-2-1 0 0,3-8-752 0 0,-3 3-4536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30T18:00:27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92 11952 0 0,'-2'-1'72'0'0,"1"1"0"0"0,0-1 1 0 0,-1 1-1 0 0,1-1 0 0 0,0 1 1 0 0,-1-1-1 0 0,1 1 0 0 0,0 0 1 0 0,-1 0-1 0 0,1 0 0 0 0,-1 0 1 0 0,1 0-1 0 0,0 0 0 0 0,-1 0 1 0 0,1 0-1 0 0,-3 1 0 0 0,-15 0 651 0 0,11 0 388 0 0,7-1-1004 0 0,1 0 0 0 0,0 0 0 0 0,0 0 0 0 0,0 0 0 0 0,-1 0 0 0 0,1 0 0 0 0,0 0 0 0 0,0 0 0 0 0,-7-4 5458 0 0,9 4-5154 0 0,89 17 1112 0 0,-40-8-714 0 0,-15-5-341 0 0,40 2-1 0 0,-32-4 58 0 0,194 3 1175 0 0,-174-6-1531 0 0,478-8 848 0 0,-3-5 472 0 0,-429 10-1203 0 0,236-13 605 0 0,-140-1-210 0 0,-70-4-189 0 0,-131 21-461 0 0,1-1 1 0 0,-1 0-1 0 0,0 0 0 0 0,0 0 1 0 0,9-6-1 0 0,-12 8-10 0 0,-1-1-18 0 0,-1 1-1 0 0,1 0 0 0 0,-1 0 1 0 0,0 0-1 0 0,1 0 0 0 0,-1-1 1 0 0,0 1-1 0 0,1 0 0 0 0,-1 0 1 0 0,1-1-1 0 0,-1 1 1 0 0,0 0-1 0 0,0 0 0 0 0,1-1 1 0 0,-1 1-1 0 0,0 0 0 0 0,1-1 1 0 0,-1 1-1 0 0,0-1 0 0 0,0 1 1 0 0,0 0-1 0 0,1-1 0 0 0,-1 1 1 0 0,0-1-1 0 0,0 1 0 0 0,0 0 1 0 0,0-1-1 0 0,0 1 0 0 0,0-1 1 0 0,0 1-1 0 0,0-1 0 0 0,0 1 1 0 0,0 0-1 0 0,0-1 0 0 0,0 1 1 0 0,0-1-1 0 0,-3-6-2 0 0,-3 4-93 0 0,2 1-1204 0 0,-5-1 1416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30T18:00:30.0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0 6448 0 0,'-18'19'1056'0'0,"-10"-5"19543"0"0,32-14-20420 0 0,0-1-1 0 0,0 1 1 0 0,0-1 0 0 0,0 1-1 0 0,-1 0 1 0 0,1 1 0 0 0,0-1-1 0 0,0 1 1 0 0,0 0 0 0 0,6 2-1 0 0,15 1 226 0 0,-11-1-202 0 0,-1 0 0 0 0,0 1 0 0 0,0 0 0 0 0,14 6 0 0 0,-5-1-30 0 0,12 4-140 0 0,20 7 0 0 0,58 14 1 0 0,10-9 291 0 0,0-6 1 0 0,205 7-1 0 0,439-21-281 0 0,-441-20-43 0 0,-158 5-215 0 0,-150 10 234 0 0,-1 1 0 0 0,0 0 0 0 0,18 3-1 0 0,-15-1 52 0 0,26 0 0 0 0,-11 1-105 0 0,-34-4-145 0 0,0-1 123 0 0,0 1-1 0 0,0 0 0 0 0,0 0 1 0 0,0 0-1 0 0,0 0 1 0 0,0-1-1 0 0,0 1 0 0 0,0 0 1 0 0,0 0-1 0 0,0 0 0 0 0,0 0 1 0 0,0-1-1 0 0,0 1 0 0 0,0 0 1 0 0,0 0-1 0 0,-1 0 1 0 0,1 0-1 0 0,0 0 0 0 0,0 0 1 0 0,0-1-1 0 0,0 1 0 0 0,0 0 1 0 0,0 0-1 0 0,0 0 0 0 0,-1 0 1 0 0,1 0-1 0 0,0 0 1 0 0,0 0-1 0 0,0 0 0 0 0,0 0 1 0 0,0-1-1 0 0,-1 1 0 0 0,1 0 1 0 0,0 0-1 0 0,0 0 0 0 0,0 0 1 0 0,0 0-1 0 0,-1 0 1 0 0,1 0-1 0 0,0 0 0 0 0,0 0 1 0 0,0 0-1 0 0,0 0 0 0 0,0 0 1 0 0,-1 0-1 0 0,1 0 0 0 0,0 0 1 0 0,0 1-1 0 0,0-1 1 0 0,0 0-1 0 0,-1 0 0 0 0,1 0 1 0 0,0 0-1 0 0,0 0 0 0 0,0 0 1 0 0,0 0-1 0 0,0 0 1 0 0,0 0-1 0 0,0 1 0 0 0,-1-1 1 0 0,1 0-1 0 0,-12 10-4766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30T18:00:38.7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38 298 5064 0 0,'-38'3'16439'0'0,"94"-2"-15227"0"0,123-5 1439 0 0,383-67 427 0 0,58-5-1859 0 0,-325 65-794 0 0,-237 10-351 0 0,191-14 512 0 0,-171 6-316 0 0,90-22-1 0 0,-126 21-111 0 0,-21 6 29 0 0,0 0 0 0 0,-1-2 0 0 0,37-15-1 0 0,-13 8-211 0 0,-31 3-634 0 0,-11 9 315 0 0,-1-1 1 0 0,1 1-1 0 0,0 0 1 0 0,-1 0-1 0 0,1 0 1 0 0,0-1 0 0 0,0 2-1 0 0,0-1 1 0 0,0 0-1 0 0,2 0 1 0 0,7-2-1068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22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/>
          </a:bodyPr>
          <a:lstStyle/>
          <a:p>
            <a:r>
              <a:rPr lang="en-US" dirty="0"/>
              <a:t>Quiz 22 due Wednesday, December 2</a:t>
            </a:r>
            <a:r>
              <a:rPr lang="en-US" baseline="30000" dirty="0"/>
              <a:t>nd</a:t>
            </a:r>
            <a:r>
              <a:rPr lang="en-US" dirty="0"/>
              <a:t>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9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PA7</a:t>
            </a:r>
            <a:r>
              <a:rPr lang="en-US" dirty="0"/>
              <a:t> due Tuesday, December 1</a:t>
            </a:r>
            <a:r>
              <a:rPr lang="en-US" baseline="30000" dirty="0"/>
              <a:t>st</a:t>
            </a:r>
            <a:r>
              <a:rPr lang="en-US" dirty="0"/>
              <a:t> @ </a:t>
            </a:r>
            <a:r>
              <a:rPr lang="en-US" dirty="0" err="1"/>
              <a:t>11:59pm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7B43B3-95E3-4AC9-8CF5-ECC86C096878}"/>
                  </a:ext>
                </a:extLst>
              </p14:cNvPr>
              <p14:cNvContentPartPr/>
              <p14:nvPr/>
            </p14:nvContentPartPr>
            <p14:xfrm>
              <a:off x="854569" y="1735819"/>
              <a:ext cx="699840" cy="5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7B43B3-95E3-4AC9-8CF5-ECC86C0968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5929" y="1726819"/>
                <a:ext cx="71748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848892A-9E99-47EC-95E5-96AB5589B9FC}"/>
                  </a:ext>
                </a:extLst>
              </p14:cNvPr>
              <p14:cNvContentPartPr/>
              <p14:nvPr/>
            </p14:nvContentPartPr>
            <p14:xfrm>
              <a:off x="886249" y="2103019"/>
              <a:ext cx="911520" cy="47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848892A-9E99-47EC-95E5-96AB5589B9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7249" y="2094019"/>
                <a:ext cx="92916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3E4755A-C2B9-4516-92F5-594E7E7597DE}"/>
                  </a:ext>
                </a:extLst>
              </p14:cNvPr>
              <p14:cNvContentPartPr/>
              <p14:nvPr/>
            </p14:nvContentPartPr>
            <p14:xfrm>
              <a:off x="1808209" y="2591899"/>
              <a:ext cx="859320" cy="78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3E4755A-C2B9-4516-92F5-594E7E7597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569" y="2582899"/>
                <a:ext cx="876960" cy="9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  <a:p>
            <a:r>
              <a:rPr lang="en-US" dirty="0"/>
              <a:t>Questions on Lecture 22?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ED2D7D-5C99-408E-8411-FBA1E41F6A9B}"/>
                  </a:ext>
                </a:extLst>
              </p14:cNvPr>
              <p14:cNvContentPartPr/>
              <p14:nvPr/>
            </p14:nvContentPartPr>
            <p14:xfrm>
              <a:off x="851329" y="1655539"/>
              <a:ext cx="906120" cy="10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ED2D7D-5C99-408E-8411-FBA1E41F6A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2329" y="1646899"/>
                <a:ext cx="923760" cy="12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E0CF-000D-4B0F-8CBD-38527ECA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MemoryStream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6F547-DDEC-47A5-A859-901E903DD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</a:t>
            </a:r>
            <a:r>
              <a:rPr lang="en-US" dirty="0" err="1"/>
              <a:t>MemoryStream</a:t>
            </a:r>
            <a:endParaRPr lang="en-US" dirty="0"/>
          </a:p>
          <a:p>
            <a:r>
              <a:rPr lang="en-US" dirty="0"/>
              <a:t>Convert array to circular array list</a:t>
            </a:r>
          </a:p>
        </p:txBody>
      </p:sp>
    </p:spTree>
    <p:extLst>
      <p:ext uri="{BB962C8B-B14F-4D97-AF65-F5344CB8AC3E}">
        <p14:creationId xmlns:p14="http://schemas.microsoft.com/office/powerpoint/2010/main" val="294021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22?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3337</TotalTime>
  <Words>67</Words>
  <Application>Microsoft Office PowerPoint</Application>
  <PresentationFormat>On-screen Show (16:9)</PresentationFormat>
  <Paragraphs>14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Arial</vt:lpstr>
      <vt:lpstr>Calibri Light</vt:lpstr>
      <vt:lpstr>Office Theme</vt:lpstr>
      <vt:lpstr>CSE 12 – Basic Data Structures and Object-Oriented Design Lecture 22</vt:lpstr>
      <vt:lpstr>Announcements</vt:lpstr>
      <vt:lpstr>Topics</vt:lpstr>
      <vt:lpstr>MemoryStream</vt:lpstr>
      <vt:lpstr>Questions on Lecture 22?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211</cp:revision>
  <dcterms:modified xsi:type="dcterms:W3CDTF">2020-11-30T18:25:32Z</dcterms:modified>
</cp:coreProperties>
</file>