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48" y="34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25 due Wednesday, December 9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Not ready yet</a:t>
            </a:r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Review Session (Extra Credit), tonight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See Piazza post for Zoom link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r>
              <a:rPr lang="en-US" dirty="0"/>
              <a:t>Questions on Lecture 25?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1859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random stream so that we can get random numbers in an enhanced for loop?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int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nextInt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bound)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Returns a pseudorandom, uniformly distributed int value between 0 (inclusive) and the specified value (exclusive), drawn from this random number generator's sequence. 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size, int bound) { }</a:t>
            </a: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RandomStream</a:t>
            </a:r>
            <a:r>
              <a:rPr lang="en-US" sz="1400" dirty="0"/>
              <a:t> r = new </a:t>
            </a:r>
            <a:r>
              <a:rPr lang="en-US" sz="1400" dirty="0" err="1"/>
              <a:t>RandomStream</a:t>
            </a:r>
            <a:r>
              <a:rPr lang="en-US" sz="1400" dirty="0"/>
              <a:t>(10, 100);</a:t>
            </a:r>
          </a:p>
          <a:p>
            <a:pPr marL="0" indent="0">
              <a:buNone/>
            </a:pPr>
            <a:r>
              <a:rPr lang="en-US" sz="1400" dirty="0"/>
              <a:t>    for (Integer </a:t>
            </a:r>
            <a:r>
              <a:rPr lang="en-US" sz="1400" dirty="0" err="1"/>
              <a:t>i</a:t>
            </a:r>
            <a:r>
              <a:rPr lang="en-US" sz="1400" dirty="0"/>
              <a:t> : r)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3336</TotalTime>
  <Words>179</Words>
  <Application>Microsoft Office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25</vt:lpstr>
      <vt:lpstr>Announcements</vt:lpstr>
      <vt:lpstr>Topics</vt:lpstr>
      <vt:lpstr>Random Stream</vt:lpstr>
      <vt:lpstr>Questions on Lecture 25?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222</cp:revision>
  <dcterms:modified xsi:type="dcterms:W3CDTF">2020-12-07T05:22:52Z</dcterms:modified>
</cp:coreProperties>
</file>