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48" y="34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Survey 10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Resubmission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Optional, No-Fault Final Exam</a:t>
            </a:r>
          </a:p>
          <a:p>
            <a:pPr lvl="1"/>
            <a:r>
              <a:rPr lang="en-US" dirty="0"/>
              <a:t>Starts Wednesday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+ 15 minutes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3364</TotalTime>
  <Words>67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Calibri</vt:lpstr>
      <vt:lpstr>Arial</vt:lpstr>
      <vt:lpstr>Office Theme</vt:lpstr>
      <vt:lpstr>CSE 12 – Basic Data Structures and Object-Oriented Design Lecture 27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227</cp:revision>
  <dcterms:modified xsi:type="dcterms:W3CDTF">2020-12-11T15:16:48Z</dcterms:modified>
</cp:coreProperties>
</file>