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68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0:3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69 1840 0 0,'-1'-10'-106'0'0,"-4"-5"4453"0"0,4 12-3435 0 0,0 0 0 0 0,0 0 0 0 0,1 0-1 0 0,-1-1 1 0 0,0 1 0 0 0,1-4 0 0 0,-3-9 2842 0 0,4 15-2884 0 0,-1 1-821 0 0,0 0 1 0 0,0 0 0 0 0,0 0 0 0 0,1 0 0 0 0,-1-1 0 0 0,0 1 0 0 0,0 0 0 0 0,1 0 0 0 0,-1 0 0 0 0,0 0 0 0 0,0 0 0 0 0,1 0 0 0 0,-1 0 0 0 0,0 0 0 0 0,0 0 0 0 0,1 0 0 0 0,-1 0 0 0 0,0 0 0 0 0,0 0 0 0 0,1 0 0 0 0,-1 0 0 0 0,0 1 0 0 0,0-1 0 0 0,0 0 0 0 0,1 0 0 0 0,-1 0 0 0 0,0 0 0 0 0,1 0 0 0 0,25 25 2764 0 0,8-7-2110 0 0,1-3-1 0 0,1 0 1 0 0,0-3-1 0 0,0-1 1 0 0,48 8 0 0 0,-24-10-204 0 0,1-2 0 0 0,68-2 0 0 0,123-14 704 0 0,-14 0-805 0 0,-189 9-229 0 0,29 0 375 0 0,87 10-1 0 0,-128-6-407 0 0,52 9 30 0 0,-80-10-100 0 0,-6-2-33 0 0,0 0 0 0 0,0 0 1 0 0,0-1-1 0 0,0 1 0 0 0,5 0 0 0 0,-2-2-77 0 0,-5 1 43 0 0,-1 0 0 0 0,0 0-1 0 0,1-1 1 0 0,-1 1 0 0 0,0 0-1 0 0,0 0 1 0 0,1 0-1 0 0,-1 0 1 0 0,0 0 0 0 0,1 0-1 0 0,-1-1 1 0 0,0 1 0 0 0,0 0-1 0 0,1 0 1 0 0,-1 0-1 0 0,0-1 1 0 0,0 1 0 0 0,0 0-1 0 0,1 0 1 0 0,-1-1 0 0 0,0 1-1 0 0,0 0 1 0 0,0-1 0 0 0,0 1-1 0 0,1 0 1 0 0,-1-1-1 0 0,0 1 1 0 0,0 0 0 0 0,0 0-1 0 0,0-1 1 0 0,0 1 0 0 0,0 0-1 0 0,0-1 1 0 0,0 1-1 0 0,0-1 1 0 0,0 0-47 0 0,1 0 0 0 0,-1 0 0 0 0,0 0 0 0 0,0-1 0 0 0,1 1 0 0 0,-1 0 0 0 0,0 0 0 0 0,0 0 0 0 0,0 0-1 0 0,0 0 1 0 0,-1-1 0 0 0,1 1 0 0 0,0 0 0 0 0,0 0 0 0 0,-1-2 0 0 0,0 2-88 0 0,1 1 0 0 0,0-1 1 0 0,0 1-1 0 0,-1-1 0 0 0,1 1 0 0 0,0 0 0 0 0,-1-1 0 0 0,1 1 1 0 0,-1-1-1 0 0,1 1 0 0 0,0 0 0 0 0,-1-1 0 0 0,1 1 0 0 0,-1 0 0 0 0,1 0 1 0 0,-1-1-1 0 0,1 1 0 0 0,-1 0 0 0 0,1 0 0 0 0,-1 0 0 0 0,1-1 1 0 0,-1 1-1 0 0,0 0 0 0 0,-4 0-1284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0:40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29 920 0 0,'-18'22'20623'0'0,"20"-22"-20159"0"0,8 5 82 0 0,1 0-1 0 0,0-2 0 0 0,0 1 0 0 0,1-1 0 0 0,21 2 0 0 0,-15-2-225 0 0,33 5 801 0 0,75 2 0 0 0,52-10-251 0 0,-12 0-330 0 0,161 19 166 0 0,-244-11-538 0 0,50 3 191 0 0,-104-10-206 0 0,0-2 1 0 0,46-6-1 0 0,122-30 343 0 0,-120 21-61 0 0,132-21 181 0 0,-193 34-660 0 0,-11 1 30 0 0,0 1-1 0 0,1 1 1 0 0,-1-1 0 0 0,7 1 0 0 0,-11-1 17 0 0,6 3 63 0 0,-6-2 9 0 0,2-1-59 0 0,-1-2-16 0 0,1 1-19 0 0,3-8-370 0 0,-5 9-50 0 0,-1 0 1 0 0,1 0 0 0 0,0 0 0 0 0,0 0-1 0 0,-1 0 1 0 0,1 0 0 0 0,0 0-1 0 0,0 0 1 0 0,0 0 0 0 0,0 0-1 0 0,1 0 1 0 0,4-2-1118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0:4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85 7368 0 0,'0'0'568'0'0,"-16"-9"7168"0"0,16 9-7602 0 0,0-1 0 0 0,0 0 0 0 0,1 0 0 0 0,-1 0 0 0 0,0 0 1 0 0,1 0-1 0 0,-1 0 0 0 0,0 0 0 0 0,1 1 0 0 0,-1-1 0 0 0,1 0 1 0 0,0 0-1 0 0,-1 0 0 0 0,1 1 0 0 0,-1-1 0 0 0,1 0 0 0 0,0 1 1 0 0,0-1-1 0 0,-1 1 0 0 0,1-1 0 0 0,0 1 0 0 0,0-1 0 0 0,0 1 1 0 0,0-1-1 0 0,0 1 0 0 0,0 0 0 0 0,-1 0 0 0 0,2-1 1 0 0,30-4 991 0 0,-31 5-1041 0 0,6-1 42 0 0,10 0 495 0 0,0 0 0 0 0,0 0 0 0 0,32 5 0 0 0,2 1 130 0 0,1-1 1 0 0,-1-3 0 0 0,101-11-1 0 0,-95 3-408 0 0,131-9 440 0 0,-107 13-459 0 0,97 0 318 0 0,-34 20 453 0 0,-106-17-1163 0 0,-24-1 156 0 0,27 4 1 0 0,-40-3-70 0 0,0 0-1 0 0,0 0 1 0 0,1 0 0 0 0,-1 0-1 0 0,0 0 1 0 0,1 0 0 0 0,-1-1-1 0 0,0 1 1 0 0,0 0 0 0 0,1-1-1 0 0,-1 1 1 0 0,1-1 0 0 0,0 0 12 0 0,-1 1 48 0 0,13-4 245 0 0,-9 3-333 0 0,10-13-157 0 0,-2-2-783 0 0,-8 14-2756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0:4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56 1840 0 0,'-14'2'451'0'0,"10"-1"957"0"0,0 1 1 0 0,0-1 0 0 0,0-1-1 0 0,0 1 1 0 0,-1-1-1 0 0,1 1 1 0 0,-7-2 0 0 0,5 1 479 0 0,-4 2 708 0 0,-4-1 5423 0 0,12 1-6828 0 0,3-2-472 0 0,2 0-902 0 0,147 6 1168 0 0,204-12-487 0 0,134 1 124 0 0,-284 9-333 0 0,293 10 758 0 0,-362-3-781 0 0,65 3 232 0 0,-200-14-496 0 0,53-2 124 0 0,-48 1-85 0 0,0 0-1 0 0,0 1 1 0 0,0-2-1 0 0,0 1 0 0 0,0-1 1 0 0,0 1-1 0 0,0-2 1 0 0,4-1-1 0 0,-8 3-37 0 0,0 0 1 0 0,0 0-1 0 0,1 0 1 0 0,-1 0-1 0 0,0 0 1 0 0,-1 0-1 0 0,1 0 1 0 0,0 0-1 0 0,0 0 0 0 0,0 0 1 0 0,0 0-1 0 0,-1-1 1 0 0,1 1-1 0 0,-1 0 1 0 0,1 0-1 0 0,-1-1 1 0 0,1 1-1 0 0,-1 0 0 0 0,0-1 1 0 0,0 1-1 0 0,0-1 1 0 0,0 1-1 0 0,0 0 1 0 0,0-1-1 0 0,0 1 1 0 0,0-1-1 0 0,-1-1 0 0 0,0-1-88 0 0,0 1 0 0 0,0-1 0 0 0,0 1 0 0 0,-1-1 0 0 0,1 1 0 0 0,-1-1 0 0 0,-3-3 0 0 0,-17-10-6175 0 0,21 14 4680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0:5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39 8752 0 0,'-14'-1'936'0'0,"9"-1"6"0"0,0 1 1 0 0,0-1 0 0 0,0 0-1 0 0,1 0 1 0 0,-1 0 0 0 0,1-1-1 0 0,-1 0 1 0 0,1 0-1 0 0,0 0 1 0 0,0 0 0 0 0,-3-7 3007 0 0,7 10-3890 0 0,0 0 0 0 0,0 0 1 0 0,0 0-1 0 0,0-1 662 0 0,0 1-662 0 0,13 2 852 0 0,15 5-767 0 0,34 12 619 0 0,1-2-1 0 0,77 9 0 0 0,132 0 531 0 0,-27-19-1129 0 0,-170-5-5 0 0,103-2 1070 0 0,-109-2-951 0 0,-1-3 0 0 0,115-22 0 0 0,-166 23-321 0 0,-1-1-1 0 0,0 0 1 0 0,0-1 0 0 0,0 0 0 0 0,-1-2-1 0 0,28-16 1 0 0,-21 12 42 0 0,-22 12 0 0 0,0 0 0 0 0,1 0 0 0 0,-1-1-1 0 0,0 1 1 0 0,0 0 0 0 0,0 0 0 0 0,0 0 0 0 0,0 0 0 0 0,0 0-1 0 0,0 0 1 0 0,1 0 0 0 0,-1 0 0 0 0,0 0 0 0 0,0 0-1 0 0,0 0 1 0 0,0 0 0 0 0,0-1 0 0 0,1 1 0 0 0,-1 0 0 0 0,0 0-1 0 0,0 0 1 0 0,0 0 0 0 0,0 0 0 0 0,0 0 0 0 0,1 0 0 0 0,-1 0-1 0 0,0 1 1 0 0,0-1 0 0 0,0 0 0 0 0,0 0 0 0 0,0 0 0 0 0,1 0-1 0 0,-1 0 1 0 0,0 0 0 0 0,0 0 0 0 0,0 0 0 0 0,0 0 0 0 0,0 0-1 0 0,0 0 1 0 0,0 0 0 0 0,1 1 0 0 0,-1-1 0 0 0,0 0 0 0 0,0 0-1 0 0,0 0 1 0 0,0 0 0 0 0,0 0 0 0 0,0 0 0 0 0,0 1 0 0 0,0-1-1 0 0,0 0 1 0 0,0 0 0 0 0,0 3-63 0 0,-7 13-1291 0 0,6-14 946 0 0,0 1-1 0 0,-1-1 1 0 0,1 1 0 0 0,0 0-1 0 0,-1 5 1 0 0,1 11-3529 0 0,1-12 1926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7:01:14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195 143 1840 0 0,'0'0'83'0'0,"-15"-8"133"0"0,7-1 1186 0 0,7 7-1144 0 0,0 0 1 0 0,-1 1 0 0 0,1-1 0 0 0,-1 1-1 0 0,1 0 1 0 0,-1-1 0 0 0,-2-1-1 0 0,3 2-240 0 0,0 0 0 0 0,-1 0-1 0 0,1 0 1 0 0,0-1 0 0 0,0 1-1 0 0,0-1 1 0 0,0 1-1 0 0,0-1 1 0 0,-1-1 0 0 0,-9-12 59 0 0,0 2-175 0 0,10 10 81 0 0,-1 0-1 0 0,0 0 1 0 0,-1 0 0 0 0,1 0 0 0 0,-5-4-1 0 0,5 6 316 0 0,-1-1-1 0 0,1 0 0 0 0,-1 1 0 0 0,0 0 1 0 0,0-1-1 0 0,1 1 0 0 0,-1 0 0 0 0,0 1 0 0 0,0-1 1 0 0,0 0-1 0 0,0 1 0 0 0,0-1 0 0 0,0 1 0 0 0,0 0 1 0 0,0 0-1 0 0,-6 1 0 0 0,4 0 648 0 0,-1-1 0 0 0,1 0 0 0 0,-1-1 0 0 0,-8-1 0 0 0,8 2 197 0 0,-4-2 4542 0 0,23-6-5317 0 0,-7 6-332 0 0,-1 1 0 0 0,1-1 0 0 0,0 1 0 0 0,0 0 0 0 0,0 0 0 0 0,0 1 0 0 0,0-1 0 0 0,0 1 1 0 0,6 1-1 0 0,19-1 236 0 0,-20 0-111 0 0,1 0 1 0 0,12 2-1 0 0,-12-1 35 0 0,24-1 0 0 0,295-4 725 0 0,-185 6-567 0 0,128 8 64 0 0,-89-1-112 0 0,309-5 562 0 0,-334-4-408 0 0,61-11 44 0 0,-120 4-286 0 0,-33 3-74 0 0,192-7 334 0 0,-61 19 15 0 0,-166-3-131 0 0,-32-5 358 0 0,-7-17-772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Monday, December 7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Monday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3E065-44B2-4ED8-821B-54C2BB920946}"/>
                  </a:ext>
                </a:extLst>
              </p14:cNvPr>
              <p14:cNvContentPartPr/>
              <p14:nvPr/>
            </p14:nvContentPartPr>
            <p14:xfrm>
              <a:off x="2278009" y="1747339"/>
              <a:ext cx="540360" cy="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3E065-44B2-4ED8-821B-54C2BB9209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369" y="1738339"/>
                <a:ext cx="558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5930AE-E37C-42E1-826A-385AA3EB2C15}"/>
                  </a:ext>
                </a:extLst>
              </p14:cNvPr>
              <p14:cNvContentPartPr/>
              <p14:nvPr/>
            </p14:nvContentPartPr>
            <p14:xfrm>
              <a:off x="2377369" y="2142259"/>
              <a:ext cx="676080" cy="4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5930AE-E37C-42E1-826A-385AA3EB2C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369" y="2133619"/>
                <a:ext cx="693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12971E-C074-4655-B054-7EE5E86A8899}"/>
                  </a:ext>
                </a:extLst>
              </p14:cNvPr>
              <p14:cNvContentPartPr/>
              <p14:nvPr/>
            </p14:nvContentPartPr>
            <p14:xfrm>
              <a:off x="837289" y="2581459"/>
              <a:ext cx="460080" cy="3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12971E-C074-4655-B054-7EE5E86A88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649" y="2572819"/>
                <a:ext cx="477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EA42BD-4AA0-4C43-9414-77D0B4C8B7A9}"/>
                  </a:ext>
                </a:extLst>
              </p14:cNvPr>
              <p14:cNvContentPartPr/>
              <p14:nvPr/>
            </p14:nvContentPartPr>
            <p14:xfrm>
              <a:off x="4729969" y="2980339"/>
              <a:ext cx="774360" cy="3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EA42BD-4AA0-4C43-9414-77D0B4C8B7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1329" y="2971699"/>
                <a:ext cx="792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F2D6EA-5F92-4710-AFA6-42C02E28D597}"/>
                  </a:ext>
                </a:extLst>
              </p14:cNvPr>
              <p14:cNvContentPartPr/>
              <p14:nvPr/>
            </p14:nvContentPartPr>
            <p14:xfrm>
              <a:off x="1603009" y="3322339"/>
              <a:ext cx="56304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F2D6EA-5F92-4710-AFA6-42C02E28D5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4009" y="3313699"/>
                <a:ext cx="5806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DEC1AB-E41E-4DF0-ABF4-F0F6A8509FC1}"/>
                  </a:ext>
                </a:extLst>
              </p14:cNvPr>
              <p14:cNvContentPartPr/>
              <p14:nvPr/>
            </p14:nvContentPartPr>
            <p14:xfrm>
              <a:off x="788689" y="1770379"/>
              <a:ext cx="964440" cy="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DEC1AB-E41E-4DF0-ABF4-F0F6A8509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049" y="1761739"/>
                <a:ext cx="98208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– use in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work in an enhanced for loop?</a:t>
            </a:r>
          </a:p>
          <a:p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 stream = new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//add data to stream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for (Integer i: stream) {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/>
              <a:t>stream.close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3388</TotalTime>
  <Words>148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12 – Basic Data Structures and Object-Oriented Design Lecture 24</vt:lpstr>
      <vt:lpstr>Announcements</vt:lpstr>
      <vt:lpstr>Topics</vt:lpstr>
      <vt:lpstr>MemoryStream – use in Enhanced For Loop</vt:lpstr>
      <vt:lpstr>Other Iterators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216</cp:revision>
  <dcterms:modified xsi:type="dcterms:W3CDTF">2020-12-04T17:35:43Z</dcterms:modified>
</cp:coreProperties>
</file>