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7" r:id="rId5"/>
    <p:sldId id="268" r:id="rId6"/>
    <p:sldId id="26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8:00:28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6448 0 0,'-13'6'12247'0'0,"27"6"-11717"0"0,0 0-1 0 0,0-1 1 0 0,2-1-1 0 0,-1 0 0 0 0,1-1 1 0 0,1-1-1 0 0,0 0 1 0 0,0-1-1 0 0,23 6 0 0 0,-6-4-222 0 0,0-2 0 0 0,1-1 0 0 0,70 3 0 0 0,145-12 1013 0 0,-140-1-906 0 0,126 5 267 0 0,-162 3-409 0 0,86 16-1 0 0,-143-17-233 0 0,185 42 428 0 0,-85-8-186 0 0,-88-28-80 0 0,1-2 0 0 0,0-1 0 0 0,44 4 0 0 0,-62-10-91 0 0,1 0 0 0 0,20-3-1 0 0,-7 0 38 0 0,-17 1-76 0 0,0 1 0 0 0,0-1 0 0 0,16-6 1 0 0,-17 5-50 0 0,1 0 1 0 0,0 1 0 0 0,15-2 0 0 0,4-1 66 0 0,-23 3-72 0 0,0 1 0 0 0,1 0-1 0 0,-1 1 1 0 0,0-1 0 0 0,0 1 0 0 0,0 0 0 0 0,1 0 0 0 0,9 2 0 0 0,-10 0-75 0 0,-4-2 132 0 0,-1 2-632 0 0,1-1 325 0 0,-1 1 1 0 0,0-1 0 0 0,1 1 0 0 0,-1 0-1 0 0,0-1 1 0 0,0 1 0 0 0,0 2 0 0 0,0-3-4 0 0,-1 4-1311 0 0,-4 2-335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8:00:31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55 4144 0 0,'-5'1'136'0'0,"2"0"-64"0"0,0-1-1 0 0,0 1 1 0 0,0-1-1 0 0,0 0 1 0 0,0 0 0 0 0,0 0-1 0 0,0 0 1 0 0,0-1 0 0 0,0 1-1 0 0,0-1 1 0 0,1 1 0 0 0,-1-1-1 0 0,0 0 1 0 0,-5-3 0 0 0,3 1 606 0 0,-43-29 4554 0 0,47 31-4917 0 0,0 1 0 0 0,1-1 0 0 0,-1 0 0 0 0,0 1 0 0 0,1-1 0 0 0,-1 0 0 0 0,0 1 0 0 0,1-1 0 0 0,-1 0 1 0 0,1 0-1 0 0,-4-6 5944 0 0,6 7-5834 0 0,6 1-112 0 0,0-1-1 0 0,-1 1 1 0 0,1 1 0 0 0,0-1-1 0 0,-1 1 1 0 0,13 6-1 0 0,-5-3-19 0 0,0-1-1 0 0,19 4 0 0 0,0 0 50 0 0,38 10 253 0 0,1-3 0 0 0,76 5 0 0 0,-130-19-506 0 0,558 27 1830 0 0,-204-48-879 0 0,-54 2-312 0 0,-244 14-491 0 0,-25 1 33 0 0,62 4-1 0 0,-14 10 227 0 0,-97-11-481 0 0,1 0 0 0 0,-1-1 0 0 0,0 1 0 0 0,0-1 1 0 0,0 1-1 0 0,0-1 0 0 0,0 0 0 0 0,0 1 0 0 0,0-1 0 0 0,0 0 0 0 0,-1 1 0 0 0,1-1 0 0 0,0 0 1 0 0,0 0-1 0 0,-1 0 0 0 0,1 0 0 0 0,1-2 0 0 0,-1 0-17 0 0,0 0 0 0 0,1 0 1 0 0,-1 1-1 0 0,-1-2 0 0 0,1 1 0 0 0,0 0 1 0 0,-1 0-1 0 0,1-4 0 0 0,-1 6-89 0 0,1-7-574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8:00:33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46 138 9760 0 0,'-16'-5'545'0'0,"15"4"-493"0"0,-1 0 1 0 0,0 1-1 0 0,1-1 0 0 0,-1 0 0 0 0,1 1 1 0 0,-1 0-1 0 0,0-1 0 0 0,-2 1 1 0 0,-9-2 2250 0 0,22-2 1391 0 0,-3 2-2820 0 0,116-52 1894 0 0,-93 42-2380 0 0,2 2-1 0 0,-1 1 1 0 0,42-6-1 0 0,97-2 534 0 0,-31 15 92 0 0,247 27 1 0 0,-314-16-480 0 0,98 26 1 0 0,-152-30-408 0 0,1-1-1 0 0,0-1 1 0 0,0-1 0 0 0,26 0-1 0 0,-43-2-98 0 0,-1-1 0 0 0,1 1-1 0 0,-1-1 1 0 0,1 1 0 0 0,-1 0 0 0 0,1-1-1 0 0,-1 1 1 0 0,0-1 0 0 0,1 1-1 0 0,-1-1 1 0 0,0 1 0 0 0,1-1 0 0 0,-1 1-1 0 0,0-1 1 0 0,0 0 0 0 0,1 1 0 0 0,-1-1-1 0 0,0 1 1 0 0,0-1 0 0 0,0 0 0 0 0,0 1-1 0 0,0-1 1 0 0,0 0 0 0 0,0 0-1 0 0,0-9-1544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8:00:39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5528 0 0,'0'0'733'0'0,"6"-1"1710"0"0,6-3 211 0 0,3 0-1982 0 0,0 1 0 0 0,0 0-1 0 0,0 1 1 0 0,0 1 0 0 0,0 0-1 0 0,19 2 1 0 0,-7 0 269 0 0,22-3 88 0 0,81-12 0 0 0,-39 5-235 0 0,-57 6-1046 0 0,-1 2 816 0 0,0 1 0 0 0,37 6 0 0 0,-3-1-283 0 0,-25 1-135 0 0,-30-3-88 0 0,0-2 1 0 0,14 1-1 0 0,282 6 1466 0 0,-267-5-1466 0 0,-25-2-25 0 0,22 0 0 0 0,-30-1-33 0 0,1 1 0 0 0,-1 0 0 0 0,1 0 0 0 0,-1 1 0 0 0,15 5 0 0 0,-16-5 0 0 0,1 0 0 0 0,-1 0 0 0 0,1 0 0 0 0,-1-1 0 0 0,1 0 0 0 0,15-1 0 0 0,-5-1 76 0 0,0 1 0 0 0,0 0 0 0 0,0 1 0 0 0,24 5 0 0 0,70 21 477 0 0,3 1 480 0 0,-45-16-705 0 0,130 5 1 0 0,-98-15 45 0 0,1 3-1 0 0,135 26 1 0 0,135 14 562 0 0,-296-38-687 0 0,114 4 429 0 0,34-23-149 0 0,-188 9-526 0 0,7 2 55 0 0,68 6 1 0 0,-110-5-59 0 0,27 3-2073 0 0,-21-2 28 0 0,-1 1 0 0 0,1 0 0 0 0,10 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8:00:50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10136 0 0,'-7'0'174'0'0,"1"1"1"0"0,0 1-1 0 0,0-1 1 0 0,-1 1-1 0 0,1 0 0 0 0,1 0 1 0 0,-1 1-1 0 0,-7 3 1 0 0,6-2 842 0 0,-1 0 1 0 0,0-1-1 0 0,-8 5 4576 0 0,28-6-4286 0 0,14 0-616 0 0,178 1 2902 0 0,231-1-996 0 0,-145 4-1969 0 0,-115 4 211 0 0,-146-6-693 0 0,-23-2-135 0 0,0-1-1 0 0,0 0 1 0 0,0-1-1 0 0,0 1 1 0 0,0-1-1 0 0,1 0 1 0 0,8-2-1 0 0,-15 2-122 0 0,1-1-1 0 0,-1 1 1 0 0,1 0-1 0 0,0-1 1 0 0,-1 1-1 0 0,1-1 1 0 0,-1 1-1 0 0,0 0 1 0 0,1-1-1 0 0,-1 1 0 0 0,1-1 1 0 0,-1 1-1 0 0,0-1 1 0 0,1 0-1 0 0,-1 1 1 0 0,0-1-1 0 0,1 1 1 0 0,-1-1-1 0 0,0 0 1 0 0,0 1-1 0 0,0-1 0 0 0,0 1 1 0 0,1-1-1 0 0,-1 0 1 0 0,0 1-1 0 0,0-1 1 0 0,0 0-1 0 0,0 1 1 0 0,-1-1-1 0 0,1 0 1 0 0,0 1-1 0 0,0-1 0 0 0,0 0 1 0 0,0 1-1 0 0,-1-1 1 0 0,1 1-1 0 0,0-1 1 0 0,-1 0-1 0 0,-2-5-1527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8:00:51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43 5528 0 0,'0'0'1564'0'0,"-5"-13"4368"0"0,5 11-5390 0 0,0 0 0 0 0,1 0 0 0 0,-1 0-1 0 0,1 0 1 0 0,0 0 0 0 0,-1 0 0 0 0,1 0 0 0 0,2-4 0 0 0,0-2 6211 0 0,3 24-5025 0 0,-4 6-1479 0 0,-1 0 1 0 0,-2 0-1 0 0,0 0 0 0 0,-6 31 1 0 0,3-17-181 0 0,-22 125 13 0 0,4-28-107 0 0,14-45 230 0 0,9-12-112 0 0,0-28-4224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8:00:52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1 212 6448 0 0,'20'-39'3213'0'0,"2"-3"5332"0"0,-2 16-6537 0 0,-3 7 611 0 0,31-26-1 0 0,-42 40-2391 0 0,1 0 1 0 0,0 1-1 0 0,0 0 0 0 0,0 0 0 0 0,0 0 0 0 0,1 1 1 0 0,-1 0-1 0 0,1 0 0 0 0,9-1 0 0 0,-12 3-203 0 0,0 1 0 0 0,0 0 0 0 0,0 0 0 0 0,0 0 0 0 0,0 1 0 0 0,-1 0 0 0 0,1 0-1 0 0,0 0 1 0 0,0 0 0 0 0,5 3 0 0 0,-1 0 25 0 0,-1-1 0 0 0,0 2 0 0 0,0-1 0 0 0,13 10 0 0 0,-15-8-49 0 0,0 1 0 0 0,0 0 0 0 0,-1 0 0 0 0,7 11 0 0 0,-8-13 0 0 0,-2 0-7 0 0,1 0 1 0 0,-1 0-1 0 0,1 0 0 0 0,-1 0 0 0 0,-1 0 0 0 0,1 1 1 0 0,-1-1-1 0 0,0 1 0 0 0,1 9 0 0 0,-2-4-30 0 0,0 0 0 0 0,-1 0 0 0 0,-3 22 0 0 0,-18 78-803 0 0,19-86-1745 0 0,0-14 1034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4T18:01:02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29 102 2304 0 0,'0'0'312'0'0,"-16"-6"2788"0"0,11-2-2936 0 0,0 1 4610 0 0,5 7-4627 0 0,-1 0-1 0 0,1 0 1 0 0,0 1 0 0 0,0-1 0 0 0,-1 1-1 0 0,1-1 1 0 0,0 0 0 0 0,0 1-1 0 0,0-1 1 0 0,0 0 0 0 0,-1 1 0 0 0,1-1-1 0 0,0 1 1 0 0,0-1 0 0 0,0 0 0 0 0,0 1-1 0 0,0-1 1 0 0,0 1 0 0 0,0-1 0 0 0,0 0-1 0 0,0 1 1 0 0,0-1 0 0 0,0 1-1 0 0,0-1 1 0 0,1 1 0 0 0,-1 1 45 0 0,0 0 0 0 0,0 0 0 0 0,0 0 0 0 0,0 0 0 0 0,1 0 0 0 0,-1 0-1 0 0,1 0 1 0 0,-1 0 0 0 0,1 0 0 0 0,0-1 0 0 0,0 1 0 0 0,0 0 0 0 0,0 0 0 0 0,0-1 0 0 0,0 1 0 0 0,0-1 0 0 0,0 1 0 0 0,1-1 0 0 0,-1 1 0 0 0,1-1 0 0 0,-1 0-1 0 0,3 2 1 0 0,-2-2-87 0 0,0-1-1 0 0,-1 1 1 0 0,1-1-1 0 0,0 1 1 0 0,0-1-1 0 0,0 0 0 0 0,4 1 1 0 0,-1-1 55 0 0,14 1 43 0 0,1 0-1 0 0,30-4 0 0 0,4 0 121 0 0,109 11 947 0 0,1 9-336 0 0,-117-11-793 0 0,-32-3-50 0 0,30 1-1 0 0,132 1 110 0 0,-58 1 195 0 0,-46-1-206 0 0,-23-1-347 0 0,14 1-112 0 0,35-1 248 0 0,-55-1 23 0 0,45-2 0 0 0,52-6 240 0 0,62-5-75 0 0,-130 8 83 0 0,-17 1-55 0 0,195-6 686 0 0,-155-5-426 0 0,57 1 157 0 0,-126 8-519 0 0,117-8 375 0 0,52-12 231 0 0,-137 14-341 0 0,73-23-1 0 0,-128 31-338 0 0,0-1 0 0 0,-1 0 0 0 0,1 0-1 0 0,0 0 1 0 0,-1 0 0 0 0,1-1-1 0 0,-1 0 1 0 0,0 1 0 0 0,5-6-1 0 0,7-7 25 0 0,-13 14-311 0 0,-1-1-1 0 0,0 0 1 0 0,0 0-1 0 0,0 0 1 0 0,0 0 0 0 0,0 0-1 0 0,-1 0 1 0 0,2-5-1 0 0,-1-3-1618 0 0,-1 10 1865 0 0,0 0 0 0 0,0-1-1 0 0,-1 1 1 0 0,1 0 0 0 0,0 0 0 0 0,0 0 0 0 0,0 0-1 0 0,0 0 1 0 0,0 0 0 0 0,0 0 0 0 0,0 0 0 0 0,0 0-1 0 0,0-1 1 0 0,0 1 0 0 0,0 0 0 0 0,0 0 0 0 0,-1 0-1 0 0,1 0 1 0 0,0 0 0 0 0,0 0 0 0 0,0 0-1 0 0,0 0 1 0 0,0 0 0 0 0,0 0 0 0 0,0 0 0 0 0,-1 0-1 0 0,1 0 1 0 0,0 0 0 0 0,0 0 0 0 0,0 0 0 0 0,0 0-1 0 0,0 0 1 0 0,0 0 0 0 0,0 0 0 0 0,-1 0 0 0 0,1 0-1 0 0,0 0 1 0 0,0 0 0 0 0,0 0 0 0 0,0 0 0 0 0,0 0-1 0 0,0 0 1 0 0,0 0 0 0 0,0 0 0 0 0,-1 0 0 0 0,1 0-1 0 0,0 0 1 0 0,0 1 0 0 0,0-1 0 0 0,0 0-1 0 0,0 0 1 0 0,0 0 0 0 0,0 0 0 0 0,0 0 0 0 0,0 0-1 0 0,0 1 1 0 0,-4 1-1557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24 due Monday, December 7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December 10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Review Session (Extra Credit), Monday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See Piazza post for Zoom link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B852EF-8F7A-4F4D-B7E0-6DB50B911D67}"/>
                  </a:ext>
                </a:extLst>
              </p14:cNvPr>
              <p14:cNvContentPartPr/>
              <p14:nvPr/>
            </p14:nvContentPartPr>
            <p14:xfrm>
              <a:off x="2248849" y="1732219"/>
              <a:ext cx="718920" cy="9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B852EF-8F7A-4F4D-B7E0-6DB50B911D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09" y="1723579"/>
                <a:ext cx="736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58F38C-18CD-4D15-8727-A7B75173A2B0}"/>
                  </a:ext>
                </a:extLst>
              </p14:cNvPr>
              <p14:cNvContentPartPr/>
              <p14:nvPr/>
            </p14:nvContentPartPr>
            <p14:xfrm>
              <a:off x="2366569" y="2157019"/>
              <a:ext cx="759960" cy="4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58F38C-18CD-4D15-8727-A7B75173A2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7569" y="2148019"/>
                <a:ext cx="7776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1B4A7F-2C62-45FD-BB8C-AD1DB04C33B5}"/>
                  </a:ext>
                </a:extLst>
              </p14:cNvPr>
              <p14:cNvContentPartPr/>
              <p14:nvPr/>
            </p14:nvContentPartPr>
            <p14:xfrm>
              <a:off x="820009" y="2592979"/>
              <a:ext cx="487440" cy="4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1B4A7F-2C62-45FD-BB8C-AD1DB04C33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009" y="2584339"/>
                <a:ext cx="5050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4BF44C-9F38-4069-BB81-CD096AAE068F}"/>
                  </a:ext>
                </a:extLst>
              </p14:cNvPr>
              <p14:cNvContentPartPr/>
              <p14:nvPr/>
            </p14:nvContentPartPr>
            <p14:xfrm>
              <a:off x="858889" y="2996179"/>
              <a:ext cx="1256400" cy="9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4BF44C-9F38-4069-BB81-CD096AAE06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9889" y="2987539"/>
                <a:ext cx="1274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ADBB2D-88A9-42BA-8BDC-7F0840BDBDE3}"/>
                  </a:ext>
                </a:extLst>
              </p14:cNvPr>
              <p14:cNvContentPartPr/>
              <p14:nvPr/>
            </p14:nvContentPartPr>
            <p14:xfrm>
              <a:off x="5897089" y="3043339"/>
              <a:ext cx="446040" cy="26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ADBB2D-88A9-42BA-8BDC-7F0840BDBD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88449" y="3034699"/>
                <a:ext cx="46368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80EE658-A910-42CE-95CB-C71DB1B3643C}"/>
              </a:ext>
            </a:extLst>
          </p:cNvPr>
          <p:cNvGrpSpPr/>
          <p:nvPr/>
        </p:nvGrpSpPr>
        <p:grpSpPr>
          <a:xfrm>
            <a:off x="1808569" y="3375619"/>
            <a:ext cx="137160" cy="274320"/>
            <a:chOff x="1808569" y="3375619"/>
            <a:chExt cx="13716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62B191-35D5-4235-B6C3-1EEAACDA064A}"/>
                    </a:ext>
                  </a:extLst>
                </p14:cNvPr>
                <p14:cNvContentPartPr/>
                <p14:nvPr/>
              </p14:nvContentPartPr>
              <p14:xfrm>
                <a:off x="1868689" y="3397939"/>
                <a:ext cx="25200" cy="252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62B191-35D5-4235-B6C3-1EEAACDA06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0049" y="3388939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EDCABC-7556-477D-85C1-C243CF7DA552}"/>
                    </a:ext>
                  </a:extLst>
                </p14:cNvPr>
                <p14:cNvContentPartPr/>
                <p14:nvPr/>
              </p14:nvContentPartPr>
              <p14:xfrm>
                <a:off x="1808569" y="3375619"/>
                <a:ext cx="137160" cy="131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EDCABC-7556-477D-85C1-C243CF7DA5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9929" y="3366979"/>
                  <a:ext cx="154800" cy="14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r>
              <a:rPr lang="en-US" dirty="0"/>
              <a:t>Questions on Lecture 24?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DA85BA-4BF3-44E5-8EE3-34CA6D649498}"/>
                  </a:ext>
                </a:extLst>
              </p14:cNvPr>
              <p14:cNvContentPartPr/>
              <p14:nvPr/>
            </p14:nvContentPartPr>
            <p14:xfrm>
              <a:off x="837289" y="1726099"/>
              <a:ext cx="1056960" cy="7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DA85BA-4BF3-44E5-8EE3-34CA6D649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289" y="1717459"/>
                <a:ext cx="107460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r>
              <a:rPr lang="en-US" dirty="0"/>
              <a:t> – use in 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work in an enhanced for loop?</a:t>
            </a:r>
          </a:p>
          <a:p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&lt;Integer&gt; stream = new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&lt;Integer&gt;();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//add data to stream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for (Integer i: stream) {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/>
              <a:t>stream.close</a:t>
            </a:r>
            <a:r>
              <a:rPr lang="en-US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C552-6778-4E87-A067-68C536EC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AAA2-ACB1-44EA-8F0D-3DCD3556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make a BST iterator?</a:t>
            </a:r>
          </a:p>
          <a:p>
            <a:r>
              <a:rPr lang="en-US" dirty="0"/>
              <a:t>What about a Heap iterator?</a:t>
            </a:r>
          </a:p>
        </p:txBody>
      </p:sp>
    </p:spTree>
    <p:extLst>
      <p:ext uri="{BB962C8B-B14F-4D97-AF65-F5344CB8AC3E}">
        <p14:creationId xmlns:p14="http://schemas.microsoft.com/office/powerpoint/2010/main" val="410684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3379</TotalTime>
  <Words>148</Words>
  <Application>Microsoft Office PowerPoint</Application>
  <PresentationFormat>On-screen Show (16:9)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Calibri</vt:lpstr>
      <vt:lpstr>Arial</vt:lpstr>
      <vt:lpstr>Office Theme</vt:lpstr>
      <vt:lpstr>CSE 12 – Basic Data Structures and Object-Oriented Design Lecture 24</vt:lpstr>
      <vt:lpstr>Announcements</vt:lpstr>
      <vt:lpstr>Topics</vt:lpstr>
      <vt:lpstr>MemoryStream – use in Enhanced For Loop</vt:lpstr>
      <vt:lpstr>Other Iterators</vt:lpstr>
      <vt:lpstr>Questions on Lecture 24?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216</cp:revision>
  <dcterms:modified xsi:type="dcterms:W3CDTF">2020-12-04T18:31:30Z</dcterms:modified>
</cp:coreProperties>
</file>