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7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4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7:00:36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28 123 11600 0 0,'-7'0'1242'0'0,"-8"-9"390"0"0,14 9-1558 0 0,1 0 1 0 0,0 0-1 0 0,0-1 1 0 0,-1 1-1 0 0,1 0 0 0 0,0 0 1 0 0,-1 0-1 0 0,1-1 0 0 0,0 1 1 0 0,0 0-1 0 0,-1-1 0 0 0,1 1 1 0 0,0 0-1 0 0,0-1 1 0 0,0 1-1 0 0,-1 0 0 0 0,1-1 1 0 0,0 1-1 0 0,0 0 0 0 0,0-1 1 0 0,0 1-1 0 0,0 0 0 0 0,0-1 1 0 0,0 1-1 0 0,0 0 1 0 0,0-1-1 0 0,0 1 0 0 0,0-1 1 0 0,0 1-1 0 0,0 0 0 0 0,0-1 1 0 0,0 1-1 0 0,0 0 0 0 0,0-1 1 0 0,0 1-1 0 0,1 0 1 0 0,-1-1-1 0 0,0 1 0 0 0,0 0 1 0 0,0-1-1 0 0,1 1 0 0 0,-1 0 1 0 0,0-1-1 0 0,0 1 1 0 0,1 0-1 0 0,-1 0 0 0 0,0 0 1 0 0,0-1-1 0 0,1 1 0 0 0,-1 0 1 0 0,0 0-1 0 0,1-1 0 0 0,5-2 226 0 0,1 0-1 0 0,-1 1 1 0 0,0-1-1 0 0,1 1 1 0 0,-1 0-1 0 0,1 1 1 0 0,-1 0-1 0 0,1 0 1 0 0,13 0-1 0 0,8 1 220 0 0,29 4-1 0 0,-39-2-246 0 0,437 22 2661 0 0,-359-20-2426 0 0,425 6 1310 0 0,-62-33 110 0 0,-442 22-1860 0 0,58-6 278 0 0,-27-1-141 0 0,-45 7-187 0 0,0 0 0 0 0,0 0-1 0 0,0 0 1 0 0,0 0 0 0 0,0 0-1 0 0,0-1 1 0 0,0 0 0 0 0,-1 1 0 0 0,1-1-1 0 0,0 0 1 0 0,-1 0 0 0 0,0-1 0 0 0,1 1-1 0 0,-1 0 1 0 0,0-1 0 0 0,0 1-1 0 0,-1-1 1 0 0,1 0 0 0 0,0 1 0 0 0,-1-1-1 0 0,2-3 1 0 0,-2 1-1001 0 0,1 0-1 0 0,0 0 1 0 0,0 0 0 0 0,1 0 0 0 0,4-7-1 0 0,-7 12 822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7:01:20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78 12728 0 0,'8'-34'1328'0'0,"-3"7"-64"0"0,0 10 2609 0 0,-7 30 2264 0 0,1 8-4727 0 0,-4 29-1687 0 0,-1-10 397 0 0,-14 46 0 0 0,-20 48 191 0 0,-15 68 714 0 0,42-147-1076 0 0,-5 57 0 0 0,15-81-11 0 0,1 1-1 0 0,2 0 1 0 0,4 42-1 0 0,3-58-4303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7:01:20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1 317 3680 0 0,'0'0'284'0'0,"0"-3"236"0"0,1-6 1942 0 0,11-14 6595 0 0,15-8-5179 0 0,-14 17-2925 0 0,158-161 4627 0 0,-156 160-5460 0 0,20-15 118 0 0,-32 28-221 0 0,-1 0 1 0 0,1 1 0 0 0,0-1-1 0 0,0 0 1 0 0,0 1-1 0 0,0 0 1 0 0,0-1 0 0 0,0 1-1 0 0,1 0 1 0 0,-1 1 0 0 0,6-2-1 0 0,-7 3-17 0 0,0-1 0 0 0,-1 1 0 0 0,1-1 0 0 0,0 1 0 0 0,0 0 0 0 0,0 0 0 0 0,0 0 0 0 0,-1 0 0 0 0,1 0 0 0 0,0 0 0 0 0,-1 0 0 0 0,1 1 0 0 0,-1-1 0 0 0,1 0 0 0 0,-1 1 0 0 0,0-1 0 0 0,0 1 0 0 0,0 0 0 0 0,0-1 0 0 0,0 1 0 0 0,1 2 0 0 0,4 7 0 0 0,-1 0 0 0 0,4 14 0 0 0,-8-23 0 0 0,12 39 38 0 0,7 45 1 0 0,6 21 135 0 0,-24-100-155 0 0,1-1-1 0 0,0 1 1 0 0,0-1 0 0 0,0 1 0 0 0,1-1 0 0 0,0 0 0 0 0,0 0-1 0 0,10 9 1 0 0,-11-11-124 0 0,0-1 0 0 0,1 0-1 0 0,0-1 1 0 0,-1 1 0 0 0,1 0-1 0 0,0-1 1 0 0,0 0 0 0 0,1 0-1 0 0,-1 0 1 0 0,0-1 0 0 0,1 1-1 0 0,-1-1 1 0 0,1 0 0 0 0,6 0-1 0 0,3 0-1350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7:00:39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4144 0 0,'0'0'319'0'0,"-14"5"1023"0"0,3-4 2316 0 0,10 0-3450 0 0,0-1 0 0 0,1 0 0 0 0,-1 0 0 0 0,0 1 0 0 0,0-1 0 0 0,0 0 0 0 0,1 0 0 0 0,-1 0 0 0 0,0 0 0 0 0,0 0 0 0 0,0 0 0 0 0,1 0 0 0 0,-1 0 0 0 0,0-1 0 0 0,0 1 0 0 0,0 0 0 0 0,1 0 0 0 0,-1-1 0 0 0,0 1 0 0 0,0 0 0 0 0,1-1 0 0 0,-6-4 4528 0 0,15 5-3649 0 0,15 1-276 0 0,-1 2 0 0 0,1 0-1 0 0,23 8 1 0 0,16 1-181 0 0,288 25 1353 0 0,4-24-410 0 0,-246-10-1185 0 0,131 1 291 0 0,-80-3-354 0 0,48-4 903 0 0,-170 1-970 0 0,-25 1-231 0 0,0 0 1 0 0,0 1-1 0 0,14 2 1 0 0,-9-5-187 0 0,-19 3 86 0 0,1-1-1 0 0,-1 1 1 0 0,1-1-1 0 0,-1 1 0 0 0,1-1 1 0 0,0 1-1 0 0,-1-1 1 0 0,1 1-1 0 0,-1-1 1 0 0,1 0-1 0 0,0 1 0 0 0,0-1 1 0 0,-1 1-1 0 0,1-1 1 0 0,0 0-1 0 0,-1-1 0 0 0,0-4-3834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7:00:41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36 8288 0 0,'0'0'190'0'0,"-9"-1"400"0"0,-8-2-422 0 0,16 3-289 0 0,-15-5 5446 0 0,16 5-5230 0 0,0-1 0 0 0,0 1 0 0 0,-1 0 0 0 0,1 0 0 0 0,0 0 0 0 0,0 0 0 0 0,-1 0 0 0 0,1-1 0 0 0,0 1 0 0 0,0 0 0 0 0,0 0 0 0 0,0 0 1 0 0,-1-1-1 0 0,1 1 0 0 0,0 0 0 0 0,0 0 0 0 0,0-1 0 0 0,0 1 0 0 0,0 0 0 0 0,0 0 0 0 0,-1-1 0 0 0,1 1 0 0 0,0 0 0 0 0,0 0 0 0 0,0-1 1 0 0,0 1-1 0 0,0 0 0 0 0,0-1 0 0 0,0 1 0 0 0,0 0 0 0 0,0 0 0 0 0,1-1 0 0 0,-1 1 0 0 0,0 0 0 0 0,0 0 0 0 0,0-1 0 0 0,0 1 0 0 0,0 0 1 0 0,0 0-1 0 0,0-1 0 0 0,1 1 0 0 0,-1 0 0 0 0,0 0 0 0 0,0 0 0 0 0,0-1 0 0 0,0 1 0 0 0,1 0 0 0 0,-1 0 0 0 0,0 0 0 0 0,0 0 0 0 0,1-1 1 0 0,-1 1-1 0 0,0 0 0 0 0,1 0 0 0 0,2-2 54 0 0,0 0 0 0 0,0 1 0 0 0,0-1 0 0 0,0 1 0 0 0,0 0 0 0 0,1 0 0 0 0,-1 0 1 0 0,1 0-1 0 0,5 0 0 0 0,33 0 542 0 0,-41 1-629 0 0,137 10 1544 0 0,157 0-393 0 0,-97-8-658 0 0,-80 0-381 0 0,45 4 310 0 0,101 9 546 0 0,-117-8-503 0 0,147 8 458 0 0,-132-17-475 0 0,-52-1-116 0 0,130-13 142 0 0,-90 2-144 0 0,-27 7-40 0 0,-76 4-279 0 0,10 0 246 0 0,-1 1 1 0 0,100 12 0 0 0,-116-5-168 0 0,67 0 0 0 0,-100-7-133 0 0,-6 2-15 0 0,1-1-1 0 0,0 1 0 0 0,-1-1 1 0 0,1 1-1 0 0,-1 0 0 0 0,1 0 0 0 0,0-1 1 0 0,-1 1-1 0 0,1 0 0 0 0,0 1 1 0 0,-1-1-1 0 0,1 0 0 0 0,-1 0 0 0 0,1 1 1 0 0,2 0-1 0 0,13 3-839 0 0,-14-3 267 0 0,0 0-1 0 0,0 0 0 0 0,-1 0 1 0 0,1-1-1 0 0,0 1 0 0 0,0-1 1 0 0,0 0-1 0 0,0 0 0 0 0,0 0 1 0 0,0 0-1 0 0,0 0 0 0 0,0-1 1 0 0,-1 1-1 0 0,1-1 0 0 0,0 0 1 0 0,0 0-1 0 0,0 0 0 0 0,-1 0 1 0 0,4-2-1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7:00:52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70 3224 0 0,'-4'0'1529'0'0,"-7"-2"1037"0"0,8 1-2111 0 0,3 0-331 0 0,-1-1-1 0 0,1 0 0 0 0,-1 0 0 0 0,1 0 1 0 0,0 0-1 0 0,0 0 0 0 0,0 0 0 0 0,0-3 1 0 0,0 2 177 0 0,0 2 251 0 0,0 1-531 0 0,0 0 0 0 0,0 0-1 0 0,0 0 1 0 0,0 0 0 0 0,0 0 0 0 0,0 0 0 0 0,0 0-1 0 0,0 0 1 0 0,0 0 0 0 0,0 0 0 0 0,0 0 0 0 0,0 0-1 0 0,0 0 1 0 0,0 0 0 0 0,0 0 0 0 0,0 0-1 0 0,0 0 1 0 0,0 0 0 0 0,0 0 0 0 0,0 0 0 0 0,0-1-1 0 0,0 1 1 0 0,0 0 0 0 0,0 0 0 0 0,0 0 0 0 0,0 0-1 0 0,0 0 1 0 0,0 0 0 0 0,0 0 0 0 0,0 0 0 0 0,0 0-1 0 0,0 0 1 0 0,0 0 0 0 0,0 0 0 0 0,0 0-1 0 0,0 0 1 0 0,0 0 0 0 0,0 0 0 0 0,0 0 0 0 0,0 0-1 0 0,0 0 1 0 0,0 0 0 0 0,0 0 0 0 0,0 0 0 0 0,0 0-1 0 0,0 0 1 0 0,0-1 0 0 0,0 1 0 0 0,0 0 0 0 0,0 0-1 0 0,0 0 1 0 0,0 0 0 0 0,0 0 0 0 0,0 0-1 0 0,0 0 1 0 0,0 0 0 0 0,0 0 0 0 0,0 0 0 0 0,-1 0-1 0 0,1 0 1 0 0,0 0 0 0 0,0 0 0 0 0,0 0 0 0 0,0 0-1 0 0,0 0 1 0 0,0 0 0 0 0,0 0 0 0 0,0 0 0 0 0,0 0-1 0 0,4-4 1279 0 0,5-1 800 0 0,-9 5-1991 0 0,1-1 0 0 0,0 1 0 0 0,0 0 0 0 0,-1-1 0 0 0,1 1 0 0 0,0 0 1 0 0,0 0-1 0 0,-1-1 0 0 0,1 1 0 0 0,0 0 0 0 0,0 0 0 0 0,0 0 0 0 0,-1 0 0 0 0,1 0 0 0 0,0 0 0 0 0,0 0 0 0 0,1 1 0 0 0,2-1 2164 0 0,-2 0-1744 0 0,43 5 1686 0 0,-8 0-1389 0 0,178 12 1073 0 0,111 6-683 0 0,-21-28 65 0 0,-242 1-984 0 0,50-4 301 0 0,126 8-1 0 0,-140 7 288 0 0,196 11-747 0 0,-99-13 473 0 0,41-20 1033 0 0,-159 7-1454 0 0,102-10-506 0 0,-75 4 751 0 0,-94 13-459 0 0,0-1-1 0 0,17-6 0 0 0,-27 8-92 0 0,-1 0 0 0 0,1 0 1 0 0,-1-1-1 0 0,1 1 0 0 0,-1 0 0 0 0,1-1 0 0 0,-1 1 1 0 0,1-1-1 0 0,-1 1 0 0 0,0 0 0 0 0,1-1 0 0 0,-1 1 1 0 0,0-1-1 0 0,1 1 0 0 0,-1-1 0 0 0,0 1 0 0 0,0-1 1 0 0,1 1-1 0 0,-1-1 0 0 0,0 0 0 0 0,0 1 0 0 0,0-1 1 0 0,0 1-1 0 0,0-1 0 0 0,0 1 0 0 0,0-1 0 0 0,0 0 1 0 0,0 1-1 0 0,0-1 0 0 0,0 0 0 0 0,0 0-33 0 0,0 1 0 0 0,0-1 0 0 0,0 1 0 0 0,0-1 0 0 0,0 1 0 0 0,0-1-1 0 0,0 1 1 0 0,0-1 0 0 0,0 1 0 0 0,0-1 0 0 0,1 1 0 0 0,-1-1 0 0 0,0 1 0 0 0,0-1 0 0 0,0 1-1 0 0,1-1 1 0 0,-1 1 0 0 0,0-1 0 0 0,1 1 0 0 0,-1-1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7:00:57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0 207 12896 0 0,'0'0'1544'0'0,"9"-2"958"0"0,17-1-713 0 0,-1-2 0 0 0,0-1 0 0 0,48-18 0 0 0,68-39-46 0 0,-136 60-1643 0 0,68-35 331 0 0,-39 19-381 0 0,37-15-1 0 0,-44 25-250 0 0,-25 9-214 0 0,-1-1 0 0 0,1 1 0 0 0,-1 0 0 0 0,0 0 0 0 0,1 0 0 0 0,-1 0 0 0 0,1 0 0 0 0,-1 1 0 0 0,0-1 0 0 0,2 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7:00:57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0 17191 0 0,'-1'2'126'0'0,"0"-1"-1"0"0,0 1 0 0 0,-1 0 0 0 0,1-1 1 0 0,0 1-1 0 0,0 0 0 0 0,0 0 0 0 0,1 0 1 0 0,-1-1-1 0 0,0 1 0 0 0,1 0 0 0 0,-1 0 1 0 0,1 0-1 0 0,0 0 0 0 0,-1 3 0 0 0,2 35 482 0 0,0-18 630 0 0,-20 299 2530 0 0,5-97-3181 0 0,-1 5-413 0 0,5-118-258 0 0,-36 294 1764 0 0,22-262-1381 0 0,-14 128 308 0 0,34-168-271 0 0,4-88-235 0 0,1 1-1 0 0,1-1 0 0 0,0 0 1 0 0,8 25-1 0 0,-8-36-58 0 0,-1 1-1 0 0,1-1 1 0 0,0 0-1 0 0,0 0 1 0 0,0 1-1 0 0,1-2 1 0 0,0 1-1 0 0,-1 0 1 0 0,1-1-1 0 0,1 1 1 0 0,-1-1-1 0 0,0 0 1 0 0,1 0-1 0 0,0 0 1 0 0,-1 0-1 0 0,1-1 1 0 0,0 1-1 0 0,0-1 1 0 0,1 0-1 0 0,-1 0 1 0 0,0-1 0 0 0,1 0-1 0 0,-1 1 1 0 0,1-1-1 0 0,5 0 1 0 0,9 1 116 0 0,1-1 1 0 0,0-2 0 0 0,0 0 0 0 0,33-5 0 0 0,-11 0-10 0 0,11 1-21 0 0,4-1-145 0 0,100 1 1 0 0,-146 6-177 0 0,-1 0 0 0 0,0 1 0 0 0,0 1 0 0 0,12 4 1 0 0,19 9-4298 0 0,-24-9-4867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7:01:00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83 3224 0 0,'-20'-3'23138'0'0,"33"21"-21373"0"0,-12-17-1338 0 0,25 6 470 0 0,-23-6-807 0 0,0-1 0 0 0,-1 1 0 0 0,1-1 0 0 0,-1 1 0 0 0,1-1 0 0 0,0 0 0 0 0,3-1-1 0 0,-3 1-52 0 0,-1 0 0 0 0,1 0 0 0 0,0 0 0 0 0,-1 1 0 0 0,1-1 0 0 0,4 1-1 0 0,-3 0 60 0 0,-1 0 0 0 0,0-1 0 0 0,1 1 0 0 0,-1-1 0 0 0,1 0 0 0 0,-1 0 0 0 0,7-1-1 0 0,4 0-31 0 0,176 10-72 0 0,-100-3 12 0 0,450-1 567 0 0,-428-8-506 0 0,285-8 301 0 0,1 17-115 0 0,3-11 8 0 0,-396 5-259 0 0,5-1 0 0 0,0 0 0 0 0,0 0 0 0 0,18-6 0 0 0,-18 5 0 0 0,-1 1 0 0 0,5-5 0 0 0,-12 5 0 0 0,-2 1 0 0 0,0 0 0 0 0,1 0 0 0 0,-1 0 0 0 0,0-1 0 0 0,0 1 0 0 0,1 0 0 0 0,-1 0 0 0 0,0 0 0 0 0,0 0 0 0 0,1-1 0 0 0,-1 1 0 0 0,0 0 0 0 0,0 0 0 0 0,0-1 0 0 0,1 1 0 0 0,-1 0 0 0 0,0 0 0 0 0,0-1 0 0 0,0 1 0 0 0,0 0 0 0 0,0-1 0 0 0,1 1 0 0 0,-1 0 0 0 0,0 0 0 0 0,0-1 0 0 0,0 1 0 0 0,0 0 0 0 0,0-1 0 0 0,0 1 0 0 0,0 0 0 0 0,0-1 0 0 0,0 1 0 0 0,0 0 0 0 0,0-1 0 0 0,-1 1 0 0 0,1 0 0 0 0,0 0 0 0 0,0-1 0 0 0,0 1 0 0 0,0-1 0 0 0,-1-8-884 0 0,0-1 0 0 0,0 1 0 0 0,0 0-1 0 0,-1-1 1 0 0,-1 1 0 0 0,-5-14 0 0 0,5 16-711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7:01:14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17 110 1376 0 0,'-17'4'18570'0'0,"26"-8"-15976"0"0,23-2-3065 0 0,-30 5 1153 0 0,45-6 884 0 0,24-6-308 0 0,-25 5-1282 0 0,75-6 0 0 0,14-2 72 0 0,82-12-56 0 0,-113 16 211 0 0,-43 8 291 0 0,98 5 0 0 0,-150 0-477 0 0,88 7 331 0 0,118 25 0 0 0,-58-6 36 0 0,243 10 968 0 0,-301-31-1248 0 0,64 0 504 0 0,69-22 67 0 0,-93 6-470 0 0,-115 7-114 0 0,25 0 149 0 0,-50 1-332 0 0,1 0 0 0 0,-1-1 1 0 0,1 1-1 0 0,0-1 0 0 0,-1 1 1 0 0,1 0-1 0 0,0-1 0 0 0,1-3 1 0 0,-1 3-479 0 0,1-10-3084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7T17:01:20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45 5064 0 0,'0'0'232'0'0,"-10"1"2126"0"0,6-2 1246 0 0,-1-1-3261 0 0,4 2-215 0 0,0 0 0 0 0,0 0 1 0 0,1 0-1 0 0,-1-1 0 0 0,0 1 0 0 0,1 0 1 0 0,-1 0-1 0 0,0-1 0 0 0,1 1 0 0 0,-1 0 1 0 0,1-1-1 0 0,-1 1 0 0 0,1 0 1 0 0,-1-1-1 0 0,0 1 0 0 0,1-1 0 0 0,-1 1 1 0 0,1-1-1 0 0,0 1 0 0 0,-1-1 0 0 0,1 0 1 0 0,-1 1-1 0 0,1-1 0 0 0,-1-1 1 0 0,1 2 24 0 0,0 0 0 0 0,-1-1 0 0 0,1 1 1 0 0,0 0-1 0 0,-1-1 0 0 0,1 1 1 0 0,-1 0-1 0 0,1 0 0 0 0,0-1 1 0 0,-1 1-1 0 0,1 0 0 0 0,-1 0 0 0 0,1 0 1 0 0,-1 0-1 0 0,1 0 0 0 0,-1-1 1 0 0,1 1-1 0 0,-1 0 0 0 0,1 0 1 0 0,-1 0-1 0 0,1 0 0 0 0,-1 0 1 0 0,1 1-1 0 0,-1-1 0 0 0,1 0 0 0 0,0 0 1 0 0,-1 0-1 0 0,1 0 0 0 0,-1 0 1 0 0,-4 4 3718 0 0,15 0-3017 0 0,17 1-477 0 0,0 0 0 0 0,0-2-1 0 0,0-2 1 0 0,43-1 0 0 0,22-6 6 0 0,126 4 87 0 0,-42 2-91 0 0,95-28 500 0 0,-199 22-792 0 0,-20 2-23 0 0,36-1 12 0 0,126 10 0 0 0,-41 0-19 0 0,149 2 70 0 0,-215-4-46 0 0,46 2 73 0 0,-30 3-101 0 0,82 9 23 0 0,-87-6 39 0 0,144-4 0 0 0,-120-14 141 0 0,-30 2-26 0 0,158-9 126 0 0,268 4 289 0 0,-267-4-65 0 0,-215 9-581 0 0,-51 5-85 0 0,-5 0-361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25 due Wednesday, December 9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Not ready yet</a:t>
            </a:r>
          </a:p>
          <a:p>
            <a:r>
              <a:rPr lang="en-US" dirty="0" err="1"/>
              <a:t>PA8</a:t>
            </a:r>
            <a:r>
              <a:rPr lang="en-US" dirty="0"/>
              <a:t> due Thursday, December 10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Review Session (Extra Credit), tonight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See Piazza post for Zoom link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E6BBB1-D9B2-4AB1-8285-18ECAC89A762}"/>
                  </a:ext>
                </a:extLst>
              </p14:cNvPr>
              <p14:cNvContentPartPr/>
              <p14:nvPr/>
            </p14:nvContentPartPr>
            <p14:xfrm>
              <a:off x="912529" y="1699099"/>
              <a:ext cx="694800" cy="4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E6BBB1-D9B2-4AB1-8285-18ECAC89A7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889" y="1690459"/>
                <a:ext cx="7124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EB0C0E-6B26-44E7-A21B-CBEEE534B8DE}"/>
                  </a:ext>
                </a:extLst>
              </p14:cNvPr>
              <p14:cNvContentPartPr/>
              <p14:nvPr/>
            </p14:nvContentPartPr>
            <p14:xfrm>
              <a:off x="2465929" y="2144779"/>
              <a:ext cx="624960" cy="3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EB0C0E-6B26-44E7-A21B-CBEEE534B8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6929" y="2136139"/>
                <a:ext cx="6426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CB1BB1-0282-407C-A542-FE17A8C343D9}"/>
                  </a:ext>
                </a:extLst>
              </p14:cNvPr>
              <p14:cNvContentPartPr/>
              <p14:nvPr/>
            </p14:nvContentPartPr>
            <p14:xfrm>
              <a:off x="1290169" y="2491099"/>
              <a:ext cx="1103040" cy="24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CB1BB1-0282-407C-A542-FE17A8C343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169" y="2482459"/>
                <a:ext cx="1120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E594EA-002E-426E-B510-CE9480E5C444}"/>
                  </a:ext>
                </a:extLst>
              </p14:cNvPr>
              <p14:cNvContentPartPr/>
              <p14:nvPr/>
            </p14:nvContentPartPr>
            <p14:xfrm>
              <a:off x="874369" y="2932819"/>
              <a:ext cx="946440" cy="33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E594EA-002E-426E-B510-CE9480E5C4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5729" y="2924179"/>
                <a:ext cx="96408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1037EB8-938C-42BA-86F9-E5ACA47961EC}"/>
              </a:ext>
            </a:extLst>
          </p:cNvPr>
          <p:cNvGrpSpPr/>
          <p:nvPr/>
        </p:nvGrpSpPr>
        <p:grpSpPr>
          <a:xfrm>
            <a:off x="474769" y="2999779"/>
            <a:ext cx="255240" cy="857160"/>
            <a:chOff x="474769" y="2999779"/>
            <a:chExt cx="255240" cy="85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1D6DD8-7DAC-4A1F-BDBD-C6099235348E}"/>
                    </a:ext>
                  </a:extLst>
                </p14:cNvPr>
                <p14:cNvContentPartPr/>
                <p14:nvPr/>
              </p14:nvContentPartPr>
              <p14:xfrm>
                <a:off x="540289" y="2999779"/>
                <a:ext cx="189720" cy="7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1D6DD8-7DAC-4A1F-BDBD-C609923534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1289" y="2990779"/>
                  <a:ext cx="207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D5C187-9FE3-4ADF-9683-871EF72B8D8C}"/>
                    </a:ext>
                  </a:extLst>
                </p14:cNvPr>
                <p14:cNvContentPartPr/>
                <p14:nvPr/>
              </p14:nvContentPartPr>
              <p14:xfrm>
                <a:off x="474769" y="3104899"/>
                <a:ext cx="241200" cy="752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D5C187-9FE3-4ADF-9683-871EF72B8D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6129" y="3095899"/>
                  <a:ext cx="258840" cy="76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75F2DC-72F6-439B-9C4D-2298BEDA6EBC}"/>
                  </a:ext>
                </a:extLst>
              </p14:cNvPr>
              <p14:cNvContentPartPr/>
              <p14:nvPr/>
            </p14:nvContentPartPr>
            <p14:xfrm>
              <a:off x="5570209" y="3338179"/>
              <a:ext cx="852480" cy="47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75F2DC-72F6-439B-9C4D-2298BEDA6E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61569" y="3329539"/>
                <a:ext cx="8701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971B7F4-77C6-4D13-B685-EC615C438175}"/>
                  </a:ext>
                </a:extLst>
              </p14:cNvPr>
              <p14:cNvContentPartPr/>
              <p14:nvPr/>
            </p14:nvContentPartPr>
            <p14:xfrm>
              <a:off x="1615969" y="3652819"/>
              <a:ext cx="932040" cy="43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971B7F4-77C6-4D13-B685-EC615C4381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6969" y="3644179"/>
                <a:ext cx="94968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3E6C94E-F160-42ED-A62A-F321918E2B0C}"/>
              </a:ext>
            </a:extLst>
          </p:cNvPr>
          <p:cNvGrpSpPr/>
          <p:nvPr/>
        </p:nvGrpSpPr>
        <p:grpSpPr>
          <a:xfrm>
            <a:off x="3170089" y="3305059"/>
            <a:ext cx="1522440" cy="379440"/>
            <a:chOff x="3170089" y="3305059"/>
            <a:chExt cx="152244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EB84D4-90C6-461B-8E8C-73EF7532863C}"/>
                    </a:ext>
                  </a:extLst>
                </p14:cNvPr>
                <p14:cNvContentPartPr/>
                <p14:nvPr/>
              </p14:nvContentPartPr>
              <p14:xfrm>
                <a:off x="3170089" y="3305059"/>
                <a:ext cx="1522440" cy="24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EB84D4-90C6-461B-8E8C-73EF753286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61089" y="3296059"/>
                  <a:ext cx="1540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29EC0A-DA9B-474C-8CEA-F520D7184FC3}"/>
                    </a:ext>
                  </a:extLst>
                </p14:cNvPr>
                <p14:cNvContentPartPr/>
                <p14:nvPr/>
              </p14:nvContentPartPr>
              <p14:xfrm>
                <a:off x="4317409" y="3360859"/>
                <a:ext cx="59760" cy="323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29EC0A-DA9B-474C-8CEA-F520D7184F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08769" y="3351859"/>
                  <a:ext cx="77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D3F130-DE4C-4838-8C1F-84A84F737876}"/>
                    </a:ext>
                  </a:extLst>
                </p14:cNvPr>
                <p14:cNvContentPartPr/>
                <p14:nvPr/>
              </p14:nvContentPartPr>
              <p14:xfrm>
                <a:off x="4272409" y="3366619"/>
                <a:ext cx="199080" cy="14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D3F130-DE4C-4838-8C1F-84A84F7378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63769" y="3357619"/>
                  <a:ext cx="216720" cy="16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  <a:p>
            <a:r>
              <a:rPr lang="en-US" dirty="0"/>
              <a:t>Questions on Lecture 25?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1859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could we make our random stream so that we can get random numbers in an enhanced for loop?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int </a:t>
            </a:r>
            <a:r>
              <a:rPr lang="en-U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nextInt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 bound)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Returns a pseudorandom, uniformly distributed int value between 0 (inclusive) and the specified value (exclusive), drawn from this random number generator's sequence. 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RandomStream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 size, int bound) { }</a:t>
            </a:r>
          </a:p>
          <a:p>
            <a:pPr marL="0" indent="0"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RandomStream</a:t>
            </a:r>
            <a:r>
              <a:rPr lang="en-US" sz="1400" dirty="0"/>
              <a:t> r = new </a:t>
            </a:r>
            <a:r>
              <a:rPr lang="en-US" sz="1400" dirty="0" err="1"/>
              <a:t>RandomStream</a:t>
            </a:r>
            <a:r>
              <a:rPr lang="en-US" sz="1400" dirty="0"/>
              <a:t>(10, 100);</a:t>
            </a:r>
          </a:p>
          <a:p>
            <a:pPr marL="0" indent="0">
              <a:buNone/>
            </a:pPr>
            <a:r>
              <a:rPr lang="en-US" sz="1400" dirty="0"/>
              <a:t>    for (Integer </a:t>
            </a:r>
            <a:r>
              <a:rPr lang="en-US" sz="1400" dirty="0" err="1"/>
              <a:t>i</a:t>
            </a:r>
            <a:r>
              <a:rPr lang="en-US" sz="1400" dirty="0"/>
              <a:t> : r)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4052</TotalTime>
  <Words>179</Words>
  <Application>Microsoft Office PowerPoint</Application>
  <PresentationFormat>On-screen Show (16:9)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25</vt:lpstr>
      <vt:lpstr>Announcements</vt:lpstr>
      <vt:lpstr>Topics</vt:lpstr>
      <vt:lpstr>Random Stream</vt:lpstr>
      <vt:lpstr>Questions on Lecture 25?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224</cp:revision>
  <dcterms:modified xsi:type="dcterms:W3CDTF">2020-12-07T17:23:41Z</dcterms:modified>
</cp:coreProperties>
</file>