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0:29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46 8840 0 0,'-6'2'7456'0'0,"14"-2"-6993"0"0,0 1 0 0 0,0 1 0 0 0,9 2 0 0 0,9 1 100 0 0,318 18 3414 0 0,-193-18-2690 0 0,-43-1-1211 0 0,79 5 584 0 0,65 20 164 0 0,-211-24-548 0 0,1-2-1 0 0,46-3 0 0 0,84-11 516 0 0,-152 9-733 0 0,296-19 1564 0 0,-186 13-1071 0 0,-109 7-444 0 0,-10 1 87 0 0,0-1-1 0 0,17-3 1 0 0,-11 1-8 0 0,-12 3-180 0 0,-1-1 1 0 0,0 0-1 0 0,1 0 1 0 0,-1 0-1 0 0,0 0 1 0 0,0-1-1 0 0,0 1 1 0 0,0-1-1 0 0,0 0 1 0 0,7-5-1 0 0,-5 2 23 0 0,-4 4-25 0 0,-1 0 1 0 0,1-1 0 0 0,0 1-1 0 0,-1 0 1 0 0,0-1-1 0 0,1 1 1 0 0,-1-1 0 0 0,0 0-1 0 0,0 1 1 0 0,1-1-1 0 0,-1 0 1 0 0,-1 0 0 0 0,1 0-1 0 0,1-2 1 0 0,-1 1-71 0 0,1 0 1 0 0,-1 0-1 0 0,1 0 1 0 0,0 0-1 0 0,0 0 1 0 0,0 0-1 0 0,0 1 1 0 0,3-4-1 0 0,4-2-3181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0:54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28 201 5984 0 0,'0'0'273'0'0,"-5"2"91"0"0,-17 1 18358 0 0,30-3-17893 0 0,9 1-103 0 0,-1-2 1 0 0,1 0 0 0 0,29-6 0 0 0,-32 5-475 0 0,0-1 0 0 0,24 0 0 0 0,-9 1 0 0 0,254-19 963 0 0,-25 2-1190 0 0,-26 6 349 0 0,-116 8-159 0 0,367-21 292 0 0,-149 3-163 0 0,-317 22-343 0 0,-12 1-2 0 0,1 0 0 0 0,-1-1-1 0 0,1 1 1 0 0,-1-1 0 0 0,1 0 0 0 0,-1 0 0 0 0,0-1 0 0 0,0 0 0 0 0,9-4-1 0 0,-13 5 3 0 0,0 1-1 0 0,0-1 0 0 0,0 0 1 0 0,-1 1-1 0 0,1-1 0 0 0,0 0 0 0 0,0 0 1 0 0,-1 0-1 0 0,1 0 0 0 0,-1 1 1 0 0,1-1-1 0 0,-1 0 0 0 0,1 0 0 0 0,-1 0 1 0 0,0 0-1 0 0,1 0 0 0 0,-1 0 1 0 0,0 0-1 0 0,0-1 0 0 0,0 1 1 0 0,0 0-1 0 0,0 0 0 0 0,0 0 0 0 0,0 0 1 0 0,0 0-1 0 0,0 0 0 0 0,0 0 1 0 0,0 0-1 0 0,-1 0 0 0 0,1 0 1 0 0,-1 0-1 0 0,1 0 0 0 0,0 0 0 0 0,-1 0 1 0 0,-1-2-1 0 0,-7-10-2984 0 0,9 13 2795 0 0,-1-1 0 0 0,1 1 1 0 0,0 0-1 0 0,0 0 1 0 0,-1-1-1 0 0,1 1 0 0 0,0 0 1 0 0,0-1-1 0 0,-1 1 1 0 0,1 0-1 0 0,0-1 1 0 0,0 1-1 0 0,0 0 0 0 0,0-1 1 0 0,-1 1-1 0 0,1-1 1 0 0,0 1-1 0 0,0 0 0 0 0,0-1 1 0 0,0 1-1 0 0,0-1 1 0 0,0 1-1 0 0,0 0 0 0 0,0-1 1 0 0,0 1-1 0 0,0-1 1 0 0,0 1-1 0 0,0 0 0 0 0,1-1 1 0 0,-1 1-1 0 0,0 0 1 0 0,0-1-1 0 0,0 1 1 0 0,1-1-1 0 0,2-3-1490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1:03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95 8088 0 0,'-1'5'115'0'0,"0"-4"-71"0"0,1 0 0 0 0,0 0 0 0 0,0 0 0 0 0,-1 0 1 0 0,1 0-1 0 0,0 0 0 0 0,-1 0 0 0 0,1 0 0 0 0,-1-1 0 0 0,0 1 1 0 0,1 0-1 0 0,-1 0 0 0 0,-1 1 0 0 0,1-2 45 0 0,0 0 0 0 0,0 1 0 0 0,0-1-1 0 0,0 0 1 0 0,0 0 0 0 0,0 0 0 0 0,-1 0 0 0 0,1 0 0 0 0,0 0 0 0 0,0 0-1 0 0,0 0 1 0 0,0 0 0 0 0,0-1 0 0 0,-1 1 0 0 0,1 0 0 0 0,0-1 0 0 0,0 1-1 0 0,0-1 1 0 0,0 1 0 0 0,0-1 0 0 0,0 0 0 0 0,0 1 0 0 0,-1-2 0 0 0,-7-3 1729 0 0,9 5-1618 0 0,-1 0 1 0 0,1-1-1 0 0,-1 1 1 0 0,1-1-1 0 0,-1 1 1 0 0,1-1-1 0 0,-1 1 1 0 0,1-1-1 0 0,0 1 1 0 0,-1-1-1 0 0,1 1 1 0 0,0-1-1 0 0,0 0 1 0 0,-1 1-1 0 0,1-1 1 0 0,0 1-1 0 0,0-1 1 0 0,0 0-1 0 0,0 1 1 0 0,-1-1-1 0 0,1 0 1 0 0,0 1-1 0 0,0-1 1 0 0,1 0-1 0 0,-1 1 1 0 0,0-1-1 0 0,0 0 1 0 0,0-2 144 0 0,0 2 331 0 0,8-4 1506 0 0,-7 4-2078 0 0,-1 0 0 0 0,1 1 0 0 0,0-1 0 0 0,0 1 1 0 0,-1-1-1 0 0,1 0 0 0 0,0 1 0 0 0,0 0 0 0 0,0-1 1 0 0,0 1-1 0 0,0-1 0 0 0,1 1 0 0 0,108-8 3695 0 0,-79 8-3480 0 0,262 10 1319 0 0,-223-3-1403 0 0,307 21 853 0 0,-205-23-763 0 0,140 0 528 0 0,376-13 194 0 0,-431-10-580 0 0,-190 11-414 0 0,7-2-53 0 0,-31 3 0 0 0,51-1 0 0 0,-84 7 0 0 0,0 0 0 0 0,-1-1 0 0 0,1 0 0 0 0,0 0 0 0 0,17-6 0 0 0,-27 7-76 0 0,1 0 0 0 0,0-1 0 0 0,-1 1 0 0 0,1 0 0 0 0,-1 0 0 0 0,1-1 0 0 0,0 1 0 0 0,-1 0 0 0 0,1-1 0 0 0,-1 1 0 0 0,1-1 0 0 0,-1 1 0 0 0,1-1 0 0 0,-1 1 0 0 0,1-1 0 0 0,-1 1 0 0 0,1-1 0 0 0,-1 1 0 0 0,0-1 0 0 0,1 0 0 0 0,-1 1 0 0 0,0-1 0 0 0,0 1 0 0 0,1-1 0 0 0,-1 0 0 0 0,0 1 0 0 0,0-1 0 0 0,0 0 0 0 0,0 1 0 0 0,0-1 0 0 0,0 0 0 0 0,0 0 0 0 0,0 1 0 0 0,0-1 0 0 0,0 0 0 0 0,0 1 0 0 0,0-1 0 0 0,-1 0 0 0 0,1 1 0 0 0,0-1 0 0 0,0 1 0 0 0,-1-1 0 0 0,1 0 0 0 0,0 1 0 0 0,-1-1 0 0 0,1 1 0 0 0,-1-1 0 0 0,1 1 0 0 0,-1-1 0 0 0,1 1 0 0 0,-1-1 0 0 0,-2-2-946 0 0,0 0 0 0 0,0 1 0 0 0,0-1 0 0 0,-1 1 0 0 0,1 0 0 0 0,0 0 0 0 0,-7-3 0 0 0,0 3-7873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1:03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27 7832 0 0,'-3'-8'-1874'0'0,"-2"-10"15207"0"0,4 29-8629 0 0,0 18-3915 0 0,-7 38 0 0 0,3-36-515 0 0,-62 388 1571 0 0,60-370-1889 0 0,5-31-452 0 0,0 0-1 0 0,-2 0 1 0 0,0-1-1 0 0,-8 23 1 0 0,9-29-1855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1:04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1 285 8288 0 0,'0'0'638'0'0,"10"-16"1756"0"0,3 1 2755 0 0,23-22 0 0 0,47-30-1589 0 0,-5 4-2284 0 0,-64 51-1044 0 0,-1 0 1 0 0,2 1-1 0 0,-1 0 1 0 0,2 2-1 0 0,25-14 1 0 0,-36 22-198 0 0,-1-1 0 0 0,1 0 0 0 0,0 1 0 0 0,-1 0 0 0 0,1 0 0 0 0,0 1 0 0 0,0-1 0 0 0,-1 1 0 0 0,1 0 0 0 0,0 0 0 0 0,6 2 0 0 0,-7-1-34 0 0,-1 0-1 0 0,1 0 1 0 0,0 0 0 0 0,-1 1-1 0 0,0 0 1 0 0,1 0-1 0 0,-1 0 1 0 0,0 0-1 0 0,0 0 1 0 0,0 1 0 0 0,0-1-1 0 0,0 1 1 0 0,-1 0-1 0 0,1 0 1 0 0,-1 0 0 0 0,3 4-1 0 0,4 7 8 0 0,0 2 0 0 0,-1-1 0 0 0,-1 1 0 0 0,0 1 0 0 0,-2-1 0 0 0,1 1 0 0 0,3 22 0 0 0,-4-15-159 0 0,10 29 0 0 0,-10-41-1367 0 0,0-1 1 0 0,7 14 0 0 0,-1-11-7100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1:07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8 191 5064 0 0,'-7'0'13223'0'0,"55"10"-11191"0"0,-46-10-1938 0 0,-1 0-13 0 0,62 16 352 0 0,-22-6-177 0 0,-17-4-27 0 0,44 7 0 0 0,54 2 241 0 0,79 6 146 0 0,309-30 752 0 0,-358 6-1368 0 0,-31 2 0 0 0,419 6 128 0 0,-179 4-38 0 0,-210-9 161 0 0,161-22 0 0 0,-198 9-84 0 0,47-6 2 0 0,139-38 127 0 0,-59 10-72 0 0,-41 12-152 0 0,-170 30-94 0 0,10-1-82 0 0,-1-1-1 0 0,71-25 0 0 0,-64 10-1831 0 0,-27 11-5073 0 0,-7 4-85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1:07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46 15232 0 0,'-31'-45'4753'0'0,"24"52"-2437"0"0,5 2-2113 0 0,0 0 0 0 0,1 0 0 0 0,0 0 0 0 0,0-1 0 0 0,0 1 1 0 0,1 0-1 0 0,2 13 0 0 0,-1 4-44 0 0,5 206 6 0 0,0 0 6 0 0,10 92-1619 0 0,-15-314 670 0 0,0 3-5385 0 0,-3-4-749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1:08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3 329 16439 0 0,'0'0'374'0'0,"-2"-15"903"0"0,4 8-884 0 0,0 0 0 0 0,1 0 1 0 0,0 0-1 0 0,0 1 0 0 0,1-1 0 0 0,8-11 0 0 0,34-35 2359 0 0,-10 12-2019 0 0,37-43 467 0 0,-33 38-378 0 0,-37 44-808 0 0,-1-1 1 0 0,0 1 0 0 0,1-1 0 0 0,-1 1 0 0 0,1 0 0 0 0,0 0-1 0 0,-1 0 1 0 0,1 0 0 0 0,0 1 0 0 0,0-1 0 0 0,1 1 0 0 0,-1 0-1 0 0,0-1 1 0 0,0 1 0 0 0,1 1 0 0 0,-1-1 0 0 0,0 1 0 0 0,1-1-1 0 0,-1 1 1 0 0,1 0 0 0 0,-1 0 0 0 0,0 0 0 0 0,6 1 0 0 0,-5 1-12 0 0,1-1 0 0 0,-1 1 0 0 0,1 0 0 0 0,-1 0 1 0 0,0 0-1 0 0,0 0 0 0 0,0 1 0 0 0,0-1 0 0 0,0 1 1 0 0,-1 0-1 0 0,1 1 0 0 0,-1-1 0 0 0,0 0 1 0 0,0 1-1 0 0,0 0 0 0 0,4 6 0 0 0,4 10 13 0 0,0 1 0 0 0,-1 1 0 0 0,-1 0 0 0 0,-1 0 0 0 0,-1 1 0 0 0,-1 0 0 0 0,3 26 0 0 0,-7-31-73 0 0,2-1-1 0 0,0 1 0 0 0,1-1 1 0 0,0 0-1 0 0,2 0 0 0 0,0-1 1 0 0,10 17-1 0 0,-13-27-319 0 0,0 0 1 0 0,1-1-1 0 0,0 0 1 0 0,0 0-1 0 0,0 0 0 0 0,1-1 1 0 0,0 1-1 0 0,8 4 1 0 0,2-2-1414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1:19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1840 0 0,'0'0'6206'0'0,"9"-18"-4356"0"0,-8 17-1699 0 0,0 0 0 0 0,0 0 1 0 0,0 0-1 0 0,0 0 1 0 0,0 0-1 0 0,0 0 0 0 0,1 0 1 0 0,-1 1-1 0 0,0-1 0 0 0,1 0 1 0 0,-1 1-1 0 0,0-1 1 0 0,1 0-1 0 0,-1 1 0 0 0,1 0 1 0 0,-1-1-1 0 0,1 1 1 0 0,1 0-1 0 0,1 0 78 0 0,0 1-1 0 0,0-1 1 0 0,-1 1 0 0 0,1 0-1 0 0,6 3 1 0 0,-7-3-276 0 0,10 3 248 0 0,6 2 22 0 0,-13-2-171 0 0,1-1 0 0 0,-1 0 0 0 0,12 3-1 0 0,-11-4 13 0 0,-1 0 0 0 0,1 1 0 0 0,9 5 0 0 0,-8-4-25 0 0,1 1 1 0 0,0-1 0 0 0,0 0 0 0 0,0-1 0 0 0,0 0 0 0 0,15 2 0 0 0,59 5 40 0 0,-18-4-39 0 0,84 9 63 0 0,-75-9 10 0 0,56 1 453 0 0,-69-5-566 0 0,30-1 144 0 0,19 1 49 0 0,55 3 612 0 0,-42-1 41 0 0,39 2-802 0 0,-28 0 15 0 0,-53-5-2 0 0,-80-1-58 0 0,214 13 354 0 0,8 0 974 0 0,-180-11-1313 0 0,-26-1 41 0 0,-1 0 1 0 0,1 1-1 0 0,30 7 0 0 0,-36-7 22 0 0,-8 0-50 0 0,3 4 122 0 0,-6-6-262 0 0,1 1 0 0 0,-1 0 0 0 0,1 0 0 0 0,-1-1 0 0 0,1 1 0 0 0,-1 0 0 0 0,0 0 0 0 0,1 0 0 0 0,-1-1 0 0 0,0 1 0 0 0,0 0 0 0 0,0 0 0 0 0,1 1 0 0 0,0 3-4323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0:31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64 10912 0 0,'-7'0'7671'0'0,"15"-4"-7117"0"0,0 1 0 0 0,0 1-1 0 0,1 0 1 0 0,-1 0-1 0 0,11-1 1 0 0,-12 2-248 0 0,178-18 2754 0 0,-107 13-2254 0 0,121 0 418 0 0,-35 2-363 0 0,89-4-481 0 0,-109 4-51 0 0,115 10 127 0 0,-251-6-496 0 0,-1 2 0 0 0,1-1 0 0 0,9 4 0 0 0,-12-3-8 0 0,1 0 0 0 0,0-1 0 0 0,0 0 0 0 0,10 1 0 0 0,-15-2-104 0 0,17-1-2704 0 0,-17 1 2566 0 0,1 0 0 0 0,-1-1 0 0 0,0 1 1 0 0,1-1-1 0 0,-1 1 0 0 0,0-1 0 0 0,0 0 0 0 0,1 0 0 0 0,0-1 0 0 0,5-3-1780 0 0,-1 1 535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0:34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37 8840 0 0,'0'0'400'0'0,"-12"7"160"0"0,12-7-519 0 0,0 0-1 0 0,-1 0 1 0 0,1 1 0 0 0,0-1 0 0 0,0 0 0 0 0,-1 0 0 0 0,1 0 0 0 0,0 0-1 0 0,0 0 1 0 0,-1 0 0 0 0,1 0 0 0 0,0 0 0 0 0,0 0 0 0 0,-1 0 0 0 0,1 0-1 0 0,0 0 1 0 0,-1 0 0 0 0,1 0 0 0 0,0 0 0 0 0,0 0 0 0 0,-1 0 0 0 0,1 0-1 0 0,0 0 1 0 0,0 0 0 0 0,-1 0 0 0 0,1-1 0 0 0,0 1 0 0 0,0 0 0 0 0,-1 0 0 0 0,1 0-1 0 0,0 0 1 0 0,0-1 0 0 0,0 1 0 0 0,-1 0 0 0 0,1-1 0 0 0,5-8 3218 0 0,-3 7-2551 0 0,1-1 0 0 0,-1 1 0 0 0,1-1 1 0 0,0 1-1 0 0,-1 0 0 0 0,5-2 0 0 0,4 1-430 0 0,1 0-1 0 0,0 0 0 0 0,0 1 0 0 0,20-2 0 0 0,52 5 474 0 0,-35 0-222 0 0,200 4 1387 0 0,-65 2-1188 0 0,-131-4-470 0 0,285 22 1390 0 0,-192-14-1120 0 0,63 3 264 0 0,44-3 80 0 0,-126-16-336 0 0,48 1-152 0 0,-142 5-261 0 0,26 1 110 0 0,66 26 186 0 0,-115-26-399 0 0,-7-1-1 0 0,0 0 9 0 0,1 0-1 0 0,-1-1 1 0 0,0 1 0 0 0,1-1 0 0 0,-1 0 0 0 0,1 0 0 0 0,-1 0 0 0 0,1 0 0 0 0,5-2 0 0 0,-5 2-17 0 0,-1-1 0 0 0,0 0-1 0 0,1-1 1 0 0,-1 1 0 0 0,0-1-1 0 0,0 1 1 0 0,5-4 0 0 0,7-7-2019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0:36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8432 0 0,'0'0'7618'0'0,"9"0"-6645"0"0,149-7 2203 0 0,-23 10-1243 0 0,103-3 157 0 0,-10-12-742 0 0,-33 3-532 0 0,343 7 453 0 0,-431 9-1265 0 0,32 1 1033 0 0,-81-8-830 0 0,47 0 68 0 0,-2 2 49 0 0,-27 1-171 0 0,-69-3-153 0 0,212 3 272 0 0,-2 18 24 0 0,-106-4 0 0 0,15 2 56 0 0,-42-10 251 0 0,-39-6-390 0 0,-40-2-244 0 0,-1-1 0 0 0,1 0 1 0 0,-1 0-1 0 0,1 0 0 0 0,-1 0 0 0 0,1-1 1 0 0,-1 0-1 0 0,1 1 0 0 0,-1-2 0 0 0,0 1 1 0 0,1-1-1 0 0,4-2 0 0 0,-8 4-213 0 0,0-1 0 0 0,1 0 0 0 0,-1 1 0 0 0,1-1 0 0 0,-1 1 1 0 0,1-1-1 0 0,0 1 0 0 0,-1 0 0 0 0,1 0 0 0 0,-1-1 0 0 0,1 1 0 0 0,2 1 0 0 0,-3-1-417 0 0,1 0 0 0 0,0 1 0 0 0,0-1 0 0 0,0 1 0 0 0,0 0 0 0 0,0 0 0 0 0,0-1 0 0 0,-1 1 0 0 0,1 0 0 0 0,0 0 0 0 0,-1 1 0 0 0,1-1 0 0 0,-1 0 0 0 0,3 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0:47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49 190 3224 0 0,'0'0'143'0'0,"-18"-2"26"0"0,16 1 590 0 0,0 0 0 0 0,0 0 0 0 0,-1 1 0 0 0,1-2-1 0 0,0 1 1 0 0,0 0 0 0 0,0 0 0 0 0,1-1 0 0 0,-1 1 0 0 0,0-1 0 0 0,0 1 0 0 0,1-1 0 0 0,-1 0 0 0 0,-1-3 1110 0 0,3 5-1754 0 0,0-1 1 0 0,0 1-1 0 0,0 0 0 0 0,0-1 0 0 0,0 1 1 0 0,0-1-1 0 0,0 1 0 0 0,0-1 1 0 0,0 1-1 0 0,0-1 0 0 0,0 1 0 0 0,0 0 1 0 0,1-1-1 0 0,-1 1 0 0 0,0-1 0 0 0,0 1 1 0 0,1 0-1 0 0,-1-1 0 0 0,0 1 0 0 0,0 0 1 0 0,1-1-1 0 0,-1 1 0 0 0,0 0 0 0 0,1-1 1 0 0,-1 1-1 0 0,0 0 0 0 0,1 0 0 0 0,-1-1 1 0 0,1 1-1 0 0,-1 0 0 0 0,0 0 1 0 0,2 0-1 0 0,-2-1-118 0 0,3 0 192 0 0,0-1-1 0 0,0 1 0 0 0,0 0 1 0 0,0 0-1 0 0,1 0 0 0 0,-1 0 1 0 0,0 1-1 0 0,0-1 0 0 0,5 1 0 0 0,34 0 945 0 0,-19 2-575 0 0,57-2 711 0 0,204-7 1232 0 0,-205 0-2066 0 0,154-17 99 0 0,-152 16 90 0 0,139 4-1 0 0,-172 7-418 0 0,-26 0 111 0 0,-1-2 0 0 0,40-3-1 0 0,-52 2-179 0 0,-8 0-123 0 0,0 0 1 0 0,-1 0-1 0 0,1 0 1 0 0,0 0-1 0 0,0 0 1 0 0,0 0-1 0 0,-1 0 1 0 0,1 0-1 0 0,0 0 1 0 0,0 0-1 0 0,-1 0 0 0 0,1 0 1 0 0,0-1-1 0 0,0 1 1 0 0,-1 0-1 0 0,1-1 1 0 0,0 1-1 0 0,-1 0 1 0 0,1-1-1 0 0,0 1 1 0 0,0-2-1 0 0,-1 2 92 0 0,1-1-90 0 0,-1 1-1 0 0,0 0 0 0 0,0 0 0 0 0,1 0 0 0 0,-1-1 1 0 0,0 1-1 0 0,0 0 0 0 0,0 0 0 0 0,1 0 0 0 0,-1-1 1 0 0,0 1-1 0 0,0 0 0 0 0,0 0 0 0 0,0-1 0 0 0,1 1 1 0 0,-1 0-1 0 0,0-1 0 0 0,0 1 0 0 0,0 0 0 0 0,0 0 0 0 0,0-1 1 0 0,0 1-1 0 0,0 0 0 0 0,0-1 0 0 0,0 1 0 0 0,0 0 1 0 0,0-1-1 0 0,0 1 0 0 0,0-1 0 0 0,-1-8 156 0 0,-9-13-137 0 0,-3-11-39 0 0,13 31-127 0 0,-1 1-1 0 0,0 0 1 0 0,1-1 0 0 0,-1 1-1 0 0,0 0 1 0 0,0-1 0 0 0,1 1-1 0 0,-1 0 1 0 0,0 0-1 0 0,-2-2 1 0 0,-3-3-2994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0:48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20 11720 0 0,'-19'-4'640'0'0,"-31"-4"0"0"0,23 1 5817 0 0,28 8-6365 0 0,1 0 0 0 0,-1 0 0 0 0,0 0 0 0 0,0-1 0 0 0,0 1 0 0 0,1 0 0 0 0,-1 0 0 0 0,0-1 0 0 0,1 1 1 0 0,1 0-1 0 0,-1 0 31 0 0,8 4 303 0 0,1-1 0 0 0,1 1 0 0 0,-1-2 0 0 0,0 0 0 0 0,1 0 0 0 0,16 1 0 0 0,126 7 1992 0 0,54 6-813 0 0,-6-4-682 0 0,-79-6-477 0 0,74-2 430 0 0,-67-8-208 0 0,-112 3-574 0 0,72-7 301 0 0,-79 6-349 0 0,-1-1 0 0 0,0 0 0 0 0,0-1 1 0 0,1-1-1 0 0,-2 1 0 0 0,14-7 0 0 0,-12-2-2 0 0,-10 11-135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0:49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18 12440 0 0,'-6'2'-354'0'0,"-6"1"8955"0"0,18-3-6870 0 0,156-1 3317 0 0,78-8-3564 0 0,-5 0-761 0 0,-162 6-422 0 0,118 3 261 0 0,-79 2-131 0 0,-87 0-223 0 0,-23-2-144 0 0,-1 0-11 0 0,2 0-31 0 0,-2 0 31 0 0,0 1 0 0 0,5 1-57 0 0,-5-2-78 0 0,4 0 691 0 0,-2 0-1726 0 0,0 0 0 0 0,-1 0 0 0 0,1 0 0 0 0,0 0 0 0 0,-1-1-1 0 0,5-1 1 0 0,2 0-599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0:52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11520 0 0,'1'-1'3567'0'0,"4"-1"-2629"0"0,22-6 3241 0 0,17 1-3249 0 0,-17 2-595 0 0,12-1-327 0 0,-19 4 186 0 0,26-8 0 0 0,-17 4-190 0 0,-14 3 342 0 0,26-9 0 0 0,-37 10-721 0 0,-1 1-1 0 0,1-1 1 0 0,-1 0-1 0 0,1 0 1 0 0,-1 0 0 0 0,0 0-1 0 0,0 0 1 0 0,0-1-1 0 0,0 1 1 0 0,0-1 0 0 0,-1 0-1 0 0,4-4 1 0 0,0-1-6178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8:00:5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 10592 0 0,'-11'14'849'0'0,"7"-9"-679"0"0,0 0 0 0 0,1 0 0 0 0,-1 0 0 0 0,1 0 0 0 0,0 0 0 0 0,0 1 0 0 0,1 0 1 0 0,-4 9-1 0 0,-14 95 5162 0 0,5 60-3529 0 0,6-54-791 0 0,-93 606 1296 0 0,52-466-1342 0 0,44-227-820 0 0,-4 10 295 0 0,2 0 1 0 0,-4 81-1 0 0,12-108-269 0 0,0 0-1 0 0,1 1 0 0 0,1-1 1 0 0,0 0-1 0 0,1 0 1 0 0,5 15-1 0 0,-7-25-129 0 0,0 1 1 0 0,0-1-1 0 0,0 0 0 0 0,1 0 0 0 0,-1 0 0 0 0,1 0 0 0 0,-1 0 1 0 0,1 0-1 0 0,0-1 0 0 0,0 1 0 0 0,0 0 0 0 0,0-1 0 0 0,0 1 1 0 0,0-1-1 0 0,4 2 0 0 0,-2-1 12 0 0,0-1 0 0 0,0 0 1 0 0,0 0-1 0 0,0 0 0 0 0,0-1 1 0 0,0 1-1 0 0,0-1 0 0 0,8 0 0 0 0,3-2 57 0 0,0-1 0 0 0,0 0 0 0 0,28-11 0 0 0,-42 14-110 0 0,27-10 106 0 0,-7 2 203 0 0,38-9 1 0 0,66-4-1141 0 0,-101 18-702 0 0,1 2-1 0 0,-1 0 0 0 0,31 4 0 0 0,-24 2-6769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25 due Wednesday, December 9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Not ready yet</a:t>
            </a:r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Review Session (Extra Credit), tonight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See Piazza post for Zoom link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154747-311D-476B-B7EA-3A71152FE614}"/>
                  </a:ext>
                </a:extLst>
              </p14:cNvPr>
              <p14:cNvContentPartPr/>
              <p14:nvPr/>
            </p14:nvContentPartPr>
            <p14:xfrm>
              <a:off x="863569" y="1740499"/>
              <a:ext cx="761400" cy="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154747-311D-476B-B7EA-3A71152FE6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929" y="1731499"/>
                <a:ext cx="7790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186912-B8B1-40DB-A1BF-25B34DD1458B}"/>
                  </a:ext>
                </a:extLst>
              </p14:cNvPr>
              <p14:cNvContentPartPr/>
              <p14:nvPr/>
            </p14:nvContentPartPr>
            <p14:xfrm>
              <a:off x="5363929" y="1732579"/>
              <a:ext cx="531000" cy="2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186912-B8B1-40DB-A1BF-25B34DD145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5289" y="1723579"/>
                <a:ext cx="5486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E34780-6890-432A-8B26-7E66DC12C22B}"/>
                  </a:ext>
                </a:extLst>
              </p14:cNvPr>
              <p14:cNvContentPartPr/>
              <p14:nvPr/>
            </p14:nvContentPartPr>
            <p14:xfrm>
              <a:off x="878329" y="2133619"/>
              <a:ext cx="824760" cy="3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E34780-6890-432A-8B26-7E66DC12C2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9689" y="2124619"/>
                <a:ext cx="8424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33595A-1085-4975-A617-9AF8CC90B500}"/>
                  </a:ext>
                </a:extLst>
              </p14:cNvPr>
              <p14:cNvContentPartPr/>
              <p14:nvPr/>
            </p14:nvContentPartPr>
            <p14:xfrm>
              <a:off x="1271449" y="2486779"/>
              <a:ext cx="1084320" cy="3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33595A-1085-4975-A617-9AF8CC90B5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2449" y="2477779"/>
                <a:ext cx="11019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5CC2F0B-DA8D-4601-B51D-A50231754245}"/>
              </a:ext>
            </a:extLst>
          </p:cNvPr>
          <p:cNvGrpSpPr/>
          <p:nvPr/>
        </p:nvGrpSpPr>
        <p:grpSpPr>
          <a:xfrm>
            <a:off x="855649" y="2852539"/>
            <a:ext cx="1514160" cy="68760"/>
            <a:chOff x="855649" y="2852539"/>
            <a:chExt cx="151416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A72F92-6BBA-449B-B9C9-39B0E3C9F39B}"/>
                    </a:ext>
                  </a:extLst>
                </p14:cNvPr>
                <p14:cNvContentPartPr/>
                <p14:nvPr/>
              </p14:nvContentPartPr>
              <p14:xfrm>
                <a:off x="855649" y="2852539"/>
                <a:ext cx="456840" cy="6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A72F92-6BBA-449B-B9C9-39B0E3C9F3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7009" y="2843899"/>
                  <a:ext cx="474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A27C92-C27E-41AB-B169-3A8919750B22}"/>
                    </a:ext>
                  </a:extLst>
                </p14:cNvPr>
                <p14:cNvContentPartPr/>
                <p14:nvPr/>
              </p14:nvContentPartPr>
              <p14:xfrm>
                <a:off x="1890649" y="2877739"/>
                <a:ext cx="479160" cy="3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A27C92-C27E-41AB-B169-3A8919750B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1649" y="2869099"/>
                  <a:ext cx="49680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3589C7-7D1A-4E58-86C1-A21B473F2A03}"/>
                  </a:ext>
                </a:extLst>
              </p14:cNvPr>
              <p14:cNvContentPartPr/>
              <p14:nvPr/>
            </p14:nvContentPartPr>
            <p14:xfrm>
              <a:off x="4108249" y="2890339"/>
              <a:ext cx="394560" cy="8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3589C7-7D1A-4E58-86C1-A21B473F2A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9249" y="2881699"/>
                <a:ext cx="41220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6513945-47C9-4F54-B82A-AE3497B2A4FC}"/>
              </a:ext>
            </a:extLst>
          </p:cNvPr>
          <p:cNvGrpSpPr/>
          <p:nvPr/>
        </p:nvGrpSpPr>
        <p:grpSpPr>
          <a:xfrm>
            <a:off x="449209" y="3034339"/>
            <a:ext cx="205920" cy="673560"/>
            <a:chOff x="449209" y="3034339"/>
            <a:chExt cx="205920" cy="67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AB103B-DC98-4D94-98DC-FF941D1674C6}"/>
                    </a:ext>
                  </a:extLst>
                </p14:cNvPr>
                <p14:cNvContentPartPr/>
                <p14:nvPr/>
              </p14:nvContentPartPr>
              <p14:xfrm>
                <a:off x="521209" y="3034339"/>
                <a:ext cx="123840" cy="3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AB103B-DC98-4D94-98DC-FF941D1674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2209" y="3025699"/>
                  <a:ext cx="141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D6AC79-97FC-4670-8D18-D38FF9A1E739}"/>
                    </a:ext>
                  </a:extLst>
                </p14:cNvPr>
                <p14:cNvContentPartPr/>
                <p14:nvPr/>
              </p14:nvContentPartPr>
              <p14:xfrm>
                <a:off x="449209" y="3055939"/>
                <a:ext cx="205920" cy="651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D6AC79-97FC-4670-8D18-D38FF9A1E7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569" y="3047299"/>
                  <a:ext cx="223560" cy="66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CD54887-EF6A-4817-A559-B738428CE086}"/>
                  </a:ext>
                </a:extLst>
              </p14:cNvPr>
              <p14:cNvContentPartPr/>
              <p14:nvPr/>
            </p14:nvContentPartPr>
            <p14:xfrm>
              <a:off x="5800609" y="3287779"/>
              <a:ext cx="718920" cy="74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CD54887-EF6A-4817-A559-B738428CE0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91969" y="3278779"/>
                <a:ext cx="73656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E003986-9E36-455A-82A0-A4B7115DA234}"/>
              </a:ext>
            </a:extLst>
          </p:cNvPr>
          <p:cNvGrpSpPr/>
          <p:nvPr/>
        </p:nvGrpSpPr>
        <p:grpSpPr>
          <a:xfrm>
            <a:off x="1612729" y="3633019"/>
            <a:ext cx="971280" cy="416160"/>
            <a:chOff x="1612729" y="3633019"/>
            <a:chExt cx="97128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B79097-EAD4-4D55-9749-48B0D54B4580}"/>
                    </a:ext>
                  </a:extLst>
                </p14:cNvPr>
                <p14:cNvContentPartPr/>
                <p14:nvPr/>
              </p14:nvContentPartPr>
              <p14:xfrm>
                <a:off x="1612729" y="3633019"/>
                <a:ext cx="971280" cy="4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B79097-EAD4-4D55-9749-48B0D54B45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3729" y="3624379"/>
                  <a:ext cx="988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3B1C6B-E6B6-434D-ACA6-2673A1EB6D5C}"/>
                    </a:ext>
                  </a:extLst>
                </p14:cNvPr>
                <p14:cNvContentPartPr/>
                <p14:nvPr/>
              </p14:nvContentPartPr>
              <p14:xfrm>
                <a:off x="2032489" y="3786739"/>
                <a:ext cx="45000" cy="262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3B1C6B-E6B6-434D-ACA6-2673A1EB6D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3849" y="3778099"/>
                  <a:ext cx="626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CDED8B-D8F4-4033-8335-147F5D6607DF}"/>
                    </a:ext>
                  </a:extLst>
                </p14:cNvPr>
                <p14:cNvContentPartPr/>
                <p14:nvPr/>
              </p14:nvContentPartPr>
              <p14:xfrm>
                <a:off x="1959409" y="3768739"/>
                <a:ext cx="203400" cy="11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CDED8B-D8F4-4033-8335-147F5D6607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0769" y="3759739"/>
                  <a:ext cx="22104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B43471-2682-4CD2-8468-09340B68C881}"/>
                  </a:ext>
                </a:extLst>
              </p14:cNvPr>
              <p14:cNvContentPartPr/>
              <p14:nvPr/>
            </p14:nvContentPartPr>
            <p14:xfrm>
              <a:off x="3224449" y="3260779"/>
              <a:ext cx="1450800" cy="102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B43471-2682-4CD2-8468-09340B68C8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5809" y="3251779"/>
                <a:ext cx="146844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B36D20D-90CD-4CDB-B099-EF1FAA494C13}"/>
              </a:ext>
            </a:extLst>
          </p:cNvPr>
          <p:cNvGrpSpPr/>
          <p:nvPr/>
        </p:nvGrpSpPr>
        <p:grpSpPr>
          <a:xfrm>
            <a:off x="4294009" y="3490459"/>
            <a:ext cx="203040" cy="343080"/>
            <a:chOff x="4294009" y="3490459"/>
            <a:chExt cx="20304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227EF5-CC41-46D7-87A8-B840A857633B}"/>
                    </a:ext>
                  </a:extLst>
                </p14:cNvPr>
                <p14:cNvContentPartPr/>
                <p14:nvPr/>
              </p14:nvContentPartPr>
              <p14:xfrm>
                <a:off x="4385089" y="3495859"/>
                <a:ext cx="16560" cy="337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227EF5-CC41-46D7-87A8-B840A85763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76089" y="3487219"/>
                  <a:ext cx="34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202F31-30A7-483B-96B7-EC6DFD0D32EB}"/>
                    </a:ext>
                  </a:extLst>
                </p14:cNvPr>
                <p14:cNvContentPartPr/>
                <p14:nvPr/>
              </p14:nvContentPartPr>
              <p14:xfrm>
                <a:off x="4294009" y="3490459"/>
                <a:ext cx="203040" cy="168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202F31-30A7-483B-96B7-EC6DFD0D32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85369" y="3481819"/>
                  <a:ext cx="220680" cy="18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r>
              <a:rPr lang="en-US" dirty="0"/>
              <a:t>Questions on Lecture 25?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30FF89-1AAC-4CF3-939C-A83CBAB7990F}"/>
                  </a:ext>
                </a:extLst>
              </p14:cNvPr>
              <p14:cNvContentPartPr/>
              <p14:nvPr/>
            </p14:nvContentPartPr>
            <p14:xfrm>
              <a:off x="883729" y="1719979"/>
              <a:ext cx="821880" cy="7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30FF89-1AAC-4CF3-939C-A83CBAB799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089" y="1711339"/>
                <a:ext cx="839520" cy="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1859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random stream so that we can get random numbers in an enhanced for loop?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int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nextInt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bound)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Returns a pseudorandom, uniformly distributed int value between 0 (inclusive) and the specified value (exclusive), drawn from this random number generator's sequence. 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size, int bound) { }</a:t>
            </a: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RandomStream</a:t>
            </a:r>
            <a:r>
              <a:rPr lang="en-US" sz="1400" dirty="0"/>
              <a:t> r = new </a:t>
            </a:r>
            <a:r>
              <a:rPr lang="en-US" sz="1400" dirty="0" err="1"/>
              <a:t>RandomStream</a:t>
            </a:r>
            <a:r>
              <a:rPr lang="en-US" sz="1400" dirty="0"/>
              <a:t>(10, 100);</a:t>
            </a:r>
          </a:p>
          <a:p>
            <a:pPr marL="0" indent="0">
              <a:buNone/>
            </a:pPr>
            <a:r>
              <a:rPr lang="en-US" sz="1400" dirty="0"/>
              <a:t>    for (Integer </a:t>
            </a:r>
            <a:r>
              <a:rPr lang="en-US" sz="1400" dirty="0" err="1"/>
              <a:t>i</a:t>
            </a:r>
            <a:r>
              <a:rPr lang="en-US" sz="1400" dirty="0"/>
              <a:t> : r)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3393</TotalTime>
  <Words>179</Words>
  <Application>Microsoft Office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25</vt:lpstr>
      <vt:lpstr>Announcements</vt:lpstr>
      <vt:lpstr>Topics</vt:lpstr>
      <vt:lpstr>Random Stream</vt:lpstr>
      <vt:lpstr>Questions on Lecture 25?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224</cp:revision>
  <dcterms:modified xsi:type="dcterms:W3CDTF">2020-12-07T18:25:43Z</dcterms:modified>
</cp:coreProperties>
</file>