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CBDBF-169F-420F-A4DF-F213506C10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C034BC-5E64-43BA-8445-1B45A4AB7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Many studies use past stock data for simple predictions.</a:t>
          </a:r>
        </a:p>
      </dgm:t>
    </dgm:pt>
    <dgm:pt modelId="{D851597A-2E46-425A-8742-8CBC2AE5AC60}" type="parTrans" cxnId="{C5F36BB0-A2F5-446B-A05A-12BFDCADA4B1}">
      <dgm:prSet/>
      <dgm:spPr/>
      <dgm:t>
        <a:bodyPr/>
        <a:lstStyle/>
        <a:p>
          <a:endParaRPr lang="en-US"/>
        </a:p>
      </dgm:t>
    </dgm:pt>
    <dgm:pt modelId="{FD42FA68-FA9D-4144-9979-5D537158CB53}" type="sibTrans" cxnId="{C5F36BB0-A2F5-446B-A05A-12BFDCADA4B1}">
      <dgm:prSet/>
      <dgm:spPr/>
      <dgm:t>
        <a:bodyPr/>
        <a:lstStyle/>
        <a:p>
          <a:endParaRPr lang="en-US"/>
        </a:p>
      </dgm:t>
    </dgm:pt>
    <dgm:pt modelId="{4A455E5C-7A72-4391-96BC-0A5CFE7BB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Common method: Moving averages, RSI and other indicators.</a:t>
          </a:r>
        </a:p>
      </dgm:t>
    </dgm:pt>
    <dgm:pt modelId="{7FA20B16-9968-4459-980F-2BF55BBF4C96}" type="parTrans" cxnId="{AC1134DD-1D58-47E4-B2E8-6287704F952D}">
      <dgm:prSet/>
      <dgm:spPr/>
      <dgm:t>
        <a:bodyPr/>
        <a:lstStyle/>
        <a:p>
          <a:endParaRPr lang="en-US"/>
        </a:p>
      </dgm:t>
    </dgm:pt>
    <dgm:pt modelId="{ECA78765-714C-4C97-B01C-E0C1CA7E792A}" type="sibTrans" cxnId="{AC1134DD-1D58-47E4-B2E8-6287704F952D}">
      <dgm:prSet/>
      <dgm:spPr/>
      <dgm:t>
        <a:bodyPr/>
        <a:lstStyle/>
        <a:p>
          <a:endParaRPr lang="en-US"/>
        </a:p>
      </dgm:t>
    </dgm:pt>
    <dgm:pt modelId="{7248D6ED-8500-4681-9ABC-EFB38DA9E7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Some advanced models exist, but often too </a:t>
          </a:r>
          <a:r>
            <a:rPr lang="en-US"/>
            <a:t>complex.</a:t>
          </a:r>
          <a:endParaRPr lang="en-US" dirty="0"/>
        </a:p>
      </dgm:t>
    </dgm:pt>
    <dgm:pt modelId="{4C7DB8FE-B37C-4AF9-8A7C-42E6475AF66E}" type="parTrans" cxnId="{6F3E1B13-54DE-4392-B834-0F1598389E2F}">
      <dgm:prSet/>
      <dgm:spPr/>
      <dgm:t>
        <a:bodyPr/>
        <a:lstStyle/>
        <a:p>
          <a:endParaRPr lang="en-US"/>
        </a:p>
      </dgm:t>
    </dgm:pt>
    <dgm:pt modelId="{30051504-3D40-400A-A601-255D1547EF1F}" type="sibTrans" cxnId="{6F3E1B13-54DE-4392-B834-0F1598389E2F}">
      <dgm:prSet/>
      <dgm:spPr/>
      <dgm:t>
        <a:bodyPr/>
        <a:lstStyle/>
        <a:p>
          <a:endParaRPr lang="en-US"/>
        </a:p>
      </dgm:t>
    </dgm:pt>
    <dgm:pt modelId="{50C4878F-8E20-421E-A1FB-4DED50FCED0C}" type="pres">
      <dgm:prSet presAssocID="{EF8CBDBF-169F-420F-A4DF-F213506C1069}" presName="root" presStyleCnt="0">
        <dgm:presLayoutVars>
          <dgm:dir/>
          <dgm:resizeHandles val="exact"/>
        </dgm:presLayoutVars>
      </dgm:prSet>
      <dgm:spPr/>
    </dgm:pt>
    <dgm:pt modelId="{D3FFF494-8420-44FC-A9FC-271577A6CED9}" type="pres">
      <dgm:prSet presAssocID="{0AC034BC-5E64-43BA-8445-1B45A4AB7360}" presName="compNode" presStyleCnt="0"/>
      <dgm:spPr/>
    </dgm:pt>
    <dgm:pt modelId="{23226B33-1AA2-456C-A852-3EE3130F078D}" type="pres">
      <dgm:prSet presAssocID="{0AC034BC-5E64-43BA-8445-1B45A4AB7360}" presName="bgRect" presStyleLbl="bgShp" presStyleIdx="0" presStyleCnt="3"/>
      <dgm:spPr/>
    </dgm:pt>
    <dgm:pt modelId="{1FD8061A-2FD8-45E6-BF0C-43DBB41DEB7C}" type="pres">
      <dgm:prSet presAssocID="{0AC034BC-5E64-43BA-8445-1B45A4AB73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EC6DEE8-B40C-400C-B3FB-06A87BF51FCB}" type="pres">
      <dgm:prSet presAssocID="{0AC034BC-5E64-43BA-8445-1B45A4AB7360}" presName="spaceRect" presStyleCnt="0"/>
      <dgm:spPr/>
    </dgm:pt>
    <dgm:pt modelId="{8BB63329-78A5-4165-8BFB-0166EE7258B5}" type="pres">
      <dgm:prSet presAssocID="{0AC034BC-5E64-43BA-8445-1B45A4AB7360}" presName="parTx" presStyleLbl="revTx" presStyleIdx="0" presStyleCnt="3">
        <dgm:presLayoutVars>
          <dgm:chMax val="0"/>
          <dgm:chPref val="0"/>
        </dgm:presLayoutVars>
      </dgm:prSet>
      <dgm:spPr/>
    </dgm:pt>
    <dgm:pt modelId="{5242E049-CF7D-43BC-BF17-32DED0086371}" type="pres">
      <dgm:prSet presAssocID="{FD42FA68-FA9D-4144-9979-5D537158CB53}" presName="sibTrans" presStyleCnt="0"/>
      <dgm:spPr/>
    </dgm:pt>
    <dgm:pt modelId="{5074CDB3-82C6-4333-97E7-AAF5991CF8DD}" type="pres">
      <dgm:prSet presAssocID="{4A455E5C-7A72-4391-96BC-0A5CFE7BB5D0}" presName="compNode" presStyleCnt="0"/>
      <dgm:spPr/>
    </dgm:pt>
    <dgm:pt modelId="{D95DD028-45AE-4D7A-8E8C-0D837BBABBC2}" type="pres">
      <dgm:prSet presAssocID="{4A455E5C-7A72-4391-96BC-0A5CFE7BB5D0}" presName="bgRect" presStyleLbl="bgShp" presStyleIdx="1" presStyleCnt="3"/>
      <dgm:spPr/>
    </dgm:pt>
    <dgm:pt modelId="{76C599BF-6A51-44C0-BBB6-58D87D2A9991}" type="pres">
      <dgm:prSet presAssocID="{4A455E5C-7A72-4391-96BC-0A5CFE7BB5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dle"/>
        </a:ext>
      </dgm:extLst>
    </dgm:pt>
    <dgm:pt modelId="{EBA7CE99-9728-4435-B5F9-9B9830CE227C}" type="pres">
      <dgm:prSet presAssocID="{4A455E5C-7A72-4391-96BC-0A5CFE7BB5D0}" presName="spaceRect" presStyleCnt="0"/>
      <dgm:spPr/>
    </dgm:pt>
    <dgm:pt modelId="{08106B2C-D4DB-463D-B6E1-A7023937C994}" type="pres">
      <dgm:prSet presAssocID="{4A455E5C-7A72-4391-96BC-0A5CFE7BB5D0}" presName="parTx" presStyleLbl="revTx" presStyleIdx="1" presStyleCnt="3">
        <dgm:presLayoutVars>
          <dgm:chMax val="0"/>
          <dgm:chPref val="0"/>
        </dgm:presLayoutVars>
      </dgm:prSet>
      <dgm:spPr/>
    </dgm:pt>
    <dgm:pt modelId="{84DCF317-5121-4AD6-9227-8CA1B4BA7343}" type="pres">
      <dgm:prSet presAssocID="{ECA78765-714C-4C97-B01C-E0C1CA7E792A}" presName="sibTrans" presStyleCnt="0"/>
      <dgm:spPr/>
    </dgm:pt>
    <dgm:pt modelId="{079DD20F-41A7-4634-B9C9-5DCE7782A24E}" type="pres">
      <dgm:prSet presAssocID="{7248D6ED-8500-4681-9ABC-EFB38DA9E737}" presName="compNode" presStyleCnt="0"/>
      <dgm:spPr/>
    </dgm:pt>
    <dgm:pt modelId="{51C8AEC2-2DCB-4EA2-95DC-802ABC6A4160}" type="pres">
      <dgm:prSet presAssocID="{7248D6ED-8500-4681-9ABC-EFB38DA9E737}" presName="bgRect" presStyleLbl="bgShp" presStyleIdx="2" presStyleCnt="3"/>
      <dgm:spPr/>
    </dgm:pt>
    <dgm:pt modelId="{5A53F718-9E1F-479D-8121-40AC584DAF55}" type="pres">
      <dgm:prSet presAssocID="{7248D6ED-8500-4681-9ABC-EFB38DA9E7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10804F-AB05-4DC9-9EE1-067472FE7E27}" type="pres">
      <dgm:prSet presAssocID="{7248D6ED-8500-4681-9ABC-EFB38DA9E737}" presName="spaceRect" presStyleCnt="0"/>
      <dgm:spPr/>
    </dgm:pt>
    <dgm:pt modelId="{8100E03F-E317-4E16-83A9-000B2E6C7BAB}" type="pres">
      <dgm:prSet presAssocID="{7248D6ED-8500-4681-9ABC-EFB38DA9E7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AD0800B-F235-4E50-A9A4-7E56ABA76EF7}" type="presOf" srcId="{EF8CBDBF-169F-420F-A4DF-F213506C1069}" destId="{50C4878F-8E20-421E-A1FB-4DED50FCED0C}" srcOrd="0" destOrd="0" presId="urn:microsoft.com/office/officeart/2018/2/layout/IconVerticalSolidList"/>
    <dgm:cxn modelId="{6F3E1B13-54DE-4392-B834-0F1598389E2F}" srcId="{EF8CBDBF-169F-420F-A4DF-F213506C1069}" destId="{7248D6ED-8500-4681-9ABC-EFB38DA9E737}" srcOrd="2" destOrd="0" parTransId="{4C7DB8FE-B37C-4AF9-8A7C-42E6475AF66E}" sibTransId="{30051504-3D40-400A-A601-255D1547EF1F}"/>
    <dgm:cxn modelId="{A3CE8137-8F64-49D1-8FA9-C425B6B4229E}" type="presOf" srcId="{4A455E5C-7A72-4391-96BC-0A5CFE7BB5D0}" destId="{08106B2C-D4DB-463D-B6E1-A7023937C994}" srcOrd="0" destOrd="0" presId="urn:microsoft.com/office/officeart/2018/2/layout/IconVerticalSolidList"/>
    <dgm:cxn modelId="{12DCCA56-4714-412F-8FC6-340F41BFF176}" type="presOf" srcId="{7248D6ED-8500-4681-9ABC-EFB38DA9E737}" destId="{8100E03F-E317-4E16-83A9-000B2E6C7BAB}" srcOrd="0" destOrd="0" presId="urn:microsoft.com/office/officeart/2018/2/layout/IconVerticalSolidList"/>
    <dgm:cxn modelId="{C34F4EAC-4139-4A14-A8FA-C664CB18A3A7}" type="presOf" srcId="{0AC034BC-5E64-43BA-8445-1B45A4AB7360}" destId="{8BB63329-78A5-4165-8BFB-0166EE7258B5}" srcOrd="0" destOrd="0" presId="urn:microsoft.com/office/officeart/2018/2/layout/IconVerticalSolidList"/>
    <dgm:cxn modelId="{C5F36BB0-A2F5-446B-A05A-12BFDCADA4B1}" srcId="{EF8CBDBF-169F-420F-A4DF-F213506C1069}" destId="{0AC034BC-5E64-43BA-8445-1B45A4AB7360}" srcOrd="0" destOrd="0" parTransId="{D851597A-2E46-425A-8742-8CBC2AE5AC60}" sibTransId="{FD42FA68-FA9D-4144-9979-5D537158CB53}"/>
    <dgm:cxn modelId="{AC1134DD-1D58-47E4-B2E8-6287704F952D}" srcId="{EF8CBDBF-169F-420F-A4DF-F213506C1069}" destId="{4A455E5C-7A72-4391-96BC-0A5CFE7BB5D0}" srcOrd="1" destOrd="0" parTransId="{7FA20B16-9968-4459-980F-2BF55BBF4C96}" sibTransId="{ECA78765-714C-4C97-B01C-E0C1CA7E792A}"/>
    <dgm:cxn modelId="{1C720EC9-CA4F-4734-B06B-D1C3A21AA96F}" type="presParOf" srcId="{50C4878F-8E20-421E-A1FB-4DED50FCED0C}" destId="{D3FFF494-8420-44FC-A9FC-271577A6CED9}" srcOrd="0" destOrd="0" presId="urn:microsoft.com/office/officeart/2018/2/layout/IconVerticalSolidList"/>
    <dgm:cxn modelId="{6FB77D94-297A-47ED-9F3E-A6AFE731F7B9}" type="presParOf" srcId="{D3FFF494-8420-44FC-A9FC-271577A6CED9}" destId="{23226B33-1AA2-456C-A852-3EE3130F078D}" srcOrd="0" destOrd="0" presId="urn:microsoft.com/office/officeart/2018/2/layout/IconVerticalSolidList"/>
    <dgm:cxn modelId="{137A774C-D0BC-46EB-8888-245730887010}" type="presParOf" srcId="{D3FFF494-8420-44FC-A9FC-271577A6CED9}" destId="{1FD8061A-2FD8-45E6-BF0C-43DBB41DEB7C}" srcOrd="1" destOrd="0" presId="urn:microsoft.com/office/officeart/2018/2/layout/IconVerticalSolidList"/>
    <dgm:cxn modelId="{684C3C11-6CF6-4172-A7AC-CBFA505C4E9C}" type="presParOf" srcId="{D3FFF494-8420-44FC-A9FC-271577A6CED9}" destId="{7EC6DEE8-B40C-400C-B3FB-06A87BF51FCB}" srcOrd="2" destOrd="0" presId="urn:microsoft.com/office/officeart/2018/2/layout/IconVerticalSolidList"/>
    <dgm:cxn modelId="{8111ACEA-ADB7-4499-AAC5-7811C30D181C}" type="presParOf" srcId="{D3FFF494-8420-44FC-A9FC-271577A6CED9}" destId="{8BB63329-78A5-4165-8BFB-0166EE7258B5}" srcOrd="3" destOrd="0" presId="urn:microsoft.com/office/officeart/2018/2/layout/IconVerticalSolidList"/>
    <dgm:cxn modelId="{AFB8F4D3-7C95-4C94-AEB1-96A306C0B51D}" type="presParOf" srcId="{50C4878F-8E20-421E-A1FB-4DED50FCED0C}" destId="{5242E049-CF7D-43BC-BF17-32DED0086371}" srcOrd="1" destOrd="0" presId="urn:microsoft.com/office/officeart/2018/2/layout/IconVerticalSolidList"/>
    <dgm:cxn modelId="{FEB25EAA-3F17-4368-BDCC-41FEA2F14867}" type="presParOf" srcId="{50C4878F-8E20-421E-A1FB-4DED50FCED0C}" destId="{5074CDB3-82C6-4333-97E7-AAF5991CF8DD}" srcOrd="2" destOrd="0" presId="urn:microsoft.com/office/officeart/2018/2/layout/IconVerticalSolidList"/>
    <dgm:cxn modelId="{A7AF75B8-6D38-4EEE-A180-63AE95FA818B}" type="presParOf" srcId="{5074CDB3-82C6-4333-97E7-AAF5991CF8DD}" destId="{D95DD028-45AE-4D7A-8E8C-0D837BBABBC2}" srcOrd="0" destOrd="0" presId="urn:microsoft.com/office/officeart/2018/2/layout/IconVerticalSolidList"/>
    <dgm:cxn modelId="{DD1DD3C4-8E1A-40AD-B93B-0101E44B411F}" type="presParOf" srcId="{5074CDB3-82C6-4333-97E7-AAF5991CF8DD}" destId="{76C599BF-6A51-44C0-BBB6-58D87D2A9991}" srcOrd="1" destOrd="0" presId="urn:microsoft.com/office/officeart/2018/2/layout/IconVerticalSolidList"/>
    <dgm:cxn modelId="{8DE9EF30-E8B9-4D1D-B044-E158225E2AA4}" type="presParOf" srcId="{5074CDB3-82C6-4333-97E7-AAF5991CF8DD}" destId="{EBA7CE99-9728-4435-B5F9-9B9830CE227C}" srcOrd="2" destOrd="0" presId="urn:microsoft.com/office/officeart/2018/2/layout/IconVerticalSolidList"/>
    <dgm:cxn modelId="{0E941430-8866-4183-AE4D-B972DDB6BF4A}" type="presParOf" srcId="{5074CDB3-82C6-4333-97E7-AAF5991CF8DD}" destId="{08106B2C-D4DB-463D-B6E1-A7023937C994}" srcOrd="3" destOrd="0" presId="urn:microsoft.com/office/officeart/2018/2/layout/IconVerticalSolidList"/>
    <dgm:cxn modelId="{5BD8C6D7-3A65-4894-91CB-150654BDBD35}" type="presParOf" srcId="{50C4878F-8E20-421E-A1FB-4DED50FCED0C}" destId="{84DCF317-5121-4AD6-9227-8CA1B4BA7343}" srcOrd="3" destOrd="0" presId="urn:microsoft.com/office/officeart/2018/2/layout/IconVerticalSolidList"/>
    <dgm:cxn modelId="{0EBADB08-2450-482C-AAE4-F815D273AAB4}" type="presParOf" srcId="{50C4878F-8E20-421E-A1FB-4DED50FCED0C}" destId="{079DD20F-41A7-4634-B9C9-5DCE7782A24E}" srcOrd="4" destOrd="0" presId="urn:microsoft.com/office/officeart/2018/2/layout/IconVerticalSolidList"/>
    <dgm:cxn modelId="{49D18BAC-D210-40D4-9EC7-ADB4511C18BB}" type="presParOf" srcId="{079DD20F-41A7-4634-B9C9-5DCE7782A24E}" destId="{51C8AEC2-2DCB-4EA2-95DC-802ABC6A4160}" srcOrd="0" destOrd="0" presId="urn:microsoft.com/office/officeart/2018/2/layout/IconVerticalSolidList"/>
    <dgm:cxn modelId="{282CB6A2-4B9E-473F-97A0-941BE4261C85}" type="presParOf" srcId="{079DD20F-41A7-4634-B9C9-5DCE7782A24E}" destId="{5A53F718-9E1F-479D-8121-40AC584DAF55}" srcOrd="1" destOrd="0" presId="urn:microsoft.com/office/officeart/2018/2/layout/IconVerticalSolidList"/>
    <dgm:cxn modelId="{FF867E8B-4E94-48C5-8238-9B1C13063F95}" type="presParOf" srcId="{079DD20F-41A7-4634-B9C9-5DCE7782A24E}" destId="{C310804F-AB05-4DC9-9EE1-067472FE7E27}" srcOrd="2" destOrd="0" presId="urn:microsoft.com/office/officeart/2018/2/layout/IconVerticalSolidList"/>
    <dgm:cxn modelId="{11653147-716D-43AF-A322-985B0D9445A2}" type="presParOf" srcId="{079DD20F-41A7-4634-B9C9-5DCE7782A24E}" destId="{8100E03F-E317-4E16-83A9-000B2E6C7B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E9438-3161-4F9E-BE3C-1E3283432B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1D3D4-43D3-4D8B-B6B0-0A54A4891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Accuracy &amp; F1-score: How often models predict correctly.</a:t>
          </a:r>
          <a:endParaRPr lang="en-US" dirty="0"/>
        </a:p>
      </dgm:t>
    </dgm:pt>
    <dgm:pt modelId="{9AB82EFE-F2D6-4D2E-A9C3-8F49C3C52AAC}" type="parTrans" cxnId="{FB63ED88-11AC-406D-AC9E-D1D670CFFE14}">
      <dgm:prSet/>
      <dgm:spPr/>
      <dgm:t>
        <a:bodyPr/>
        <a:lstStyle/>
        <a:p>
          <a:endParaRPr lang="en-US"/>
        </a:p>
      </dgm:t>
    </dgm:pt>
    <dgm:pt modelId="{6381757E-B471-48DB-A433-5C0A27935EC5}" type="sibTrans" cxnId="{FB63ED88-11AC-406D-AC9E-D1D670CFFE14}">
      <dgm:prSet/>
      <dgm:spPr/>
      <dgm:t>
        <a:bodyPr/>
        <a:lstStyle/>
        <a:p>
          <a:endParaRPr lang="en-US"/>
        </a:p>
      </dgm:t>
    </dgm:pt>
    <dgm:pt modelId="{7A567E63-61A6-4E1B-BF0E-B4DD161B4A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Precision and Recall: How well up/down days are captured.</a:t>
          </a:r>
          <a:endParaRPr lang="en-US" dirty="0"/>
        </a:p>
      </dgm:t>
    </dgm:pt>
    <dgm:pt modelId="{0B84575A-4A2D-44BB-89BF-D9E8219BA18D}" type="parTrans" cxnId="{7F2ECBEA-8E98-4CBF-A2C3-1C1F1216B0E0}">
      <dgm:prSet/>
      <dgm:spPr/>
      <dgm:t>
        <a:bodyPr/>
        <a:lstStyle/>
        <a:p>
          <a:endParaRPr lang="en-US"/>
        </a:p>
      </dgm:t>
    </dgm:pt>
    <dgm:pt modelId="{814F3C18-07B7-463E-BA91-14AF91B20E49}" type="sibTrans" cxnId="{7F2ECBEA-8E98-4CBF-A2C3-1C1F1216B0E0}">
      <dgm:prSet/>
      <dgm:spPr/>
      <dgm:t>
        <a:bodyPr/>
        <a:lstStyle/>
        <a:p>
          <a:endParaRPr lang="en-US"/>
        </a:p>
      </dgm:t>
    </dgm:pt>
    <dgm:pt modelId="{97876338-317B-46CB-89C3-BD21F357BA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Combined System: Quality of GPT-4 + model analysis</a:t>
          </a:r>
          <a:endParaRPr lang="en-US" dirty="0"/>
        </a:p>
      </dgm:t>
    </dgm:pt>
    <dgm:pt modelId="{3B53D628-1B3D-43EF-A447-2FCDF73C140E}" type="parTrans" cxnId="{051F7ED2-C61F-4D8B-8E3E-AED0C8812317}">
      <dgm:prSet/>
      <dgm:spPr/>
      <dgm:t>
        <a:bodyPr/>
        <a:lstStyle/>
        <a:p>
          <a:endParaRPr lang="en-US"/>
        </a:p>
      </dgm:t>
    </dgm:pt>
    <dgm:pt modelId="{46781ED7-E9FB-4365-A089-768B360B8042}" type="sibTrans" cxnId="{051F7ED2-C61F-4D8B-8E3E-AED0C8812317}">
      <dgm:prSet/>
      <dgm:spPr/>
      <dgm:t>
        <a:bodyPr/>
        <a:lstStyle/>
        <a:p>
          <a:endParaRPr lang="en-US"/>
        </a:p>
      </dgm:t>
    </dgm:pt>
    <dgm:pt modelId="{665FCF83-8357-4A7F-B818-1B9D0D3EC4EF}" type="pres">
      <dgm:prSet presAssocID="{4ADE9438-3161-4F9E-BE3C-1E3283432BF5}" presName="root" presStyleCnt="0">
        <dgm:presLayoutVars>
          <dgm:dir/>
          <dgm:resizeHandles val="exact"/>
        </dgm:presLayoutVars>
      </dgm:prSet>
      <dgm:spPr/>
    </dgm:pt>
    <dgm:pt modelId="{6065BE72-2FE9-4324-A3DC-4FA004E2F12F}" type="pres">
      <dgm:prSet presAssocID="{1381D3D4-43D3-4D8B-B6B0-0A54A4891609}" presName="compNode" presStyleCnt="0"/>
      <dgm:spPr/>
    </dgm:pt>
    <dgm:pt modelId="{7D1F3DBC-9654-43D0-A4E1-EC2637E6580B}" type="pres">
      <dgm:prSet presAssocID="{1381D3D4-43D3-4D8B-B6B0-0A54A4891609}" presName="bgRect" presStyleLbl="bgShp" presStyleIdx="0" presStyleCnt="3"/>
      <dgm:spPr/>
    </dgm:pt>
    <dgm:pt modelId="{8D56A3C0-7DF6-44E3-88B3-9421E2D3EF10}" type="pres">
      <dgm:prSet presAssocID="{1381D3D4-43D3-4D8B-B6B0-0A54A48916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3CE6C71-228B-4FDC-8195-852CB16948C1}" type="pres">
      <dgm:prSet presAssocID="{1381D3D4-43D3-4D8B-B6B0-0A54A4891609}" presName="spaceRect" presStyleCnt="0"/>
      <dgm:spPr/>
    </dgm:pt>
    <dgm:pt modelId="{CFADE153-35FD-40A8-AA79-70BCD9F94D87}" type="pres">
      <dgm:prSet presAssocID="{1381D3D4-43D3-4D8B-B6B0-0A54A4891609}" presName="parTx" presStyleLbl="revTx" presStyleIdx="0" presStyleCnt="3">
        <dgm:presLayoutVars>
          <dgm:chMax val="0"/>
          <dgm:chPref val="0"/>
        </dgm:presLayoutVars>
      </dgm:prSet>
      <dgm:spPr/>
    </dgm:pt>
    <dgm:pt modelId="{BB085301-1069-4CE3-92FD-A61D311013FD}" type="pres">
      <dgm:prSet presAssocID="{6381757E-B471-48DB-A433-5C0A27935EC5}" presName="sibTrans" presStyleCnt="0"/>
      <dgm:spPr/>
    </dgm:pt>
    <dgm:pt modelId="{A54A52F5-9AD0-45DA-A07F-C9C4C2FE2848}" type="pres">
      <dgm:prSet presAssocID="{7A567E63-61A6-4E1B-BF0E-B4DD161B4A8C}" presName="compNode" presStyleCnt="0"/>
      <dgm:spPr/>
    </dgm:pt>
    <dgm:pt modelId="{A94A2A60-B885-4F7C-B6F1-B13C850FB433}" type="pres">
      <dgm:prSet presAssocID="{7A567E63-61A6-4E1B-BF0E-B4DD161B4A8C}" presName="bgRect" presStyleLbl="bgShp" presStyleIdx="1" presStyleCnt="3"/>
      <dgm:spPr/>
    </dgm:pt>
    <dgm:pt modelId="{C5A901DB-6806-4979-B509-044550F3E750}" type="pres">
      <dgm:prSet presAssocID="{7A567E63-61A6-4E1B-BF0E-B4DD161B4A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434F0F91-21FB-4AD5-9DB0-48616B79C9C6}" type="pres">
      <dgm:prSet presAssocID="{7A567E63-61A6-4E1B-BF0E-B4DD161B4A8C}" presName="spaceRect" presStyleCnt="0"/>
      <dgm:spPr/>
    </dgm:pt>
    <dgm:pt modelId="{74F9654A-0AF1-4513-8C85-CE1242179749}" type="pres">
      <dgm:prSet presAssocID="{7A567E63-61A6-4E1B-BF0E-B4DD161B4A8C}" presName="parTx" presStyleLbl="revTx" presStyleIdx="1" presStyleCnt="3">
        <dgm:presLayoutVars>
          <dgm:chMax val="0"/>
          <dgm:chPref val="0"/>
        </dgm:presLayoutVars>
      </dgm:prSet>
      <dgm:spPr/>
    </dgm:pt>
    <dgm:pt modelId="{D1AF8D91-951B-46A2-A5B0-2B408F02943C}" type="pres">
      <dgm:prSet presAssocID="{814F3C18-07B7-463E-BA91-14AF91B20E49}" presName="sibTrans" presStyleCnt="0"/>
      <dgm:spPr/>
    </dgm:pt>
    <dgm:pt modelId="{8F3D9AD3-CB46-4945-BBE0-D64FF8D0749C}" type="pres">
      <dgm:prSet presAssocID="{97876338-317B-46CB-89C3-BD21F357BA99}" presName="compNode" presStyleCnt="0"/>
      <dgm:spPr/>
    </dgm:pt>
    <dgm:pt modelId="{98DC3980-35F5-4F8A-AEC8-2D12C59ECA9C}" type="pres">
      <dgm:prSet presAssocID="{97876338-317B-46CB-89C3-BD21F357BA99}" presName="bgRect" presStyleLbl="bgShp" presStyleIdx="2" presStyleCnt="3"/>
      <dgm:spPr/>
    </dgm:pt>
    <dgm:pt modelId="{0EABA98A-2235-4558-819B-97406685143C}" type="pres">
      <dgm:prSet presAssocID="{97876338-317B-46CB-89C3-BD21F357BA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1C751AB5-D777-4A39-9AC9-C9BCCE7833F1}" type="pres">
      <dgm:prSet presAssocID="{97876338-317B-46CB-89C3-BD21F357BA99}" presName="spaceRect" presStyleCnt="0"/>
      <dgm:spPr/>
    </dgm:pt>
    <dgm:pt modelId="{6D5E08FE-92DC-4A8E-9594-52B54F30F8B5}" type="pres">
      <dgm:prSet presAssocID="{97876338-317B-46CB-89C3-BD21F357BA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C51B0C-60D9-482E-94CA-46FD14BF89A5}" type="presOf" srcId="{4ADE9438-3161-4F9E-BE3C-1E3283432BF5}" destId="{665FCF83-8357-4A7F-B818-1B9D0D3EC4EF}" srcOrd="0" destOrd="0" presId="urn:microsoft.com/office/officeart/2018/2/layout/IconVerticalSolidList"/>
    <dgm:cxn modelId="{DB6CAA12-4EAC-41B8-BD65-7092A4255436}" type="presOf" srcId="{1381D3D4-43D3-4D8B-B6B0-0A54A4891609}" destId="{CFADE153-35FD-40A8-AA79-70BCD9F94D87}" srcOrd="0" destOrd="0" presId="urn:microsoft.com/office/officeart/2018/2/layout/IconVerticalSolidList"/>
    <dgm:cxn modelId="{454A864B-BFBE-450E-B3A7-A2FC64F3CA97}" type="presOf" srcId="{97876338-317B-46CB-89C3-BD21F357BA99}" destId="{6D5E08FE-92DC-4A8E-9594-52B54F30F8B5}" srcOrd="0" destOrd="0" presId="urn:microsoft.com/office/officeart/2018/2/layout/IconVerticalSolidList"/>
    <dgm:cxn modelId="{FB63ED88-11AC-406D-AC9E-D1D670CFFE14}" srcId="{4ADE9438-3161-4F9E-BE3C-1E3283432BF5}" destId="{1381D3D4-43D3-4D8B-B6B0-0A54A4891609}" srcOrd="0" destOrd="0" parTransId="{9AB82EFE-F2D6-4D2E-A9C3-8F49C3C52AAC}" sibTransId="{6381757E-B471-48DB-A433-5C0A27935EC5}"/>
    <dgm:cxn modelId="{D288698F-AABD-41C2-A153-E26EE07C62F5}" type="presOf" srcId="{7A567E63-61A6-4E1B-BF0E-B4DD161B4A8C}" destId="{74F9654A-0AF1-4513-8C85-CE1242179749}" srcOrd="0" destOrd="0" presId="urn:microsoft.com/office/officeart/2018/2/layout/IconVerticalSolidList"/>
    <dgm:cxn modelId="{051F7ED2-C61F-4D8B-8E3E-AED0C8812317}" srcId="{4ADE9438-3161-4F9E-BE3C-1E3283432BF5}" destId="{97876338-317B-46CB-89C3-BD21F357BA99}" srcOrd="2" destOrd="0" parTransId="{3B53D628-1B3D-43EF-A447-2FCDF73C140E}" sibTransId="{46781ED7-E9FB-4365-A089-768B360B8042}"/>
    <dgm:cxn modelId="{7F2ECBEA-8E98-4CBF-A2C3-1C1F1216B0E0}" srcId="{4ADE9438-3161-4F9E-BE3C-1E3283432BF5}" destId="{7A567E63-61A6-4E1B-BF0E-B4DD161B4A8C}" srcOrd="1" destOrd="0" parTransId="{0B84575A-4A2D-44BB-89BF-D9E8219BA18D}" sibTransId="{814F3C18-07B7-463E-BA91-14AF91B20E49}"/>
    <dgm:cxn modelId="{679E6AF5-3892-4940-AB75-08CD45D59216}" type="presParOf" srcId="{665FCF83-8357-4A7F-B818-1B9D0D3EC4EF}" destId="{6065BE72-2FE9-4324-A3DC-4FA004E2F12F}" srcOrd="0" destOrd="0" presId="urn:microsoft.com/office/officeart/2018/2/layout/IconVerticalSolidList"/>
    <dgm:cxn modelId="{03ED6B48-AAC5-4835-B294-0A3B159CF78A}" type="presParOf" srcId="{6065BE72-2FE9-4324-A3DC-4FA004E2F12F}" destId="{7D1F3DBC-9654-43D0-A4E1-EC2637E6580B}" srcOrd="0" destOrd="0" presId="urn:microsoft.com/office/officeart/2018/2/layout/IconVerticalSolidList"/>
    <dgm:cxn modelId="{B536D35C-3B2B-46FA-A8B5-B24082D25A7B}" type="presParOf" srcId="{6065BE72-2FE9-4324-A3DC-4FA004E2F12F}" destId="{8D56A3C0-7DF6-44E3-88B3-9421E2D3EF10}" srcOrd="1" destOrd="0" presId="urn:microsoft.com/office/officeart/2018/2/layout/IconVerticalSolidList"/>
    <dgm:cxn modelId="{F91CB701-E6E9-45FC-AEC5-3F7300AFF3FA}" type="presParOf" srcId="{6065BE72-2FE9-4324-A3DC-4FA004E2F12F}" destId="{43CE6C71-228B-4FDC-8195-852CB16948C1}" srcOrd="2" destOrd="0" presId="urn:microsoft.com/office/officeart/2018/2/layout/IconVerticalSolidList"/>
    <dgm:cxn modelId="{35BACA60-B159-429C-9114-69F3826C336A}" type="presParOf" srcId="{6065BE72-2FE9-4324-A3DC-4FA004E2F12F}" destId="{CFADE153-35FD-40A8-AA79-70BCD9F94D87}" srcOrd="3" destOrd="0" presId="urn:microsoft.com/office/officeart/2018/2/layout/IconVerticalSolidList"/>
    <dgm:cxn modelId="{BDDFDF57-C4C9-42F8-8DA3-2C375AC3D450}" type="presParOf" srcId="{665FCF83-8357-4A7F-B818-1B9D0D3EC4EF}" destId="{BB085301-1069-4CE3-92FD-A61D311013FD}" srcOrd="1" destOrd="0" presId="urn:microsoft.com/office/officeart/2018/2/layout/IconVerticalSolidList"/>
    <dgm:cxn modelId="{B6A60D44-0CDA-4228-BC2B-C7EDA621B32B}" type="presParOf" srcId="{665FCF83-8357-4A7F-B818-1B9D0D3EC4EF}" destId="{A54A52F5-9AD0-45DA-A07F-C9C4C2FE2848}" srcOrd="2" destOrd="0" presId="urn:microsoft.com/office/officeart/2018/2/layout/IconVerticalSolidList"/>
    <dgm:cxn modelId="{4AA10CF4-6202-4865-9868-CB736E609BDF}" type="presParOf" srcId="{A54A52F5-9AD0-45DA-A07F-C9C4C2FE2848}" destId="{A94A2A60-B885-4F7C-B6F1-B13C850FB433}" srcOrd="0" destOrd="0" presId="urn:microsoft.com/office/officeart/2018/2/layout/IconVerticalSolidList"/>
    <dgm:cxn modelId="{B7F9A578-73A4-4881-B705-CAF9CD868F14}" type="presParOf" srcId="{A54A52F5-9AD0-45DA-A07F-C9C4C2FE2848}" destId="{C5A901DB-6806-4979-B509-044550F3E750}" srcOrd="1" destOrd="0" presId="urn:microsoft.com/office/officeart/2018/2/layout/IconVerticalSolidList"/>
    <dgm:cxn modelId="{08B696B3-7A09-43F2-9B93-B14626890535}" type="presParOf" srcId="{A54A52F5-9AD0-45DA-A07F-C9C4C2FE2848}" destId="{434F0F91-21FB-4AD5-9DB0-48616B79C9C6}" srcOrd="2" destOrd="0" presId="urn:microsoft.com/office/officeart/2018/2/layout/IconVerticalSolidList"/>
    <dgm:cxn modelId="{092D8B59-702B-4C49-A7BA-8BEC7E3E95DC}" type="presParOf" srcId="{A54A52F5-9AD0-45DA-A07F-C9C4C2FE2848}" destId="{74F9654A-0AF1-4513-8C85-CE1242179749}" srcOrd="3" destOrd="0" presId="urn:microsoft.com/office/officeart/2018/2/layout/IconVerticalSolidList"/>
    <dgm:cxn modelId="{3B7B18DC-C36A-4123-990E-301B35C29615}" type="presParOf" srcId="{665FCF83-8357-4A7F-B818-1B9D0D3EC4EF}" destId="{D1AF8D91-951B-46A2-A5B0-2B408F02943C}" srcOrd="3" destOrd="0" presId="urn:microsoft.com/office/officeart/2018/2/layout/IconVerticalSolidList"/>
    <dgm:cxn modelId="{1A142732-C842-4E78-B941-B50F938FBD9A}" type="presParOf" srcId="{665FCF83-8357-4A7F-B818-1B9D0D3EC4EF}" destId="{8F3D9AD3-CB46-4945-BBE0-D64FF8D0749C}" srcOrd="4" destOrd="0" presId="urn:microsoft.com/office/officeart/2018/2/layout/IconVerticalSolidList"/>
    <dgm:cxn modelId="{D3B71B1D-6A32-47F6-9A8E-8018816F414E}" type="presParOf" srcId="{8F3D9AD3-CB46-4945-BBE0-D64FF8D0749C}" destId="{98DC3980-35F5-4F8A-AEC8-2D12C59ECA9C}" srcOrd="0" destOrd="0" presId="urn:microsoft.com/office/officeart/2018/2/layout/IconVerticalSolidList"/>
    <dgm:cxn modelId="{BDA90C71-2493-423C-BAEA-9CF79DCF2864}" type="presParOf" srcId="{8F3D9AD3-CB46-4945-BBE0-D64FF8D0749C}" destId="{0EABA98A-2235-4558-819B-97406685143C}" srcOrd="1" destOrd="0" presId="urn:microsoft.com/office/officeart/2018/2/layout/IconVerticalSolidList"/>
    <dgm:cxn modelId="{265E4E73-CF10-4BB1-B19A-BCF4166CFEE7}" type="presParOf" srcId="{8F3D9AD3-CB46-4945-BBE0-D64FF8D0749C}" destId="{1C751AB5-D777-4A39-9AC9-C9BCCE7833F1}" srcOrd="2" destOrd="0" presId="urn:microsoft.com/office/officeart/2018/2/layout/IconVerticalSolidList"/>
    <dgm:cxn modelId="{19A936ED-BB34-4C14-BCF5-E660D888A580}" type="presParOf" srcId="{8F3D9AD3-CB46-4945-BBE0-D64FF8D0749C}" destId="{6D5E08FE-92DC-4A8E-9594-52B54F30F8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4CDEE-19E2-4E9C-BB89-046CEDE9E84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40DDC5-534D-4F01-9B22-41975D4EE07D}">
      <dgm:prSet/>
      <dgm:spPr/>
      <dgm:t>
        <a:bodyPr/>
        <a:lstStyle/>
        <a:p>
          <a:r>
            <a:rPr lang="en-US" dirty="0"/>
            <a:t>Week 1–2: Prepare Kaggle dataset</a:t>
          </a:r>
        </a:p>
      </dgm:t>
    </dgm:pt>
    <dgm:pt modelId="{A2832170-D1BD-4AE5-AE08-FD2FC10CA3FE}" type="parTrans" cxnId="{735FDA8C-DBCC-42D5-A6A5-FC60B6EE910B}">
      <dgm:prSet/>
      <dgm:spPr/>
      <dgm:t>
        <a:bodyPr/>
        <a:lstStyle/>
        <a:p>
          <a:endParaRPr lang="en-US"/>
        </a:p>
      </dgm:t>
    </dgm:pt>
    <dgm:pt modelId="{5A7AEB3D-80A6-4757-A992-060DBB0223DD}" type="sibTrans" cxnId="{735FDA8C-DBCC-42D5-A6A5-FC60B6EE910B}">
      <dgm:prSet/>
      <dgm:spPr/>
      <dgm:t>
        <a:bodyPr/>
        <a:lstStyle/>
        <a:p>
          <a:endParaRPr lang="en-US"/>
        </a:p>
      </dgm:t>
    </dgm:pt>
    <dgm:pt modelId="{9F009A4E-5295-4628-BA4A-60339379A5E6}">
      <dgm:prSet/>
      <dgm:spPr/>
      <dgm:t>
        <a:bodyPr/>
        <a:lstStyle/>
        <a:p>
          <a:r>
            <a:rPr lang="en-US" dirty="0"/>
            <a:t>Week 3–4: Train ML models</a:t>
          </a:r>
        </a:p>
      </dgm:t>
    </dgm:pt>
    <dgm:pt modelId="{9FA144FD-BCDF-4A0C-AB83-08AE2324171C}" type="parTrans" cxnId="{F2A42322-8310-4A03-8FAE-984A1AFCAB5C}">
      <dgm:prSet/>
      <dgm:spPr/>
      <dgm:t>
        <a:bodyPr/>
        <a:lstStyle/>
        <a:p>
          <a:endParaRPr lang="en-US"/>
        </a:p>
      </dgm:t>
    </dgm:pt>
    <dgm:pt modelId="{93AB2BEE-9736-4D2B-B656-F089AD2CEAA4}" type="sibTrans" cxnId="{F2A42322-8310-4A03-8FAE-984A1AFCAB5C}">
      <dgm:prSet/>
      <dgm:spPr/>
      <dgm:t>
        <a:bodyPr/>
        <a:lstStyle/>
        <a:p>
          <a:endParaRPr lang="en-US"/>
        </a:p>
      </dgm:t>
    </dgm:pt>
    <dgm:pt modelId="{3D306716-23E3-46AA-BC10-3881A75DE1D7}">
      <dgm:prSet/>
      <dgm:spPr/>
      <dgm:t>
        <a:bodyPr/>
        <a:lstStyle/>
        <a:p>
          <a:r>
            <a:rPr lang="en-US" dirty="0"/>
            <a:t>Week 5: Integrate </a:t>
          </a:r>
          <a:r>
            <a:rPr lang="en-US" dirty="0" err="1"/>
            <a:t>FinnHub</a:t>
          </a:r>
          <a:r>
            <a:rPr lang="en-US" dirty="0"/>
            <a:t> API for real-time data stock</a:t>
          </a:r>
        </a:p>
      </dgm:t>
    </dgm:pt>
    <dgm:pt modelId="{5BF6DFE8-1ADC-4B59-A738-B3FFFE76C0DF}" type="parTrans" cxnId="{56BD5C17-F161-4E43-9A7E-EC169B75245E}">
      <dgm:prSet/>
      <dgm:spPr/>
      <dgm:t>
        <a:bodyPr/>
        <a:lstStyle/>
        <a:p>
          <a:endParaRPr lang="en-US"/>
        </a:p>
      </dgm:t>
    </dgm:pt>
    <dgm:pt modelId="{15942060-0357-4607-A0A0-3953076F6B09}" type="sibTrans" cxnId="{56BD5C17-F161-4E43-9A7E-EC169B75245E}">
      <dgm:prSet/>
      <dgm:spPr/>
      <dgm:t>
        <a:bodyPr/>
        <a:lstStyle/>
        <a:p>
          <a:endParaRPr lang="en-US"/>
        </a:p>
      </dgm:t>
    </dgm:pt>
    <dgm:pt modelId="{BE4D2AE4-BF2B-4A07-8284-C88F24063111}">
      <dgm:prSet/>
      <dgm:spPr/>
      <dgm:t>
        <a:bodyPr/>
        <a:lstStyle/>
        <a:p>
          <a:r>
            <a:rPr lang="en-US" dirty="0"/>
            <a:t>Week 6: Build inference pipeline (ML Prediction + confidence score)</a:t>
          </a:r>
        </a:p>
      </dgm:t>
    </dgm:pt>
    <dgm:pt modelId="{C16C242E-2A75-42E8-BADB-6B6C9DA32523}" type="parTrans" cxnId="{288938A8-0BE1-47B9-A182-5CC90C9298ED}">
      <dgm:prSet/>
      <dgm:spPr/>
      <dgm:t>
        <a:bodyPr/>
        <a:lstStyle/>
        <a:p>
          <a:endParaRPr lang="en-US"/>
        </a:p>
      </dgm:t>
    </dgm:pt>
    <dgm:pt modelId="{56299B5D-7DA1-4607-B784-74DE6EDFAF0B}" type="sibTrans" cxnId="{288938A8-0BE1-47B9-A182-5CC90C9298ED}">
      <dgm:prSet/>
      <dgm:spPr/>
      <dgm:t>
        <a:bodyPr/>
        <a:lstStyle/>
        <a:p>
          <a:endParaRPr lang="en-US"/>
        </a:p>
      </dgm:t>
    </dgm:pt>
    <dgm:pt modelId="{47887C90-6DE9-467A-BF54-425EF7D680BB}">
      <dgm:prSet/>
      <dgm:spPr/>
      <dgm:t>
        <a:bodyPr/>
        <a:lstStyle/>
        <a:p>
          <a:r>
            <a:rPr lang="en-US" dirty="0"/>
            <a:t>Week 7: Integrate GPT-4 API for stock/news analysis and combine outputs</a:t>
          </a:r>
        </a:p>
      </dgm:t>
    </dgm:pt>
    <dgm:pt modelId="{51814A8B-CA96-4C8F-9B1A-45E1B780CCDB}" type="parTrans" cxnId="{D5C5881C-2841-4A44-A020-E694EF9361F8}">
      <dgm:prSet/>
      <dgm:spPr/>
      <dgm:t>
        <a:bodyPr/>
        <a:lstStyle/>
        <a:p>
          <a:endParaRPr lang="en-US"/>
        </a:p>
      </dgm:t>
    </dgm:pt>
    <dgm:pt modelId="{681E4663-5EAC-4037-9FCC-C92E5A5B301C}" type="sibTrans" cxnId="{D5C5881C-2841-4A44-A020-E694EF9361F8}">
      <dgm:prSet/>
      <dgm:spPr/>
      <dgm:t>
        <a:bodyPr/>
        <a:lstStyle/>
        <a:p>
          <a:endParaRPr lang="en-US"/>
        </a:p>
      </dgm:t>
    </dgm:pt>
    <dgm:pt modelId="{49976FEF-BC6B-42CE-9DBA-D15E1F4AA0F0}">
      <dgm:prSet/>
      <dgm:spPr/>
      <dgm:t>
        <a:bodyPr/>
        <a:lstStyle/>
        <a:p>
          <a:r>
            <a:rPr lang="en-US" dirty="0"/>
            <a:t>Week 8: Final report + Presentation.</a:t>
          </a:r>
        </a:p>
      </dgm:t>
    </dgm:pt>
    <dgm:pt modelId="{6D8AA03E-4D7E-4E85-9F60-5942902BA516}" type="parTrans" cxnId="{6D512804-8408-497A-B464-8B538C3C6D41}">
      <dgm:prSet/>
      <dgm:spPr/>
      <dgm:t>
        <a:bodyPr/>
        <a:lstStyle/>
        <a:p>
          <a:endParaRPr lang="en-US"/>
        </a:p>
      </dgm:t>
    </dgm:pt>
    <dgm:pt modelId="{13473221-D04E-4B43-A780-7BB604145EC7}" type="sibTrans" cxnId="{6D512804-8408-497A-B464-8B538C3C6D41}">
      <dgm:prSet/>
      <dgm:spPr/>
      <dgm:t>
        <a:bodyPr/>
        <a:lstStyle/>
        <a:p>
          <a:endParaRPr lang="en-US"/>
        </a:p>
      </dgm:t>
    </dgm:pt>
    <dgm:pt modelId="{315F28B4-5C62-455E-9E12-05F4FEAAD15A}" type="pres">
      <dgm:prSet presAssocID="{F634CDEE-19E2-4E9C-BB89-046CEDE9E84F}" presName="Name0" presStyleCnt="0">
        <dgm:presLayoutVars>
          <dgm:dir/>
          <dgm:resizeHandles val="exact"/>
        </dgm:presLayoutVars>
      </dgm:prSet>
      <dgm:spPr/>
    </dgm:pt>
    <dgm:pt modelId="{DDF8534A-1DE8-42C6-9D63-CE2F4EEDE34B}" type="pres">
      <dgm:prSet presAssocID="{F240DDC5-534D-4F01-9B22-41975D4EE07D}" presName="node" presStyleLbl="node1" presStyleIdx="0" presStyleCnt="6">
        <dgm:presLayoutVars>
          <dgm:bulletEnabled val="1"/>
        </dgm:presLayoutVars>
      </dgm:prSet>
      <dgm:spPr/>
    </dgm:pt>
    <dgm:pt modelId="{A89635E3-3500-4FE2-8203-FFECF0357366}" type="pres">
      <dgm:prSet presAssocID="{5A7AEB3D-80A6-4757-A992-060DBB0223DD}" presName="sibTrans" presStyleLbl="sibTrans1D1" presStyleIdx="0" presStyleCnt="5"/>
      <dgm:spPr/>
    </dgm:pt>
    <dgm:pt modelId="{836408E8-A749-4087-B15B-54CA0511D863}" type="pres">
      <dgm:prSet presAssocID="{5A7AEB3D-80A6-4757-A992-060DBB0223DD}" presName="connectorText" presStyleLbl="sibTrans1D1" presStyleIdx="0" presStyleCnt="5"/>
      <dgm:spPr/>
    </dgm:pt>
    <dgm:pt modelId="{8114A327-EBAC-470C-88E2-B8992D4CF7BF}" type="pres">
      <dgm:prSet presAssocID="{9F009A4E-5295-4628-BA4A-60339379A5E6}" presName="node" presStyleLbl="node1" presStyleIdx="1" presStyleCnt="6">
        <dgm:presLayoutVars>
          <dgm:bulletEnabled val="1"/>
        </dgm:presLayoutVars>
      </dgm:prSet>
      <dgm:spPr/>
    </dgm:pt>
    <dgm:pt modelId="{1E84B846-EC92-4B6E-8493-64F77B4F4D47}" type="pres">
      <dgm:prSet presAssocID="{93AB2BEE-9736-4D2B-B656-F089AD2CEAA4}" presName="sibTrans" presStyleLbl="sibTrans1D1" presStyleIdx="1" presStyleCnt="5"/>
      <dgm:spPr/>
    </dgm:pt>
    <dgm:pt modelId="{02CD917E-43E8-4B46-9922-71BCE52828A3}" type="pres">
      <dgm:prSet presAssocID="{93AB2BEE-9736-4D2B-B656-F089AD2CEAA4}" presName="connectorText" presStyleLbl="sibTrans1D1" presStyleIdx="1" presStyleCnt="5"/>
      <dgm:spPr/>
    </dgm:pt>
    <dgm:pt modelId="{BBED7CB6-AEFF-4B29-89F0-2F7BDEAFB37D}" type="pres">
      <dgm:prSet presAssocID="{3D306716-23E3-46AA-BC10-3881A75DE1D7}" presName="node" presStyleLbl="node1" presStyleIdx="2" presStyleCnt="6">
        <dgm:presLayoutVars>
          <dgm:bulletEnabled val="1"/>
        </dgm:presLayoutVars>
      </dgm:prSet>
      <dgm:spPr/>
    </dgm:pt>
    <dgm:pt modelId="{E4F17099-B18B-4DC2-9A2C-930B0E31F3D9}" type="pres">
      <dgm:prSet presAssocID="{15942060-0357-4607-A0A0-3953076F6B09}" presName="sibTrans" presStyleLbl="sibTrans1D1" presStyleIdx="2" presStyleCnt="5"/>
      <dgm:spPr/>
    </dgm:pt>
    <dgm:pt modelId="{C2CC0E1F-1B0E-4C1B-9BFB-293C8C942124}" type="pres">
      <dgm:prSet presAssocID="{15942060-0357-4607-A0A0-3953076F6B09}" presName="connectorText" presStyleLbl="sibTrans1D1" presStyleIdx="2" presStyleCnt="5"/>
      <dgm:spPr/>
    </dgm:pt>
    <dgm:pt modelId="{D91B8DD4-9EF0-4FCC-BDD9-9F7EE43D604C}" type="pres">
      <dgm:prSet presAssocID="{BE4D2AE4-BF2B-4A07-8284-C88F24063111}" presName="node" presStyleLbl="node1" presStyleIdx="3" presStyleCnt="6">
        <dgm:presLayoutVars>
          <dgm:bulletEnabled val="1"/>
        </dgm:presLayoutVars>
      </dgm:prSet>
      <dgm:spPr/>
    </dgm:pt>
    <dgm:pt modelId="{C4087624-A1E0-4530-8BCC-D0A0DEF393EF}" type="pres">
      <dgm:prSet presAssocID="{56299B5D-7DA1-4607-B784-74DE6EDFAF0B}" presName="sibTrans" presStyleLbl="sibTrans1D1" presStyleIdx="3" presStyleCnt="5"/>
      <dgm:spPr/>
    </dgm:pt>
    <dgm:pt modelId="{0D564226-4CC5-4D7B-B14A-3670611EBCA6}" type="pres">
      <dgm:prSet presAssocID="{56299B5D-7DA1-4607-B784-74DE6EDFAF0B}" presName="connectorText" presStyleLbl="sibTrans1D1" presStyleIdx="3" presStyleCnt="5"/>
      <dgm:spPr/>
    </dgm:pt>
    <dgm:pt modelId="{4E4D4766-F7D1-4AA2-A03C-5755AD79327D}" type="pres">
      <dgm:prSet presAssocID="{47887C90-6DE9-467A-BF54-425EF7D680BB}" presName="node" presStyleLbl="node1" presStyleIdx="4" presStyleCnt="6">
        <dgm:presLayoutVars>
          <dgm:bulletEnabled val="1"/>
        </dgm:presLayoutVars>
      </dgm:prSet>
      <dgm:spPr/>
    </dgm:pt>
    <dgm:pt modelId="{C2172B04-C728-4F8F-A7BA-2B5C1BA06F24}" type="pres">
      <dgm:prSet presAssocID="{681E4663-5EAC-4037-9FCC-C92E5A5B301C}" presName="sibTrans" presStyleLbl="sibTrans1D1" presStyleIdx="4" presStyleCnt="5"/>
      <dgm:spPr/>
    </dgm:pt>
    <dgm:pt modelId="{231A0694-3BC6-482C-9997-5A7DB55E1828}" type="pres">
      <dgm:prSet presAssocID="{681E4663-5EAC-4037-9FCC-C92E5A5B301C}" presName="connectorText" presStyleLbl="sibTrans1D1" presStyleIdx="4" presStyleCnt="5"/>
      <dgm:spPr/>
    </dgm:pt>
    <dgm:pt modelId="{14315E8D-AD80-4185-82D2-08CD3079F8F2}" type="pres">
      <dgm:prSet presAssocID="{49976FEF-BC6B-42CE-9DBA-D15E1F4AA0F0}" presName="node" presStyleLbl="node1" presStyleIdx="5" presStyleCnt="6">
        <dgm:presLayoutVars>
          <dgm:bulletEnabled val="1"/>
        </dgm:presLayoutVars>
      </dgm:prSet>
      <dgm:spPr/>
    </dgm:pt>
  </dgm:ptLst>
  <dgm:cxnLst>
    <dgm:cxn modelId="{73A23E01-6449-4442-A18C-10FE4BA07D3A}" type="presOf" srcId="{47887C90-6DE9-467A-BF54-425EF7D680BB}" destId="{4E4D4766-F7D1-4AA2-A03C-5755AD79327D}" srcOrd="0" destOrd="0" presId="urn:microsoft.com/office/officeart/2016/7/layout/RepeatingBendingProcessNew"/>
    <dgm:cxn modelId="{6D512804-8408-497A-B464-8B538C3C6D41}" srcId="{F634CDEE-19E2-4E9C-BB89-046CEDE9E84F}" destId="{49976FEF-BC6B-42CE-9DBA-D15E1F4AA0F0}" srcOrd="5" destOrd="0" parTransId="{6D8AA03E-4D7E-4E85-9F60-5942902BA516}" sibTransId="{13473221-D04E-4B43-A780-7BB604145EC7}"/>
    <dgm:cxn modelId="{56BD5C17-F161-4E43-9A7E-EC169B75245E}" srcId="{F634CDEE-19E2-4E9C-BB89-046CEDE9E84F}" destId="{3D306716-23E3-46AA-BC10-3881A75DE1D7}" srcOrd="2" destOrd="0" parTransId="{5BF6DFE8-1ADC-4B59-A738-B3FFFE76C0DF}" sibTransId="{15942060-0357-4607-A0A0-3953076F6B09}"/>
    <dgm:cxn modelId="{EB1FA21B-4061-4574-A8C1-407F84D7E9F8}" type="presOf" srcId="{9F009A4E-5295-4628-BA4A-60339379A5E6}" destId="{8114A327-EBAC-470C-88E2-B8992D4CF7BF}" srcOrd="0" destOrd="0" presId="urn:microsoft.com/office/officeart/2016/7/layout/RepeatingBendingProcessNew"/>
    <dgm:cxn modelId="{D5C5881C-2841-4A44-A020-E694EF9361F8}" srcId="{F634CDEE-19E2-4E9C-BB89-046CEDE9E84F}" destId="{47887C90-6DE9-467A-BF54-425EF7D680BB}" srcOrd="4" destOrd="0" parTransId="{51814A8B-CA96-4C8F-9B1A-45E1B780CCDB}" sibTransId="{681E4663-5EAC-4037-9FCC-C92E5A5B301C}"/>
    <dgm:cxn modelId="{F2A42322-8310-4A03-8FAE-984A1AFCAB5C}" srcId="{F634CDEE-19E2-4E9C-BB89-046CEDE9E84F}" destId="{9F009A4E-5295-4628-BA4A-60339379A5E6}" srcOrd="1" destOrd="0" parTransId="{9FA144FD-BCDF-4A0C-AB83-08AE2324171C}" sibTransId="{93AB2BEE-9736-4D2B-B656-F089AD2CEAA4}"/>
    <dgm:cxn modelId="{3962A83F-2A6A-4C0A-9EFC-7EFCB8F18143}" type="presOf" srcId="{49976FEF-BC6B-42CE-9DBA-D15E1F4AA0F0}" destId="{14315E8D-AD80-4185-82D2-08CD3079F8F2}" srcOrd="0" destOrd="0" presId="urn:microsoft.com/office/officeart/2016/7/layout/RepeatingBendingProcessNew"/>
    <dgm:cxn modelId="{2BE9F444-3248-4591-BBFE-F970DCBBA893}" type="presOf" srcId="{56299B5D-7DA1-4607-B784-74DE6EDFAF0B}" destId="{C4087624-A1E0-4530-8BCC-D0A0DEF393EF}" srcOrd="0" destOrd="0" presId="urn:microsoft.com/office/officeart/2016/7/layout/RepeatingBendingProcessNew"/>
    <dgm:cxn modelId="{6D5D1D65-BBF9-4C16-BBCA-787C9BA99C59}" type="presOf" srcId="{93AB2BEE-9736-4D2B-B656-F089AD2CEAA4}" destId="{02CD917E-43E8-4B46-9922-71BCE52828A3}" srcOrd="1" destOrd="0" presId="urn:microsoft.com/office/officeart/2016/7/layout/RepeatingBendingProcessNew"/>
    <dgm:cxn modelId="{AFF9C166-CB2A-4753-AB46-84576393257B}" type="presOf" srcId="{681E4663-5EAC-4037-9FCC-C92E5A5B301C}" destId="{231A0694-3BC6-482C-9997-5A7DB55E1828}" srcOrd="1" destOrd="0" presId="urn:microsoft.com/office/officeart/2016/7/layout/RepeatingBendingProcessNew"/>
    <dgm:cxn modelId="{D534F250-6AEB-402A-800E-8265546FAEC2}" type="presOf" srcId="{5A7AEB3D-80A6-4757-A992-060DBB0223DD}" destId="{A89635E3-3500-4FE2-8203-FFECF0357366}" srcOrd="0" destOrd="0" presId="urn:microsoft.com/office/officeart/2016/7/layout/RepeatingBendingProcessNew"/>
    <dgm:cxn modelId="{C9953379-A1D8-48A5-BC87-50FE22A198F9}" type="presOf" srcId="{3D306716-23E3-46AA-BC10-3881A75DE1D7}" destId="{BBED7CB6-AEFF-4B29-89F0-2F7BDEAFB37D}" srcOrd="0" destOrd="0" presId="urn:microsoft.com/office/officeart/2016/7/layout/RepeatingBendingProcessNew"/>
    <dgm:cxn modelId="{D9C4FB82-F163-4ABD-81C1-40749F8BFABE}" type="presOf" srcId="{681E4663-5EAC-4037-9FCC-C92E5A5B301C}" destId="{C2172B04-C728-4F8F-A7BA-2B5C1BA06F24}" srcOrd="0" destOrd="0" presId="urn:microsoft.com/office/officeart/2016/7/layout/RepeatingBendingProcessNew"/>
    <dgm:cxn modelId="{735FDA8C-DBCC-42D5-A6A5-FC60B6EE910B}" srcId="{F634CDEE-19E2-4E9C-BB89-046CEDE9E84F}" destId="{F240DDC5-534D-4F01-9B22-41975D4EE07D}" srcOrd="0" destOrd="0" parTransId="{A2832170-D1BD-4AE5-AE08-FD2FC10CA3FE}" sibTransId="{5A7AEB3D-80A6-4757-A992-060DBB0223DD}"/>
    <dgm:cxn modelId="{C5A1E594-9928-4FAD-AE1C-D6C4027DEA27}" type="presOf" srcId="{BE4D2AE4-BF2B-4A07-8284-C88F24063111}" destId="{D91B8DD4-9EF0-4FCC-BDD9-9F7EE43D604C}" srcOrd="0" destOrd="0" presId="urn:microsoft.com/office/officeart/2016/7/layout/RepeatingBendingProcessNew"/>
    <dgm:cxn modelId="{C151A9A1-AFB9-4738-A3DF-FC0AC90C45FC}" type="presOf" srcId="{F634CDEE-19E2-4E9C-BB89-046CEDE9E84F}" destId="{315F28B4-5C62-455E-9E12-05F4FEAAD15A}" srcOrd="0" destOrd="0" presId="urn:microsoft.com/office/officeart/2016/7/layout/RepeatingBendingProcessNew"/>
    <dgm:cxn modelId="{288938A8-0BE1-47B9-A182-5CC90C9298ED}" srcId="{F634CDEE-19E2-4E9C-BB89-046CEDE9E84F}" destId="{BE4D2AE4-BF2B-4A07-8284-C88F24063111}" srcOrd="3" destOrd="0" parTransId="{C16C242E-2A75-42E8-BADB-6B6C9DA32523}" sibTransId="{56299B5D-7DA1-4607-B784-74DE6EDFAF0B}"/>
    <dgm:cxn modelId="{77DC45B7-41AD-499C-9371-967D16E21F47}" type="presOf" srcId="{56299B5D-7DA1-4607-B784-74DE6EDFAF0B}" destId="{0D564226-4CC5-4D7B-B14A-3670611EBCA6}" srcOrd="1" destOrd="0" presId="urn:microsoft.com/office/officeart/2016/7/layout/RepeatingBendingProcessNew"/>
    <dgm:cxn modelId="{53F5F6BB-A431-4818-B1C9-4B73890C474E}" type="presOf" srcId="{5A7AEB3D-80A6-4757-A992-060DBB0223DD}" destId="{836408E8-A749-4087-B15B-54CA0511D863}" srcOrd="1" destOrd="0" presId="urn:microsoft.com/office/officeart/2016/7/layout/RepeatingBendingProcessNew"/>
    <dgm:cxn modelId="{C7FEC8BD-4338-416D-B525-C1FA725ACC80}" type="presOf" srcId="{F240DDC5-534D-4F01-9B22-41975D4EE07D}" destId="{DDF8534A-1DE8-42C6-9D63-CE2F4EEDE34B}" srcOrd="0" destOrd="0" presId="urn:microsoft.com/office/officeart/2016/7/layout/RepeatingBendingProcessNew"/>
    <dgm:cxn modelId="{354ADDE6-383C-42FE-9485-BCD79065085A}" type="presOf" srcId="{93AB2BEE-9736-4D2B-B656-F089AD2CEAA4}" destId="{1E84B846-EC92-4B6E-8493-64F77B4F4D47}" srcOrd="0" destOrd="0" presId="urn:microsoft.com/office/officeart/2016/7/layout/RepeatingBendingProcessNew"/>
    <dgm:cxn modelId="{26C8DAF1-7E7B-4AB8-9C1D-AB704D2BA2AC}" type="presOf" srcId="{15942060-0357-4607-A0A0-3953076F6B09}" destId="{C2CC0E1F-1B0E-4C1B-9BFB-293C8C942124}" srcOrd="1" destOrd="0" presId="urn:microsoft.com/office/officeart/2016/7/layout/RepeatingBendingProcessNew"/>
    <dgm:cxn modelId="{7C92A4F9-0D8E-4A2A-B26B-05D2CDEEE317}" type="presOf" srcId="{15942060-0357-4607-A0A0-3953076F6B09}" destId="{E4F17099-B18B-4DC2-9A2C-930B0E31F3D9}" srcOrd="0" destOrd="0" presId="urn:microsoft.com/office/officeart/2016/7/layout/RepeatingBendingProcessNew"/>
    <dgm:cxn modelId="{88F85625-61C5-434B-9410-0B818CE5F8ED}" type="presParOf" srcId="{315F28B4-5C62-455E-9E12-05F4FEAAD15A}" destId="{DDF8534A-1DE8-42C6-9D63-CE2F4EEDE34B}" srcOrd="0" destOrd="0" presId="urn:microsoft.com/office/officeart/2016/7/layout/RepeatingBendingProcessNew"/>
    <dgm:cxn modelId="{5B204C03-AAE5-4017-B99A-5BDA8B094BF3}" type="presParOf" srcId="{315F28B4-5C62-455E-9E12-05F4FEAAD15A}" destId="{A89635E3-3500-4FE2-8203-FFECF0357366}" srcOrd="1" destOrd="0" presId="urn:microsoft.com/office/officeart/2016/7/layout/RepeatingBendingProcessNew"/>
    <dgm:cxn modelId="{FFF1DC30-73CE-4950-85B6-458A2CB4EA70}" type="presParOf" srcId="{A89635E3-3500-4FE2-8203-FFECF0357366}" destId="{836408E8-A749-4087-B15B-54CA0511D863}" srcOrd="0" destOrd="0" presId="urn:microsoft.com/office/officeart/2016/7/layout/RepeatingBendingProcessNew"/>
    <dgm:cxn modelId="{8CA310EC-D80F-4137-864B-437ACFD991DA}" type="presParOf" srcId="{315F28B4-5C62-455E-9E12-05F4FEAAD15A}" destId="{8114A327-EBAC-470C-88E2-B8992D4CF7BF}" srcOrd="2" destOrd="0" presId="urn:microsoft.com/office/officeart/2016/7/layout/RepeatingBendingProcessNew"/>
    <dgm:cxn modelId="{AAD76773-623B-4CD8-91A4-767F8461B0D5}" type="presParOf" srcId="{315F28B4-5C62-455E-9E12-05F4FEAAD15A}" destId="{1E84B846-EC92-4B6E-8493-64F77B4F4D47}" srcOrd="3" destOrd="0" presId="urn:microsoft.com/office/officeart/2016/7/layout/RepeatingBendingProcessNew"/>
    <dgm:cxn modelId="{260031D8-38EA-42CC-9A62-D30E22656BA3}" type="presParOf" srcId="{1E84B846-EC92-4B6E-8493-64F77B4F4D47}" destId="{02CD917E-43E8-4B46-9922-71BCE52828A3}" srcOrd="0" destOrd="0" presId="urn:microsoft.com/office/officeart/2016/7/layout/RepeatingBendingProcessNew"/>
    <dgm:cxn modelId="{A5A000F0-8987-4B8D-9172-FE101FF8442A}" type="presParOf" srcId="{315F28B4-5C62-455E-9E12-05F4FEAAD15A}" destId="{BBED7CB6-AEFF-4B29-89F0-2F7BDEAFB37D}" srcOrd="4" destOrd="0" presId="urn:microsoft.com/office/officeart/2016/7/layout/RepeatingBendingProcessNew"/>
    <dgm:cxn modelId="{7EB4B8CA-2C32-419E-A420-F233CC5C8DDC}" type="presParOf" srcId="{315F28B4-5C62-455E-9E12-05F4FEAAD15A}" destId="{E4F17099-B18B-4DC2-9A2C-930B0E31F3D9}" srcOrd="5" destOrd="0" presId="urn:microsoft.com/office/officeart/2016/7/layout/RepeatingBendingProcessNew"/>
    <dgm:cxn modelId="{1AB28777-6D53-4E72-A20B-7E517935A330}" type="presParOf" srcId="{E4F17099-B18B-4DC2-9A2C-930B0E31F3D9}" destId="{C2CC0E1F-1B0E-4C1B-9BFB-293C8C942124}" srcOrd="0" destOrd="0" presId="urn:microsoft.com/office/officeart/2016/7/layout/RepeatingBendingProcessNew"/>
    <dgm:cxn modelId="{E14DA751-1A61-4FB0-8E19-11FFCCD27954}" type="presParOf" srcId="{315F28B4-5C62-455E-9E12-05F4FEAAD15A}" destId="{D91B8DD4-9EF0-4FCC-BDD9-9F7EE43D604C}" srcOrd="6" destOrd="0" presId="urn:microsoft.com/office/officeart/2016/7/layout/RepeatingBendingProcessNew"/>
    <dgm:cxn modelId="{90CFF4D6-7B11-47F9-B9AF-30B406E0C7AD}" type="presParOf" srcId="{315F28B4-5C62-455E-9E12-05F4FEAAD15A}" destId="{C4087624-A1E0-4530-8BCC-D0A0DEF393EF}" srcOrd="7" destOrd="0" presId="urn:microsoft.com/office/officeart/2016/7/layout/RepeatingBendingProcessNew"/>
    <dgm:cxn modelId="{B1E263FB-834A-4B17-AB73-13B27A2A5D49}" type="presParOf" srcId="{C4087624-A1E0-4530-8BCC-D0A0DEF393EF}" destId="{0D564226-4CC5-4D7B-B14A-3670611EBCA6}" srcOrd="0" destOrd="0" presId="urn:microsoft.com/office/officeart/2016/7/layout/RepeatingBendingProcessNew"/>
    <dgm:cxn modelId="{F177D0B4-C9F2-4C5C-9E81-5AF6008B93BE}" type="presParOf" srcId="{315F28B4-5C62-455E-9E12-05F4FEAAD15A}" destId="{4E4D4766-F7D1-4AA2-A03C-5755AD79327D}" srcOrd="8" destOrd="0" presId="urn:microsoft.com/office/officeart/2016/7/layout/RepeatingBendingProcessNew"/>
    <dgm:cxn modelId="{D4145310-D89B-4177-B129-14D711A26BD6}" type="presParOf" srcId="{315F28B4-5C62-455E-9E12-05F4FEAAD15A}" destId="{C2172B04-C728-4F8F-A7BA-2B5C1BA06F24}" srcOrd="9" destOrd="0" presId="urn:microsoft.com/office/officeart/2016/7/layout/RepeatingBendingProcessNew"/>
    <dgm:cxn modelId="{DA5FF0DA-C6B3-4DCA-9994-CA7C730FF481}" type="presParOf" srcId="{C2172B04-C728-4F8F-A7BA-2B5C1BA06F24}" destId="{231A0694-3BC6-482C-9997-5A7DB55E1828}" srcOrd="0" destOrd="0" presId="urn:microsoft.com/office/officeart/2016/7/layout/RepeatingBendingProcessNew"/>
    <dgm:cxn modelId="{A05D5635-3DA6-4042-9368-07EA353AAC59}" type="presParOf" srcId="{315F28B4-5C62-455E-9E12-05F4FEAAD15A}" destId="{14315E8D-AD80-4185-82D2-08CD3079F8F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26B33-1AA2-456C-A852-3EE3130F078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8061A-2FD8-45E6-BF0C-43DBB41DEB7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63329-78A5-4165-8BFB-0166EE7258B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Many studies use past stock data for simple predictions.</a:t>
          </a:r>
        </a:p>
      </dsp:txBody>
      <dsp:txXfrm>
        <a:off x="1435590" y="531"/>
        <a:ext cx="9080009" cy="1242935"/>
      </dsp:txXfrm>
    </dsp:sp>
    <dsp:sp modelId="{D95DD028-45AE-4D7A-8E8C-0D837BBABBC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599BF-6A51-44C0-BBB6-58D87D2A999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06B2C-D4DB-463D-B6E1-A7023937C99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Common method: Moving averages, RSI and other indicators.</a:t>
          </a:r>
        </a:p>
      </dsp:txBody>
      <dsp:txXfrm>
        <a:off x="1435590" y="1554201"/>
        <a:ext cx="9080009" cy="1242935"/>
      </dsp:txXfrm>
    </dsp:sp>
    <dsp:sp modelId="{51C8AEC2-2DCB-4EA2-95DC-802ABC6A416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3F718-9E1F-479D-8121-40AC584DAF5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0E03F-E317-4E16-83A9-000B2E6C7BA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Some advanced models exist, but often too </a:t>
          </a:r>
          <a:r>
            <a:rPr lang="en-US" sz="2500" kern="1200"/>
            <a:t>complex.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F3DBC-9654-43D0-A4E1-EC2637E6580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6A3C0-7DF6-44E3-88B3-9421E2D3EF1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DE153-35FD-40A8-AA79-70BCD9F94D8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Accuracy &amp; F1-score: How often models predict correctly.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A94A2A60-B885-4F7C-B6F1-B13C850FB43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A901DB-6806-4979-B509-044550F3E75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9654A-0AF1-4513-8C85-CE124217974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Precision and Recall: How well up/down days are captured.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98DC3980-35F5-4F8A-AEC8-2D12C59ECA9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BA98A-2235-4558-819B-97406685143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08FE-92DC-4A8E-9594-52B54F30F8B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Combined System: Quality of GPT-4 + model analysis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635E3-3500-4FE2-8203-FFECF0357366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DDF8534A-1DE8-42C6-9D63-CE2F4EEDE34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 1–2: Prepare Kaggle dataset</a:t>
          </a:r>
        </a:p>
      </dsp:txBody>
      <dsp:txXfrm>
        <a:off x="8061" y="5979"/>
        <a:ext cx="3034531" cy="1820718"/>
      </dsp:txXfrm>
    </dsp:sp>
    <dsp:sp modelId="{1E84B846-EC92-4B6E-8493-64F77B4F4D47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8114A327-EBAC-470C-88E2-B8992D4CF7BF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 3–4: Train ML models</a:t>
          </a:r>
        </a:p>
      </dsp:txBody>
      <dsp:txXfrm>
        <a:off x="3740534" y="5979"/>
        <a:ext cx="3034531" cy="1820718"/>
      </dsp:txXfrm>
    </dsp:sp>
    <dsp:sp modelId="{E4F17099-B18B-4DC2-9A2C-930B0E31F3D9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BBED7CB6-AEFF-4B29-89F0-2F7BDEAFB37D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 5: Integrate </a:t>
          </a:r>
          <a:r>
            <a:rPr lang="en-US" sz="2300" kern="1200" dirty="0" err="1"/>
            <a:t>FinnHub</a:t>
          </a:r>
          <a:r>
            <a:rPr lang="en-US" sz="2300" kern="1200" dirty="0"/>
            <a:t> API for real-time data stock</a:t>
          </a:r>
        </a:p>
      </dsp:txBody>
      <dsp:txXfrm>
        <a:off x="7473007" y="5979"/>
        <a:ext cx="3034531" cy="1820718"/>
      </dsp:txXfrm>
    </dsp:sp>
    <dsp:sp modelId="{C4087624-A1E0-4530-8BCC-D0A0DEF393EF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D91B8DD4-9EF0-4FCC-BDD9-9F7EE43D604C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 6: Build inference pipeline (ML Prediction + confidence score)</a:t>
          </a:r>
        </a:p>
      </dsp:txBody>
      <dsp:txXfrm>
        <a:off x="8061" y="2524640"/>
        <a:ext cx="3034531" cy="1820718"/>
      </dsp:txXfrm>
    </dsp:sp>
    <dsp:sp modelId="{C2172B04-C728-4F8F-A7BA-2B5C1BA06F24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4E4D4766-F7D1-4AA2-A03C-5755AD79327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 7: Integrate GPT-4 API for stock/news analysis and combine outputs</a:t>
          </a:r>
        </a:p>
      </dsp:txBody>
      <dsp:txXfrm>
        <a:off x="3740534" y="2524640"/>
        <a:ext cx="3034531" cy="1820718"/>
      </dsp:txXfrm>
    </dsp:sp>
    <dsp:sp modelId="{14315E8D-AD80-4185-82D2-08CD3079F8F2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Week 8: Final report + Presentation.</a:t>
          </a:r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43002-160E-4A30-A0BA-6B30D3E196A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79F1A-45C5-491C-AE59-A90FA98B0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8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79F1A-45C5-491C-AE59-A90FA98B0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09A4-CF9A-0866-5E32-5540A5D2D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029FC-F028-3301-1B25-3AC7A4063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73FF8-71A3-F2E6-CC99-09C4AE41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5979-E856-C079-1442-2F576460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D71A-5CD1-65DD-64E8-ADB3D417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11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CCD8-1BD8-264A-3185-42F60E3C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8FBDD-851A-429F-1282-48BB05838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F6FD-489F-642E-92B2-F4156FF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8D7F-CEE9-6F1D-D122-07BD4BC4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2CB3-EB7B-8A32-C267-C295AE94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140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2259A-4908-0460-3554-D8A2561B7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3CA31-2BBA-7A29-68C2-78FCBAE1B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14E1-7DB1-2754-190C-7D2EFF51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85C9-4ED9-A08F-3267-645CD4CD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CA914-1B90-23C0-C07C-554E469B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843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3BD2-5573-9511-236D-7F0EE0A9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A83B-DA40-6156-38F3-F9F3DC4F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51D8-9C25-4A3A-8724-A660720A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7F85-A823-EA37-DA4D-1B3D629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6EB5-2A31-B350-7C7D-0B626B32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39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885-4749-23AD-709E-CCFE9C46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6A88B-4F63-F7BA-6107-B1BF73C5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CAE0-EADB-FE15-26BC-4B2B5F2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78A3-82A9-163F-E8A6-C71C6BBA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887F-CB7D-A893-639E-837278BB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5189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545D-9D35-F4DF-50B7-5CA62C26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20B6-783D-FB44-3CBE-EB61B60CD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86E36-FE57-4EA7-9BD5-D8B4B57D7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B5E75-37EF-0924-0634-EC6DB9C4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EA289-0099-2D3C-F10D-0909FF32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4C73F-C4B2-0C44-2E23-9527DFF2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701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33E1-E513-AFCC-8A68-45114D5B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DB01-DBE4-0B16-E592-005B6D90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D0548-E74C-9F8E-07FA-39A9BA17D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5438D-867C-06D0-69BA-1D366485C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20D83-337A-AC22-6946-874BAC3FF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DFFF9-796C-40D1-289D-7568EA4E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57DFF-D744-0C53-9030-028F6CE1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8D38-82A4-30DF-34F7-3A27356F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39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C70-B7B6-7865-A92E-9F97A5AA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D91B1-19EA-4DBC-E030-0E2B712E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A923C-1CAE-7218-5EC6-5503A761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03966-7C5D-AA24-A15C-903208B4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83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36398-7C5B-C337-C812-ED0222C1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F5692-B7EB-3F23-9268-E963FE30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2FDA-C88E-EC33-0E10-68A2101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6002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CC38-3BE1-6955-33E2-5AECC681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8983-962F-2F96-9E05-23E09E77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C9382-9143-0207-A203-BADF7987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22EF6-A972-1AA1-08EC-0FF4D605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9A7A5-B69C-38E1-6BB6-FF17F689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69D57-F230-3EEC-FD08-4C484334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4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6E68-EAC1-32F0-BA6E-0A82C47E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E9AE9-3B43-B68C-1D46-C2A89C9AA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C071C-B0C4-70BE-9C5A-8EBA1C7E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533B7-5718-1AD0-FCB5-BA356889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3DF9-0905-D093-4880-0947F10A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3808-09BD-3D0D-CA99-FE9EA041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033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D7AE-E63E-DDF9-99D7-64106A32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47035-F535-3143-6E1F-38DFD26E8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2AB1-5B07-BAEB-17E9-3E5BD134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8B288-7528-4D98-83E5-D52A93F2E96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CC2D-95C7-1220-8CCA-4811C54C7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4CB0F-0D65-F46C-6C92-3FABBC114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B99E5-4AE4-4109-837E-2341DB5EF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kaggle.com/datasets/jacksoncrow/stock-market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B2CE8AE-7910-7746-7E68-B7949DE8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1" t="5823" r="16049" b="-1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315BB-1943-20FF-ADED-97B32D80C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9588" y="1053268"/>
            <a:ext cx="3384423" cy="123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CSCI 5502: DATA MINING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Project Proposal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5D3A5-0ADD-6640-8EB7-6DBA0FC87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Market Pattern Mining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Team Members: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</a:rPr>
              <a:t>Arnav </a:t>
            </a:r>
            <a:r>
              <a:rPr lang="en-US" sz="1600" i="1" dirty="0" err="1">
                <a:solidFill>
                  <a:schemeClr val="bg1"/>
                </a:solidFill>
              </a:rPr>
              <a:t>Purushotham</a:t>
            </a:r>
            <a:endParaRPr lang="en-US" sz="1600" i="1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i="1" dirty="0" err="1">
                <a:solidFill>
                  <a:schemeClr val="bg1"/>
                </a:solidFill>
              </a:rPr>
              <a:t>Meghasrivardhan</a:t>
            </a:r>
            <a:r>
              <a:rPr lang="en-US" sz="1600" i="1" dirty="0">
                <a:solidFill>
                  <a:schemeClr val="bg1"/>
                </a:solidFill>
              </a:rPr>
              <a:t> </a:t>
            </a:r>
            <a:r>
              <a:rPr lang="en-US" sz="1600" i="1" dirty="0" err="1">
                <a:solidFill>
                  <a:schemeClr val="bg1"/>
                </a:solidFill>
              </a:rPr>
              <a:t>Pulakhandam</a:t>
            </a:r>
            <a:endParaRPr lang="en-US" sz="1600" i="1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bg1"/>
                </a:solidFill>
              </a:rPr>
              <a:t>Sneha Nagaraju</a:t>
            </a:r>
          </a:p>
        </p:txBody>
      </p:sp>
    </p:spTree>
    <p:extLst>
      <p:ext uri="{BB962C8B-B14F-4D97-AF65-F5344CB8AC3E}">
        <p14:creationId xmlns:p14="http://schemas.microsoft.com/office/powerpoint/2010/main" val="27156857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CB526-CC1E-6594-C59A-CF301848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INTRODUCTION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7D7C-E992-8DCF-CCA8-63B97BC3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2192594"/>
            <a:ext cx="5319251" cy="4665406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Problem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Stock data is vast, noisy, and hard to interpret. </a:t>
            </a:r>
          </a:p>
          <a:p>
            <a:pPr lvl="1"/>
            <a:r>
              <a:rPr lang="en-US" sz="1600" dirty="0"/>
              <a:t>It is difficult to identify useful patterns just by observing price data.</a:t>
            </a:r>
          </a:p>
          <a:p>
            <a:r>
              <a:rPr lang="en-US" sz="2000" b="1" dirty="0"/>
              <a:t>Agenda:</a:t>
            </a:r>
          </a:p>
          <a:p>
            <a:pPr lvl="1"/>
            <a:r>
              <a:rPr lang="en-US" sz="1600" dirty="0"/>
              <a:t>Train an ML model on past stock data.</a:t>
            </a:r>
          </a:p>
          <a:p>
            <a:pPr lvl="1"/>
            <a:r>
              <a:rPr lang="en-US" sz="1600" dirty="0"/>
              <a:t>Use live prices from </a:t>
            </a:r>
            <a:r>
              <a:rPr lang="en-US" sz="1600" dirty="0" err="1"/>
              <a:t>FinnHub</a:t>
            </a:r>
            <a:r>
              <a:rPr lang="en-US" sz="1600" dirty="0"/>
              <a:t> API for real-time inference.</a:t>
            </a:r>
          </a:p>
          <a:p>
            <a:pPr lvl="1"/>
            <a:r>
              <a:rPr lang="en-US" sz="1600" dirty="0"/>
              <a:t>Add latest analysis and news through GPT-4 API.</a:t>
            </a:r>
          </a:p>
          <a:p>
            <a:pPr lvl="1"/>
            <a:r>
              <a:rPr lang="en-US" sz="1600" dirty="0"/>
              <a:t>Aggregate both signals for a final prediction.</a:t>
            </a:r>
          </a:p>
          <a:p>
            <a:r>
              <a:rPr lang="en-US" sz="2000" b="1" dirty="0"/>
              <a:t>Our Goal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Provide a more complete, real-time analysis rather than just raw predictions. 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</a:t>
            </a:r>
          </a:p>
          <a:p>
            <a:pPr lvl="1"/>
            <a:r>
              <a:rPr lang="en-US" sz="1600" dirty="0"/>
              <a:t>Check if patterns can help predict short-term movements using Machine Learning.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3012058-0ACF-6B14-CF80-4CA0D087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87" r="25096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03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A0E5-24D3-C90F-7E67-EFA86FF4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3C016D-C5D3-16B0-6294-10E73A94E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610523"/>
              </p:ext>
            </p:extLst>
          </p:nvPr>
        </p:nvGraphicFramePr>
        <p:xfrm>
          <a:off x="618281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96843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97D73-62FF-84FA-DA4B-5A9C8392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PROPOSED WORK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B2A1-5F95-E310-1501-F4CF3707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4" y="2192594"/>
            <a:ext cx="5537668" cy="4665406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/>
              <a:t>Agenda:</a:t>
            </a:r>
          </a:p>
          <a:p>
            <a:r>
              <a:rPr lang="en-US" sz="1400" dirty="0"/>
              <a:t>We want to focus on making patterns simple and easy to understand, not just predictions.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Data and Pipeline:</a:t>
            </a:r>
            <a:endParaRPr lang="en-US" sz="1400" dirty="0"/>
          </a:p>
          <a:p>
            <a:r>
              <a:rPr lang="en-US" sz="1400" dirty="0"/>
              <a:t>Dataset: Kaggle </a:t>
            </a:r>
            <a:r>
              <a:rPr lang="en-US" sz="1400" i="1" dirty="0"/>
              <a:t>Stock Market Dataset (</a:t>
            </a:r>
            <a:r>
              <a:rPr lang="en-US" sz="1400" i="1" dirty="0" err="1"/>
              <a:t>jacksoncrow</a:t>
            </a:r>
            <a:r>
              <a:rPr lang="en-US" sz="1400" i="1" dirty="0"/>
              <a:t> - </a:t>
            </a:r>
            <a:r>
              <a:rPr lang="en-US" sz="1400" i="1" dirty="0">
                <a:hlinkClick r:id="rId2"/>
              </a:rPr>
              <a:t>https://www.kaggle.com/datasets/jacksoncrow/stock-market-dataset</a:t>
            </a:r>
            <a:r>
              <a:rPr lang="en-US" sz="1400" i="1" dirty="0"/>
              <a:t> )</a:t>
            </a:r>
          </a:p>
          <a:p>
            <a:r>
              <a:rPr lang="en-US" sz="1400" dirty="0"/>
              <a:t>Live Data: </a:t>
            </a:r>
            <a:r>
              <a:rPr lang="en-US" sz="1400" dirty="0" err="1"/>
              <a:t>FinnHub</a:t>
            </a:r>
            <a:r>
              <a:rPr lang="en-US" sz="1400" dirty="0"/>
              <a:t> API</a:t>
            </a:r>
          </a:p>
          <a:p>
            <a:r>
              <a:rPr lang="en-US" sz="1400" dirty="0"/>
              <a:t>External Context: GPT-4 API</a:t>
            </a:r>
          </a:p>
          <a:p>
            <a:pPr marL="0" indent="0">
              <a:buNone/>
            </a:pPr>
            <a:r>
              <a:rPr lang="en-US" sz="1400" b="1" dirty="0"/>
              <a:t>Steps:</a:t>
            </a:r>
            <a:endParaRPr lang="en-US" sz="1400" dirty="0"/>
          </a:p>
          <a:p>
            <a:r>
              <a:rPr lang="en-US" sz="1400" dirty="0"/>
              <a:t>Clean and preprocess Kaggle dataset.</a:t>
            </a:r>
          </a:p>
          <a:p>
            <a:r>
              <a:rPr lang="en-US" sz="1400" dirty="0"/>
              <a:t>Train ML models </a:t>
            </a:r>
          </a:p>
          <a:p>
            <a:r>
              <a:rPr lang="en-US" sz="1400" dirty="0"/>
              <a:t>Collect real-time stock data from </a:t>
            </a:r>
            <a:r>
              <a:rPr lang="en-US" sz="1400" dirty="0" err="1"/>
              <a:t>FinnHub</a:t>
            </a:r>
            <a:r>
              <a:rPr lang="en-US" sz="1400" dirty="0"/>
              <a:t> API.</a:t>
            </a:r>
          </a:p>
          <a:p>
            <a:r>
              <a:rPr lang="en-US" sz="1400" dirty="0"/>
              <a:t>Run inference with trained ML model → get prediction (Yes/No).</a:t>
            </a:r>
          </a:p>
          <a:p>
            <a:r>
              <a:rPr lang="en-US" sz="1400" dirty="0"/>
              <a:t>Query GPT-5 API for latest stock-specific analysis/news.</a:t>
            </a:r>
          </a:p>
          <a:p>
            <a:r>
              <a:rPr lang="en-US" sz="1400" dirty="0"/>
              <a:t>Concatenate ML prediction + GPT-4 insights → feed back to GPT-5 for final analysis.</a:t>
            </a:r>
          </a:p>
          <a:p>
            <a:r>
              <a:rPr lang="en-US" sz="1400" dirty="0"/>
              <a:t>Display results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A8008FC-E2B7-3D15-9794-ACD71F766E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58" r="27824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557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D8AE-8980-1930-0F8D-BA3BD3E8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56E513-A3BF-F25A-E7A4-33AF8E7D7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7384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4134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D5E5-49FA-01A4-A9C4-DB6A2A26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MILESTONES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D71862-CAEB-F9AD-6169-176B80238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744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71024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A805B-2CDC-1F58-CAE2-3279FDAE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DATA MINING VIEWS</a:t>
            </a:r>
            <a:endParaRPr lang="en-US" sz="40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753B895-45DF-E063-2D71-B25C78C2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15" r="17329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348B438-7B16-264E-995D-D2AE9269F1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6879" y="2983641"/>
            <a:ext cx="471623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Goes beyond static predictions → adds real-time streaming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Aggregates two sources of intelligence: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ML patterns from historical + live prices.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GPT-4 summaries of latest news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Produces a final integrated decision.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Combines data mining, machine learning, and AI-driven context into one system.</a:t>
            </a:r>
          </a:p>
        </p:txBody>
      </p:sp>
    </p:spTree>
    <p:extLst>
      <p:ext uri="{BB962C8B-B14F-4D97-AF65-F5344CB8AC3E}">
        <p14:creationId xmlns:p14="http://schemas.microsoft.com/office/powerpoint/2010/main" val="24581931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E4B9C-7EDD-982D-6569-780E442D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056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9" name="Graphic 18" descr="Help">
            <a:extLst>
              <a:ext uri="{FF2B5EF4-FFF2-40B4-BE49-F238E27FC236}">
                <a16:creationId xmlns:a16="http://schemas.microsoft.com/office/drawing/2014/main" id="{5BBE7ED6-32B8-4C3A-8605-8FB5F634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694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422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CSCI 5502: DATA MINING Project Proposal</vt:lpstr>
      <vt:lpstr>INTRODUCTION</vt:lpstr>
      <vt:lpstr>RELATED WORK</vt:lpstr>
      <vt:lpstr>PROPOSED WORK</vt:lpstr>
      <vt:lpstr>EVALUATION</vt:lpstr>
      <vt:lpstr>MILESTONES</vt:lpstr>
      <vt:lpstr>DATA MINING VIEWS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Nagaraju</dc:creator>
  <cp:lastModifiedBy>Sneha Nagaraju</cp:lastModifiedBy>
  <cp:revision>5</cp:revision>
  <dcterms:created xsi:type="dcterms:W3CDTF">2025-09-15T22:04:43Z</dcterms:created>
  <dcterms:modified xsi:type="dcterms:W3CDTF">2025-09-20T03:14:26Z</dcterms:modified>
</cp:coreProperties>
</file>