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781"/>
    <a:srgbClr val="164885"/>
    <a:srgbClr val="0E4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832A-6D65-83CF-C902-35714F948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4886" y="1964268"/>
            <a:ext cx="8060984" cy="2421464"/>
          </a:xfrm>
        </p:spPr>
        <p:txBody>
          <a:bodyPr/>
          <a:lstStyle/>
          <a:p>
            <a:pPr algn="l"/>
            <a:r>
              <a:rPr lang="en-CA" dirty="0"/>
              <a:t>Final Python project –</a:t>
            </a:r>
            <a:br>
              <a:rPr lang="en-CA" dirty="0"/>
            </a:br>
            <a:r>
              <a:rPr lang="en-CA" dirty="0"/>
              <a:t>         Statistical Modelling </a:t>
            </a:r>
          </a:p>
        </p:txBody>
      </p:sp>
    </p:spTree>
    <p:extLst>
      <p:ext uri="{BB962C8B-B14F-4D97-AF65-F5344CB8AC3E}">
        <p14:creationId xmlns:p14="http://schemas.microsoft.com/office/powerpoint/2010/main" val="93950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417BF-1180-773A-0452-BE465B0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79FC-8BD7-7C61-3530-785BD36A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60" y="0"/>
            <a:ext cx="877627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C400A-FC93-4417-F3D7-DB99FFB48E5F}"/>
              </a:ext>
            </a:extLst>
          </p:cNvPr>
          <p:cNvSpPr txBox="1"/>
          <p:nvPr/>
        </p:nvSpPr>
        <p:spPr>
          <a:xfrm>
            <a:off x="8277679" y="635170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inner line color based on database</a:t>
            </a:r>
          </a:p>
          <a:p>
            <a:r>
              <a:rPr lang="en-CA" sz="1000" dirty="0">
                <a:solidFill>
                  <a:schemeClr val="bg1"/>
                </a:solidFill>
              </a:rPr>
              <a:t>due to overlaps</a:t>
            </a:r>
          </a:p>
        </p:txBody>
      </p:sp>
    </p:spTree>
    <p:extLst>
      <p:ext uri="{BB962C8B-B14F-4D97-AF65-F5344CB8AC3E}">
        <p14:creationId xmlns:p14="http://schemas.microsoft.com/office/powerpoint/2010/main" val="10396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9D58D-3F3C-2D72-F067-F85D48B2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113626"/>
            <a:ext cx="5236306" cy="4630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25AC8-65BC-64CB-EC13-37EB3392DB3C}"/>
              </a:ext>
            </a:extLst>
          </p:cNvPr>
          <p:cNvSpPr txBox="1"/>
          <p:nvPr/>
        </p:nvSpPr>
        <p:spPr>
          <a:xfrm>
            <a:off x="6314371" y="1452998"/>
            <a:ext cx="5191828" cy="224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4000" dirty="0"/>
              <a:t>Belfast, North Ireland</a:t>
            </a:r>
            <a:endParaRPr lang="en-CA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800" dirty="0"/>
              <a:t>one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800" dirty="0"/>
              <a:t>57 stations</a:t>
            </a:r>
          </a:p>
        </p:txBody>
      </p:sp>
    </p:spTree>
    <p:extLst>
      <p:ext uri="{BB962C8B-B14F-4D97-AF65-F5344CB8AC3E}">
        <p14:creationId xmlns:p14="http://schemas.microsoft.com/office/powerpoint/2010/main" val="337852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1E15-34E1-C50A-4DFE-B7E0485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791" y="-53926"/>
            <a:ext cx="4103323" cy="1456267"/>
          </a:xfrm>
        </p:spPr>
        <p:txBody>
          <a:bodyPr>
            <a:normAutofit/>
          </a:bodyPr>
          <a:lstStyle/>
          <a:p>
            <a:r>
              <a:rPr lang="en-CA" sz="4400" dirty="0"/>
              <a:t>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736B7-1311-02E0-98FC-5E3C7B1F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58" y="2503405"/>
            <a:ext cx="1485976" cy="2546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0CA20D-83F2-CE69-7C56-6C181059039A}"/>
              </a:ext>
            </a:extLst>
          </p:cNvPr>
          <p:cNvSpPr txBox="1"/>
          <p:nvPr/>
        </p:nvSpPr>
        <p:spPr>
          <a:xfrm>
            <a:off x="3107580" y="5049886"/>
            <a:ext cx="178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Eventual location tags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23BF2-22E7-CA77-B041-3FB36324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0" y="1797659"/>
            <a:ext cx="2033428" cy="4243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73B76-7AD6-3BD4-575C-EDB0182C636D}"/>
              </a:ext>
            </a:extLst>
          </p:cNvPr>
          <p:cNvSpPr txBox="1"/>
          <p:nvPr/>
        </p:nvSpPr>
        <p:spPr>
          <a:xfrm>
            <a:off x="317525" y="6043945"/>
            <a:ext cx="221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Initial primary location tags </a:t>
            </a:r>
          </a:p>
          <a:p>
            <a:r>
              <a:rPr lang="en-CA" sz="1400" dirty="0"/>
              <a:t>    counting as ‘restaurant’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F7BF40-01FF-CB5B-CB69-11FB5A8664BC}"/>
              </a:ext>
            </a:extLst>
          </p:cNvPr>
          <p:cNvSpPr/>
          <p:nvPr/>
        </p:nvSpPr>
        <p:spPr>
          <a:xfrm>
            <a:off x="2527199" y="3639190"/>
            <a:ext cx="580381" cy="39889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59063-6E66-1938-B723-616AC537B951}"/>
              </a:ext>
            </a:extLst>
          </p:cNvPr>
          <p:cNvSpPr txBox="1"/>
          <p:nvPr/>
        </p:nvSpPr>
        <p:spPr>
          <a:xfrm>
            <a:off x="1276477" y="1180106"/>
            <a:ext cx="151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The goal: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58370-A591-6FC4-D6F1-B3775DCA9C3C}"/>
              </a:ext>
            </a:extLst>
          </p:cNvPr>
          <p:cNvSpPr txBox="1"/>
          <p:nvPr/>
        </p:nvSpPr>
        <p:spPr>
          <a:xfrm>
            <a:off x="7394980" y="1180106"/>
            <a:ext cx="265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Some weirdness: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C94B5E-55AC-A969-D0BE-10DDC2DB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83" y="1986082"/>
            <a:ext cx="4438083" cy="1034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FB1430-EBE0-0D73-E5E4-ABB66E7C1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83" y="3715324"/>
            <a:ext cx="4460328" cy="10346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0FFF3D-61F1-81C7-F9BA-3E849E7E134C}"/>
              </a:ext>
            </a:extLst>
          </p:cNvPr>
          <p:cNvSpPr txBox="1"/>
          <p:nvPr/>
        </p:nvSpPr>
        <p:spPr>
          <a:xfrm>
            <a:off x="6586983" y="3072225"/>
            <a:ext cx="4065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Turned out to be the same place. And not a law firm.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5395A-CA6A-AB66-269F-4E1F795E0EC0}"/>
              </a:ext>
            </a:extLst>
          </p:cNvPr>
          <p:cNvSpPr txBox="1"/>
          <p:nvPr/>
        </p:nvSpPr>
        <p:spPr>
          <a:xfrm>
            <a:off x="6561595" y="4890800"/>
            <a:ext cx="455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 sure why a football pitch is primarily a movie theater…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11089-1E85-2965-9F93-C56265D74B86}"/>
              </a:ext>
            </a:extLst>
          </p:cNvPr>
          <p:cNvSpPr txBox="1"/>
          <p:nvPr/>
        </p:nvSpPr>
        <p:spPr>
          <a:xfrm>
            <a:off x="6561595" y="5633686"/>
            <a:ext cx="477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had to Google both of those. </a:t>
            </a:r>
          </a:p>
        </p:txBody>
      </p:sp>
    </p:spTree>
    <p:extLst>
      <p:ext uri="{BB962C8B-B14F-4D97-AF65-F5344CB8AC3E}">
        <p14:creationId xmlns:p14="http://schemas.microsoft.com/office/powerpoint/2010/main" val="13651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CBF-6CB7-AFD5-4A45-6A4A9F43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73" y="155468"/>
            <a:ext cx="10131425" cy="1456267"/>
          </a:xfrm>
        </p:spPr>
        <p:txBody>
          <a:bodyPr/>
          <a:lstStyle/>
          <a:p>
            <a:r>
              <a:rPr lang="en-CA" dirty="0"/>
              <a:t>A slight snafu along the way…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F8634-D87B-EE51-380B-865406ED2A12}"/>
              </a:ext>
            </a:extLst>
          </p:cNvPr>
          <p:cNvSpPr txBox="1"/>
          <p:nvPr/>
        </p:nvSpPr>
        <p:spPr>
          <a:xfrm>
            <a:off x="407735" y="1611735"/>
            <a:ext cx="554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should have come out-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7918C-3014-E578-BD4D-11881A50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5" y="2198033"/>
            <a:ext cx="5715370" cy="1784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76DCD-101B-B3B8-9F05-D0AC7509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55" y="2198033"/>
            <a:ext cx="4810043" cy="2586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EBF09-B8F0-6B05-8574-BCE98AE7F646}"/>
              </a:ext>
            </a:extLst>
          </p:cNvPr>
          <p:cNvSpPr txBox="1"/>
          <p:nvPr/>
        </p:nvSpPr>
        <p:spPr>
          <a:xfrm>
            <a:off x="6548086" y="1611735"/>
            <a:ext cx="494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 ended up with.</a:t>
            </a:r>
          </a:p>
        </p:txBody>
      </p:sp>
    </p:spTree>
    <p:extLst>
      <p:ext uri="{BB962C8B-B14F-4D97-AF65-F5344CB8AC3E}">
        <p14:creationId xmlns:p14="http://schemas.microsoft.com/office/powerpoint/2010/main" val="253092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1135-0A2E-933E-78E7-71589751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6170"/>
            <a:ext cx="10131425" cy="1456267"/>
          </a:xfrm>
        </p:spPr>
        <p:txBody>
          <a:bodyPr>
            <a:normAutofit/>
          </a:bodyPr>
          <a:lstStyle/>
          <a:p>
            <a:r>
              <a:rPr lang="en-CA" sz="4400" dirty="0"/>
              <a:t>Redundancy</a:t>
            </a:r>
            <a:endParaRPr lang="en-CA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DE258-E0CA-86A9-906E-870925561406}"/>
              </a:ext>
            </a:extLst>
          </p:cNvPr>
          <p:cNvSpPr txBox="1"/>
          <p:nvPr/>
        </p:nvSpPr>
        <p:spPr>
          <a:xfrm>
            <a:off x="1411491" y="1930814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So much redundancy.</a:t>
            </a:r>
          </a:p>
          <a:p>
            <a:endParaRPr lang="en-CA" sz="2400" dirty="0"/>
          </a:p>
          <a:p>
            <a:r>
              <a:rPr lang="en-CA" sz="2400" dirty="0"/>
              <a:t>Foursquare:</a:t>
            </a:r>
          </a:p>
          <a:p>
            <a:r>
              <a:rPr lang="en-CA" sz="2400" dirty="0"/>
              <a:t>      total returns: 570</a:t>
            </a:r>
          </a:p>
          <a:p>
            <a:r>
              <a:rPr lang="en-CA" sz="2400" dirty="0"/>
              <a:t>  unique returns: 218</a:t>
            </a:r>
          </a:p>
          <a:p>
            <a:endParaRPr lang="en-CA" sz="2400" dirty="0"/>
          </a:p>
          <a:p>
            <a:r>
              <a:rPr lang="en-CA" sz="2400" dirty="0"/>
              <a:t>Yelp:</a:t>
            </a:r>
          </a:p>
          <a:p>
            <a:r>
              <a:rPr lang="en-CA" sz="2400" dirty="0"/>
              <a:t>      total returns: 1,140</a:t>
            </a:r>
          </a:p>
          <a:p>
            <a:r>
              <a:rPr lang="en-CA" sz="2400" dirty="0"/>
              <a:t>  unique returns:     393</a:t>
            </a:r>
          </a:p>
          <a:p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73453-54DF-295D-292D-B383C9E9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39" y="845592"/>
            <a:ext cx="4332661" cy="4991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EBFBD7-68B9-7C90-3D9E-694F168E7B38}"/>
              </a:ext>
            </a:extLst>
          </p:cNvPr>
          <p:cNvSpPr txBox="1"/>
          <p:nvPr/>
        </p:nvSpPr>
        <p:spPr>
          <a:xfrm>
            <a:off x="6944939" y="5970656"/>
            <a:ext cx="433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Distribution of Foursquare locations data by type before and after duplicate drop</a:t>
            </a:r>
          </a:p>
        </p:txBody>
      </p:sp>
    </p:spTree>
    <p:extLst>
      <p:ext uri="{BB962C8B-B14F-4D97-AF65-F5344CB8AC3E}">
        <p14:creationId xmlns:p14="http://schemas.microsoft.com/office/powerpoint/2010/main" val="24830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65B2-0B2A-3DA7-4CAF-A6E13C4C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69" y="284344"/>
            <a:ext cx="10131425" cy="1456267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rial Black" panose="020B0A04020102020204" pitchFamily="34" charset="0"/>
              </a:rPr>
              <a:t>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9221B-95F5-1263-7133-9A185D9CCF76}"/>
              </a:ext>
            </a:extLst>
          </p:cNvPr>
          <p:cNvSpPr txBox="1"/>
          <p:nvPr/>
        </p:nvSpPr>
        <p:spPr>
          <a:xfrm>
            <a:off x="632101" y="1740611"/>
            <a:ext cx="703903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/>
              <a:t>ran two versions; one looking at the number of free bikes,  one at the number of empty slots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/>
              <a:t>variables removed: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dirty="0"/>
              <a:t>latitude and longitude used, station number dropped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dirty="0"/>
              <a:t>Categorization left off in favor of individual yes/no columns for each type value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dirty="0"/>
              <a:t>each station has finite slots, so if a bike is available, that slot cannot be free;  whichever was not being modelled was left off</a:t>
            </a:r>
          </a:p>
        </p:txBody>
      </p:sp>
    </p:spTree>
    <p:extLst>
      <p:ext uri="{BB962C8B-B14F-4D97-AF65-F5344CB8AC3E}">
        <p14:creationId xmlns:p14="http://schemas.microsoft.com/office/powerpoint/2010/main" val="334951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B3301-999F-14CC-7AFC-F41BD8056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kull with solid fill">
            <a:extLst>
              <a:ext uri="{FF2B5EF4-FFF2-40B4-BE49-F238E27FC236}">
                <a16:creationId xmlns:a16="http://schemas.microsoft.com/office/drawing/2014/main" id="{F4D95D41-708B-7FD9-D0CF-98E0D1352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95955">
            <a:off x="7703624" y="4563758"/>
            <a:ext cx="537427" cy="537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67E2E-40E2-D015-62E4-315C63E4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69" y="284344"/>
            <a:ext cx="10131425" cy="1456267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rial Black" panose="020B0A04020102020204" pitchFamily="34" charset="0"/>
              </a:rPr>
              <a:t>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699B8-02CE-9A1A-F22A-6C8CF5907002}"/>
              </a:ext>
            </a:extLst>
          </p:cNvPr>
          <p:cNvSpPr txBox="1"/>
          <p:nvPr/>
        </p:nvSpPr>
        <p:spPr>
          <a:xfrm>
            <a:off x="513969" y="1589460"/>
            <a:ext cx="934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Results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58289-77E3-69E7-54B4-FD046674377B}"/>
              </a:ext>
            </a:extLst>
          </p:cNvPr>
          <p:cNvSpPr txBox="1"/>
          <p:nvPr/>
        </p:nvSpPr>
        <p:spPr>
          <a:xfrm>
            <a:off x="668923" y="2312322"/>
            <a:ext cx="70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there’s no </a:t>
            </a:r>
            <a:r>
              <a:rPr lang="en-CA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really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good fit with the data I have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B9A8C-F139-AC2F-1A9D-A1D7F3BE3A59}"/>
              </a:ext>
            </a:extLst>
          </p:cNvPr>
          <p:cNvSpPr txBox="1"/>
          <p:nvPr/>
        </p:nvSpPr>
        <p:spPr>
          <a:xfrm>
            <a:off x="668923" y="4483710"/>
            <a:ext cx="784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fits get dramatically better if you add the other slot related variable back 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95287-F830-AA69-6394-ADF530C2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10" y="4986039"/>
            <a:ext cx="4870700" cy="850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D8B275-1A2C-328A-14FA-C3FBECB42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10" y="2824219"/>
            <a:ext cx="4807197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1AECB-F243-4F48-AEAD-F8F025B2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34FC-4752-CE5D-3B7A-4955DBFE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69" y="284344"/>
            <a:ext cx="10131425" cy="1456267"/>
          </a:xfrm>
        </p:spPr>
        <p:txBody>
          <a:bodyPr>
            <a:normAutofit/>
          </a:bodyPr>
          <a:lstStyle/>
          <a:p>
            <a:r>
              <a:rPr lang="en-CA" dirty="0">
                <a:latin typeface="Arial Black" panose="020B0A04020102020204" pitchFamily="34" charset="0"/>
              </a:rPr>
              <a:t>Potential Future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1EEC5-6704-52EB-D49B-5DB5F94CB6C8}"/>
              </a:ext>
            </a:extLst>
          </p:cNvPr>
          <p:cNvSpPr txBox="1"/>
          <p:nvPr/>
        </p:nvSpPr>
        <p:spPr>
          <a:xfrm>
            <a:off x="650513" y="1740611"/>
            <a:ext cx="98620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200" dirty="0"/>
              <a:t>build a function for unpacking the Foursquare </a:t>
            </a:r>
            <a:r>
              <a:rPr lang="en-CA" sz="2200" dirty="0" err="1"/>
              <a:t>json</a:t>
            </a:r>
            <a:r>
              <a:rPr lang="en-CA" sz="2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200" dirty="0"/>
              <a:t>build and debug functions for assigning location type; for Foursquare and Yelp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200" dirty="0"/>
              <a:t>see if usage data on </a:t>
            </a:r>
            <a:r>
              <a:rPr lang="en-CA" sz="2200" dirty="0" err="1"/>
              <a:t>CityBikes</a:t>
            </a:r>
            <a:r>
              <a:rPr lang="en-CA" sz="2200" dirty="0"/>
              <a:t> from different times of day allows for building better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200" dirty="0"/>
              <a:t>expand number of locations returned per station by the API call; </a:t>
            </a:r>
          </a:p>
          <a:p>
            <a:r>
              <a:rPr lang="en-CA" sz="2200" dirty="0"/>
              <a:t>	Foursquare defaulted to 10, Yelp to 20</a:t>
            </a:r>
          </a:p>
        </p:txBody>
      </p:sp>
    </p:spTree>
    <p:extLst>
      <p:ext uri="{BB962C8B-B14F-4D97-AF65-F5344CB8AC3E}">
        <p14:creationId xmlns:p14="http://schemas.microsoft.com/office/powerpoint/2010/main" val="1125864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400</TotalTime>
  <Words>303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Celestial</vt:lpstr>
      <vt:lpstr>Final Python project –          Statistical Modelling </vt:lpstr>
      <vt:lpstr>PowerPoint Presentation</vt:lpstr>
      <vt:lpstr>PowerPoint Presentation</vt:lpstr>
      <vt:lpstr>Data cleaning</vt:lpstr>
      <vt:lpstr>A slight snafu along the way…</vt:lpstr>
      <vt:lpstr>Redundancy</vt:lpstr>
      <vt:lpstr>The Model</vt:lpstr>
      <vt:lpstr>The Model</vt:lpstr>
      <vt:lpstr>Potential 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Meghan Barritt</dc:creator>
  <cp:lastModifiedBy>Meghan Barritt</cp:lastModifiedBy>
  <cp:revision>3</cp:revision>
  <dcterms:created xsi:type="dcterms:W3CDTF">2024-10-24T00:16:44Z</dcterms:created>
  <dcterms:modified xsi:type="dcterms:W3CDTF">2024-10-24T06:57:25Z</dcterms:modified>
</cp:coreProperties>
</file>