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32"/>
  </p:notesMasterIdLst>
  <p:handoutMasterIdLst>
    <p:handoutMasterId r:id="rId33"/>
  </p:handoutMasterIdLst>
  <p:sldIdLst>
    <p:sldId id="502" r:id="rId2"/>
    <p:sldId id="493" r:id="rId3"/>
    <p:sldId id="504" r:id="rId4"/>
    <p:sldId id="503" r:id="rId5"/>
    <p:sldId id="494" r:id="rId6"/>
    <p:sldId id="293" r:id="rId7"/>
    <p:sldId id="401" r:id="rId8"/>
    <p:sldId id="402" r:id="rId9"/>
    <p:sldId id="404" r:id="rId10"/>
    <p:sldId id="403" r:id="rId11"/>
    <p:sldId id="406" r:id="rId12"/>
    <p:sldId id="422" r:id="rId13"/>
    <p:sldId id="423" r:id="rId14"/>
    <p:sldId id="424" r:id="rId15"/>
    <p:sldId id="425" r:id="rId16"/>
    <p:sldId id="427" r:id="rId17"/>
    <p:sldId id="414" r:id="rId18"/>
    <p:sldId id="431" r:id="rId19"/>
    <p:sldId id="429" r:id="rId20"/>
    <p:sldId id="428" r:id="rId21"/>
    <p:sldId id="430" r:id="rId22"/>
    <p:sldId id="484" r:id="rId23"/>
    <p:sldId id="464" r:id="rId24"/>
    <p:sldId id="413" r:id="rId25"/>
    <p:sldId id="465" r:id="rId26"/>
    <p:sldId id="480" r:id="rId27"/>
    <p:sldId id="492" r:id="rId28"/>
    <p:sldId id="481" r:id="rId29"/>
    <p:sldId id="482" r:id="rId30"/>
    <p:sldId id="483" r:id="rId31"/>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Times New Roman" pitchFamily="18" charset="0"/>
        <a:ea typeface="+mn-ea"/>
        <a:cs typeface="Arial" pitchFamily="34" charset="0"/>
      </a:defRPr>
    </a:lvl1pPr>
    <a:lvl2pPr marL="457200" algn="l" rtl="0" fontAlgn="base">
      <a:spcBef>
        <a:spcPct val="0"/>
      </a:spcBef>
      <a:spcAft>
        <a:spcPct val="0"/>
      </a:spcAft>
      <a:defRPr kern="1200">
        <a:solidFill>
          <a:schemeClr val="tx1"/>
        </a:solidFill>
        <a:latin typeface="Times New Roman" pitchFamily="18" charset="0"/>
        <a:ea typeface="+mn-ea"/>
        <a:cs typeface="Arial" pitchFamily="34" charset="0"/>
      </a:defRPr>
    </a:lvl2pPr>
    <a:lvl3pPr marL="914400" algn="l" rtl="0" fontAlgn="base">
      <a:spcBef>
        <a:spcPct val="0"/>
      </a:spcBef>
      <a:spcAft>
        <a:spcPct val="0"/>
      </a:spcAft>
      <a:defRPr kern="1200">
        <a:solidFill>
          <a:schemeClr val="tx1"/>
        </a:solidFill>
        <a:latin typeface="Times New Roman" pitchFamily="18" charset="0"/>
        <a:ea typeface="+mn-ea"/>
        <a:cs typeface="Arial" pitchFamily="34" charset="0"/>
      </a:defRPr>
    </a:lvl3pPr>
    <a:lvl4pPr marL="1371600" algn="l" rtl="0" fontAlgn="base">
      <a:spcBef>
        <a:spcPct val="0"/>
      </a:spcBef>
      <a:spcAft>
        <a:spcPct val="0"/>
      </a:spcAft>
      <a:defRPr kern="1200">
        <a:solidFill>
          <a:schemeClr val="tx1"/>
        </a:solidFill>
        <a:latin typeface="Times New Roman" pitchFamily="18" charset="0"/>
        <a:ea typeface="+mn-ea"/>
        <a:cs typeface="Arial" pitchFamily="34" charset="0"/>
      </a:defRPr>
    </a:lvl4pPr>
    <a:lvl5pPr marL="1828800" algn="l" rtl="0" fontAlgn="base">
      <a:spcBef>
        <a:spcPct val="0"/>
      </a:spcBef>
      <a:spcAft>
        <a:spcPct val="0"/>
      </a:spcAft>
      <a:defRPr kern="1200">
        <a:solidFill>
          <a:schemeClr val="tx1"/>
        </a:solidFill>
        <a:latin typeface="Times New Roman" pitchFamily="18" charset="0"/>
        <a:ea typeface="+mn-ea"/>
        <a:cs typeface="Arial" pitchFamily="34" charset="0"/>
      </a:defRPr>
    </a:lvl5pPr>
    <a:lvl6pPr marL="2286000" algn="l" defTabSz="914400" rtl="0" eaLnBrk="1" latinLnBrk="0" hangingPunct="1">
      <a:defRPr kern="1200">
        <a:solidFill>
          <a:schemeClr val="tx1"/>
        </a:solidFill>
        <a:latin typeface="Times New Roman" pitchFamily="18" charset="0"/>
        <a:ea typeface="+mn-ea"/>
        <a:cs typeface="Arial" pitchFamily="34" charset="0"/>
      </a:defRPr>
    </a:lvl6pPr>
    <a:lvl7pPr marL="2743200" algn="l" defTabSz="914400" rtl="0" eaLnBrk="1" latinLnBrk="0" hangingPunct="1">
      <a:defRPr kern="1200">
        <a:solidFill>
          <a:schemeClr val="tx1"/>
        </a:solidFill>
        <a:latin typeface="Times New Roman" pitchFamily="18" charset="0"/>
        <a:ea typeface="+mn-ea"/>
        <a:cs typeface="Arial" pitchFamily="34" charset="0"/>
      </a:defRPr>
    </a:lvl7pPr>
    <a:lvl8pPr marL="3200400" algn="l" defTabSz="914400" rtl="0" eaLnBrk="1" latinLnBrk="0" hangingPunct="1">
      <a:defRPr kern="1200">
        <a:solidFill>
          <a:schemeClr val="tx1"/>
        </a:solidFill>
        <a:latin typeface="Times New Roman" pitchFamily="18" charset="0"/>
        <a:ea typeface="+mn-ea"/>
        <a:cs typeface="Arial" pitchFamily="34" charset="0"/>
      </a:defRPr>
    </a:lvl8pPr>
    <a:lvl9pPr marL="3657600" algn="l" defTabSz="914400" rtl="0" eaLnBrk="1" latinLnBrk="0" hangingPunct="1">
      <a:defRPr kern="1200">
        <a:solidFill>
          <a:schemeClr val="tx1"/>
        </a:solidFill>
        <a:latin typeface="Times New Roman" pitchFamily="18"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FFFFCC"/>
    <a:srgbClr val="0033CC"/>
    <a:srgbClr val="990000"/>
    <a:srgbClr val="CCECFF"/>
    <a:srgbClr val="FF9900"/>
    <a:srgbClr val="008000"/>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71" autoAdjust="0"/>
    <p:restoredTop sz="86444" autoAdjust="0"/>
  </p:normalViewPr>
  <p:slideViewPr>
    <p:cSldViewPr snapToObjects="1">
      <p:cViewPr varScale="1">
        <p:scale>
          <a:sx n="82" d="100"/>
          <a:sy n="82" d="100"/>
        </p:scale>
        <p:origin x="-144" y="-78"/>
      </p:cViewPr>
      <p:guideLst>
        <p:guide orient="horz" pos="4080"/>
        <p:guide pos="566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38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defTabSz="965200" eaLnBrk="1" hangingPunct="1">
              <a:defRPr sz="1300">
                <a:latin typeface="Arial" pitchFamily="34" charset="0"/>
                <a:cs typeface="+mn-cs"/>
              </a:defRPr>
            </a:lvl1pPr>
          </a:lstStyle>
          <a:p>
            <a:pPr>
              <a:defRPr/>
            </a:pPr>
            <a:endParaRPr lang="en-US"/>
          </a:p>
        </p:txBody>
      </p:sp>
      <p:sp>
        <p:nvSpPr>
          <p:cNvPr id="29389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algn="r" defTabSz="965200" eaLnBrk="1" hangingPunct="1">
              <a:defRPr sz="1300">
                <a:latin typeface="Arial" pitchFamily="34" charset="0"/>
                <a:cs typeface="+mn-cs"/>
              </a:defRPr>
            </a:lvl1pPr>
          </a:lstStyle>
          <a:p>
            <a:pPr>
              <a:defRPr/>
            </a:pPr>
            <a:endParaRPr lang="en-US"/>
          </a:p>
        </p:txBody>
      </p:sp>
      <p:sp>
        <p:nvSpPr>
          <p:cNvPr id="293892"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defTabSz="965200" eaLnBrk="1" hangingPunct="1">
              <a:defRPr sz="1300">
                <a:latin typeface="Arial" pitchFamily="34" charset="0"/>
                <a:cs typeface="+mn-cs"/>
              </a:defRPr>
            </a:lvl1pPr>
          </a:lstStyle>
          <a:p>
            <a:pPr>
              <a:defRPr/>
            </a:pPr>
            <a:endParaRPr lang="en-US"/>
          </a:p>
        </p:txBody>
      </p:sp>
      <p:sp>
        <p:nvSpPr>
          <p:cNvPr id="29389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algn="r" defTabSz="965200" eaLnBrk="1" hangingPunct="1">
              <a:defRPr sz="1300">
                <a:latin typeface="Arial" pitchFamily="34" charset="0"/>
                <a:cs typeface="+mn-cs"/>
              </a:defRPr>
            </a:lvl1pPr>
          </a:lstStyle>
          <a:p>
            <a:pPr>
              <a:defRPr/>
            </a:pPr>
            <a:fld id="{64C4C015-FD90-4E43-BFD4-3DB0BD012254}" type="slidenum">
              <a:rPr lang="en-US"/>
              <a:pPr>
                <a:defRPr/>
              </a:pPr>
              <a:t>‹#›</a:t>
            </a:fld>
            <a:endParaRPr lang="en-US"/>
          </a:p>
        </p:txBody>
      </p:sp>
    </p:spTree>
    <p:extLst>
      <p:ext uri="{BB962C8B-B14F-4D97-AF65-F5344CB8AC3E}">
        <p14:creationId xmlns:p14="http://schemas.microsoft.com/office/powerpoint/2010/main" val="15920894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defTabSz="965200" eaLnBrk="1" hangingPunct="1">
              <a:defRPr sz="1300">
                <a:latin typeface="Arial" pitchFamily="34" charset="0"/>
                <a:cs typeface="+mn-cs"/>
              </a:defRPr>
            </a:lvl1pPr>
          </a:lstStyle>
          <a:p>
            <a:pPr>
              <a:defRPr/>
            </a:pPr>
            <a:endParaRPr lang="en-US"/>
          </a:p>
        </p:txBody>
      </p:sp>
      <p:sp>
        <p:nvSpPr>
          <p:cNvPr id="2048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algn="r" defTabSz="965200" eaLnBrk="1" hangingPunct="1">
              <a:defRPr sz="1300">
                <a:latin typeface="Arial" pitchFamily="34" charset="0"/>
                <a:cs typeface="+mn-cs"/>
              </a:defRPr>
            </a:lvl1pPr>
          </a:lstStyle>
          <a:p>
            <a:pPr>
              <a:defRPr/>
            </a:pPr>
            <a:endParaRPr lang="en-US"/>
          </a:p>
        </p:txBody>
      </p:sp>
      <p:sp>
        <p:nvSpPr>
          <p:cNvPr id="33796" name="Rectangle 4"/>
          <p:cNvSpPr>
            <a:spLocks noGrp="1" noRot="1" noChangeAspect="1" noChangeArrowheads="1" noTextEdit="1"/>
          </p:cNvSpPr>
          <p:nvPr>
            <p:ph type="sldImg" idx="2"/>
          </p:nvPr>
        </p:nvSpPr>
        <p:spPr bwMode="auto">
          <a:xfrm>
            <a:off x="1258888" y="720725"/>
            <a:ext cx="4799012" cy="3598863"/>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48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defTabSz="965200" eaLnBrk="1" hangingPunct="1">
              <a:defRPr sz="1300">
                <a:latin typeface="Arial" pitchFamily="34" charset="0"/>
                <a:cs typeface="+mn-cs"/>
              </a:defRPr>
            </a:lvl1pPr>
          </a:lstStyle>
          <a:p>
            <a:pPr>
              <a:defRPr/>
            </a:pPr>
            <a:endParaRPr lang="en-US"/>
          </a:p>
        </p:txBody>
      </p:sp>
      <p:sp>
        <p:nvSpPr>
          <p:cNvPr id="2048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algn="r" defTabSz="965200" eaLnBrk="1" hangingPunct="1">
              <a:defRPr sz="1300">
                <a:latin typeface="Arial" pitchFamily="34" charset="0"/>
                <a:cs typeface="+mn-cs"/>
              </a:defRPr>
            </a:lvl1pPr>
          </a:lstStyle>
          <a:p>
            <a:pPr>
              <a:defRPr/>
            </a:pPr>
            <a:fld id="{B6665352-CA17-41FB-A6EC-1E36591E20C1}" type="slidenum">
              <a:rPr lang="en-US"/>
              <a:pPr>
                <a:defRPr/>
              </a:pPr>
              <a:t>‹#›</a:t>
            </a:fld>
            <a:endParaRPr lang="en-US"/>
          </a:p>
        </p:txBody>
      </p:sp>
    </p:spTree>
    <p:extLst>
      <p:ext uri="{BB962C8B-B14F-4D97-AF65-F5344CB8AC3E}">
        <p14:creationId xmlns:p14="http://schemas.microsoft.com/office/powerpoint/2010/main" val="36589727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smtClean="0"/>
          </a:p>
        </p:txBody>
      </p:sp>
      <p:sp>
        <p:nvSpPr>
          <p:cNvPr id="33796" name="Slide Number Placeholder 3"/>
          <p:cNvSpPr>
            <a:spLocks noGrp="1"/>
          </p:cNvSpPr>
          <p:nvPr>
            <p:ph type="sldNum" sz="quarter" idx="5"/>
          </p:nvPr>
        </p:nvSpPr>
        <p:spPr/>
        <p:txBody>
          <a:bodyPr/>
          <a:lstStyle/>
          <a:p>
            <a:pPr>
              <a:defRPr/>
            </a:pPr>
            <a:fld id="{E2EC10AF-69E7-413D-8951-C85FBB6CB12C}" type="slidenum">
              <a:rPr lang="en-US" smtClean="0">
                <a:latin typeface="Arial" charset="0"/>
              </a:rPr>
              <a:pPr>
                <a:defRPr/>
              </a:pPr>
              <a:t>1</a:t>
            </a:fld>
            <a:endParaRPr lang="en-US"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p:spPr>
        <p:txBody>
          <a:bodyPr/>
          <a:lstStyle/>
          <a:p>
            <a:endParaRPr lang="en-US" smtClean="0"/>
          </a:p>
        </p:txBody>
      </p:sp>
      <p:sp>
        <p:nvSpPr>
          <p:cNvPr id="39940" name="Slide Number Placeholder 3"/>
          <p:cNvSpPr>
            <a:spLocks noGrp="1"/>
          </p:cNvSpPr>
          <p:nvPr>
            <p:ph type="sldNum" sz="quarter" idx="5"/>
          </p:nvPr>
        </p:nvSpPr>
        <p:spPr/>
        <p:txBody>
          <a:bodyPr/>
          <a:lstStyle/>
          <a:p>
            <a:pPr>
              <a:defRPr/>
            </a:pPr>
            <a:fld id="{225A7935-5254-4353-9F9C-044321C175B8}" type="slidenum">
              <a:rPr lang="en-US" smtClean="0"/>
              <a:pPr>
                <a:defRPr/>
              </a:pPr>
              <a:t>10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endParaRPr lang="en-US" smtClean="0"/>
          </a:p>
        </p:txBody>
      </p:sp>
      <p:sp>
        <p:nvSpPr>
          <p:cNvPr id="40964" name="Slide Number Placeholder 3"/>
          <p:cNvSpPr>
            <a:spLocks noGrp="1"/>
          </p:cNvSpPr>
          <p:nvPr>
            <p:ph type="sldNum" sz="quarter" idx="5"/>
          </p:nvPr>
        </p:nvSpPr>
        <p:spPr/>
        <p:txBody>
          <a:bodyPr/>
          <a:lstStyle/>
          <a:p>
            <a:pPr>
              <a:defRPr/>
            </a:pPr>
            <a:fld id="{01B83452-A340-406D-A497-DA11DBA65F3C}" type="slidenum">
              <a:rPr lang="en-US" smtClean="0"/>
              <a:pPr>
                <a:defRPr/>
              </a:pPr>
              <a:t>11</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en-US" smtClean="0"/>
          </a:p>
        </p:txBody>
      </p:sp>
      <p:sp>
        <p:nvSpPr>
          <p:cNvPr id="41988" name="Slide Number Placeholder 3"/>
          <p:cNvSpPr>
            <a:spLocks noGrp="1"/>
          </p:cNvSpPr>
          <p:nvPr>
            <p:ph type="sldNum" sz="quarter" idx="5"/>
          </p:nvPr>
        </p:nvSpPr>
        <p:spPr/>
        <p:txBody>
          <a:bodyPr/>
          <a:lstStyle/>
          <a:p>
            <a:pPr>
              <a:defRPr/>
            </a:pPr>
            <a:fld id="{5E37078C-6106-4A8F-A378-B17274D603CF}" type="slidenum">
              <a:rPr lang="en-US" smtClean="0"/>
              <a:pPr>
                <a:defRPr/>
              </a:pPr>
              <a:t>12</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smtClean="0"/>
          </a:p>
        </p:txBody>
      </p:sp>
      <p:sp>
        <p:nvSpPr>
          <p:cNvPr id="43012" name="Slide Number Placeholder 3"/>
          <p:cNvSpPr>
            <a:spLocks noGrp="1"/>
          </p:cNvSpPr>
          <p:nvPr>
            <p:ph type="sldNum" sz="quarter" idx="5"/>
          </p:nvPr>
        </p:nvSpPr>
        <p:spPr/>
        <p:txBody>
          <a:bodyPr/>
          <a:lstStyle/>
          <a:p>
            <a:pPr>
              <a:defRPr/>
            </a:pPr>
            <a:fld id="{4C2979B2-AB28-437B-B3D6-79DECFA5B7AA}" type="slidenum">
              <a:rPr lang="en-US" smtClean="0"/>
              <a:pPr>
                <a:defRPr/>
              </a:pPr>
              <a:t>13</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smtClean="0"/>
          </a:p>
        </p:txBody>
      </p:sp>
      <p:sp>
        <p:nvSpPr>
          <p:cNvPr id="44036" name="Slide Number Placeholder 3"/>
          <p:cNvSpPr>
            <a:spLocks noGrp="1"/>
          </p:cNvSpPr>
          <p:nvPr>
            <p:ph type="sldNum" sz="quarter" idx="5"/>
          </p:nvPr>
        </p:nvSpPr>
        <p:spPr/>
        <p:txBody>
          <a:bodyPr/>
          <a:lstStyle/>
          <a:p>
            <a:pPr>
              <a:defRPr/>
            </a:pPr>
            <a:fld id="{CB82FC89-2AA3-4425-BBB5-D5A83BBAD2B4}" type="slidenum">
              <a:rPr lang="en-US" smtClean="0"/>
              <a:pPr>
                <a:defRPr/>
              </a:pPr>
              <a:t>14</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US" smtClean="0"/>
          </a:p>
        </p:txBody>
      </p:sp>
      <p:sp>
        <p:nvSpPr>
          <p:cNvPr id="45060" name="Slide Number Placeholder 3"/>
          <p:cNvSpPr>
            <a:spLocks noGrp="1"/>
          </p:cNvSpPr>
          <p:nvPr>
            <p:ph type="sldNum" sz="quarter" idx="5"/>
          </p:nvPr>
        </p:nvSpPr>
        <p:spPr/>
        <p:txBody>
          <a:bodyPr/>
          <a:lstStyle/>
          <a:p>
            <a:pPr>
              <a:defRPr/>
            </a:pPr>
            <a:fld id="{D0F6B80B-14F3-4BC4-B5B7-91E8BD6A527C}" type="slidenum">
              <a:rPr lang="en-US" smtClean="0"/>
              <a:pPr>
                <a:defRPr/>
              </a:pPr>
              <a:t>15</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smtClean="0"/>
          </a:p>
        </p:txBody>
      </p:sp>
      <p:sp>
        <p:nvSpPr>
          <p:cNvPr id="46084" name="Slide Number Placeholder 3"/>
          <p:cNvSpPr>
            <a:spLocks noGrp="1"/>
          </p:cNvSpPr>
          <p:nvPr>
            <p:ph type="sldNum" sz="quarter" idx="5"/>
          </p:nvPr>
        </p:nvSpPr>
        <p:spPr/>
        <p:txBody>
          <a:bodyPr/>
          <a:lstStyle/>
          <a:p>
            <a:pPr>
              <a:defRPr/>
            </a:pPr>
            <a:fld id="{1950C9F3-8C10-4E05-A9E6-6525DE4FD038}" type="slidenum">
              <a:rPr lang="en-US" smtClean="0"/>
              <a:pPr>
                <a:defRPr/>
              </a:pPr>
              <a:t>16</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p:txBody>
          <a:bodyPr/>
          <a:lstStyle/>
          <a:p>
            <a:pPr>
              <a:defRPr/>
            </a:pPr>
            <a:fld id="{D973A005-8BD9-439C-8D46-150B432EE6BF}" type="slidenum">
              <a:rPr lang="en-US" smtClean="0"/>
              <a:pPr>
                <a:defRPr/>
              </a:pPr>
              <a:t>17</a:t>
            </a:fld>
            <a:endParaRPr lang="en-US" smtClean="0"/>
          </a:p>
        </p:txBody>
      </p:sp>
      <p:sp>
        <p:nvSpPr>
          <p:cNvPr id="51203" name="Rectangle 2"/>
          <p:cNvSpPr>
            <a:spLocks noGrp="1" noRot="1" noChangeAspect="1" noChangeArrowheads="1" noTextEdit="1"/>
          </p:cNvSpPr>
          <p:nvPr>
            <p:ph type="sldImg"/>
          </p:nvPr>
        </p:nvSpPr>
        <p:spPr>
          <a:xfrm>
            <a:off x="1489075" y="914400"/>
            <a:ext cx="4386263" cy="3289300"/>
          </a:xfrm>
          <a:solidFill>
            <a:srgbClr val="FFFFFF"/>
          </a:solidFill>
          <a:ln/>
        </p:spPr>
      </p:sp>
      <p:sp>
        <p:nvSpPr>
          <p:cNvPr id="51204" name="Text Box 3"/>
          <p:cNvSpPr txBox="1">
            <a:spLocks noChangeArrowheads="1"/>
          </p:cNvSpPr>
          <p:nvPr/>
        </p:nvSpPr>
        <p:spPr bwMode="auto">
          <a:xfrm>
            <a:off x="1138238" y="4522788"/>
            <a:ext cx="5089525" cy="3652837"/>
          </a:xfrm>
          <a:prstGeom prst="rect">
            <a:avLst/>
          </a:prstGeom>
          <a:noFill/>
          <a:ln w="9525">
            <a:noFill/>
            <a:miter lim="800000"/>
            <a:headEnd/>
            <a:tailEnd/>
          </a:ln>
        </p:spPr>
        <p:txBody>
          <a:bodyPr lIns="0" tIns="0" rIns="0" bIns="0"/>
          <a:lstStyle/>
          <a:p>
            <a:pPr defTabSz="866775" eaLnBrk="0" hangingPunct="0"/>
            <a:endParaRPr lang="en-GB" sz="2300">
              <a:latin typeface="Times New Roman;Time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smtClean="0"/>
          </a:p>
        </p:txBody>
      </p:sp>
      <p:sp>
        <p:nvSpPr>
          <p:cNvPr id="48132" name="Slide Number Placeholder 3"/>
          <p:cNvSpPr>
            <a:spLocks noGrp="1"/>
          </p:cNvSpPr>
          <p:nvPr>
            <p:ph type="sldNum" sz="quarter" idx="5"/>
          </p:nvPr>
        </p:nvSpPr>
        <p:spPr/>
        <p:txBody>
          <a:bodyPr/>
          <a:lstStyle/>
          <a:p>
            <a:pPr>
              <a:defRPr/>
            </a:pPr>
            <a:fld id="{90E976D6-455E-4165-86E2-C76DB9C2778B}" type="slidenum">
              <a:rPr lang="en-US" smtClean="0"/>
              <a:pPr>
                <a:defRPr/>
              </a:pPr>
              <a:t>18</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smtClean="0"/>
          </a:p>
        </p:txBody>
      </p:sp>
      <p:sp>
        <p:nvSpPr>
          <p:cNvPr id="49156" name="Slide Number Placeholder 3"/>
          <p:cNvSpPr>
            <a:spLocks noGrp="1"/>
          </p:cNvSpPr>
          <p:nvPr>
            <p:ph type="sldNum" sz="quarter" idx="5"/>
          </p:nvPr>
        </p:nvSpPr>
        <p:spPr/>
        <p:txBody>
          <a:bodyPr/>
          <a:lstStyle/>
          <a:p>
            <a:pPr>
              <a:defRPr/>
            </a:pPr>
            <a:fld id="{0D43681F-305C-4B76-9DE1-1034EAF8AABC}" type="slidenum">
              <a:rPr lang="en-US" smtClean="0"/>
              <a:pPr>
                <a:defRPr/>
              </a:pPr>
              <a:t>19</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endParaRPr lang="en-US" smtClean="0"/>
          </a:p>
        </p:txBody>
      </p:sp>
      <p:sp>
        <p:nvSpPr>
          <p:cNvPr id="65540" name="Slide Number Placeholder 3"/>
          <p:cNvSpPr>
            <a:spLocks noGrp="1"/>
          </p:cNvSpPr>
          <p:nvPr>
            <p:ph type="sldNum" sz="quarter" idx="5"/>
          </p:nvPr>
        </p:nvSpPr>
        <p:spPr/>
        <p:txBody>
          <a:bodyPr/>
          <a:lstStyle/>
          <a:p>
            <a:pPr>
              <a:defRPr/>
            </a:pPr>
            <a:fld id="{5AB6D785-6C75-4CAF-A5CA-123561756957}" type="slidenum">
              <a:rPr lang="en-US" smtClean="0"/>
              <a:pPr>
                <a:defRPr/>
              </a:pPr>
              <a:t>2</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smtClean="0"/>
          </a:p>
        </p:txBody>
      </p:sp>
      <p:sp>
        <p:nvSpPr>
          <p:cNvPr id="50180" name="Slide Number Placeholder 3"/>
          <p:cNvSpPr>
            <a:spLocks noGrp="1"/>
          </p:cNvSpPr>
          <p:nvPr>
            <p:ph type="sldNum" sz="quarter" idx="5"/>
          </p:nvPr>
        </p:nvSpPr>
        <p:spPr/>
        <p:txBody>
          <a:bodyPr/>
          <a:lstStyle/>
          <a:p>
            <a:pPr>
              <a:defRPr/>
            </a:pPr>
            <a:fld id="{8641CDAF-632B-499F-BDA1-C83314B2DCB1}" type="slidenum">
              <a:rPr lang="en-US" smtClean="0"/>
              <a:pPr>
                <a:defRPr/>
              </a:pPr>
              <a:t>20</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smtClean="0"/>
          </a:p>
        </p:txBody>
      </p:sp>
      <p:sp>
        <p:nvSpPr>
          <p:cNvPr id="51204" name="Slide Number Placeholder 3"/>
          <p:cNvSpPr>
            <a:spLocks noGrp="1"/>
          </p:cNvSpPr>
          <p:nvPr>
            <p:ph type="sldNum" sz="quarter" idx="5"/>
          </p:nvPr>
        </p:nvSpPr>
        <p:spPr/>
        <p:txBody>
          <a:bodyPr/>
          <a:lstStyle/>
          <a:p>
            <a:pPr>
              <a:defRPr/>
            </a:pPr>
            <a:fld id="{93DDCEBB-C774-4256-86A6-4144DA9849A5}" type="slidenum">
              <a:rPr lang="en-US" smtClean="0"/>
              <a:pPr>
                <a:defRPr/>
              </a:pPr>
              <a:t>21</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smtClean="0"/>
          </a:p>
        </p:txBody>
      </p:sp>
      <p:sp>
        <p:nvSpPr>
          <p:cNvPr id="52228" name="Slide Number Placeholder 3"/>
          <p:cNvSpPr>
            <a:spLocks noGrp="1"/>
          </p:cNvSpPr>
          <p:nvPr>
            <p:ph type="sldNum" sz="quarter" idx="5"/>
          </p:nvPr>
        </p:nvSpPr>
        <p:spPr/>
        <p:txBody>
          <a:bodyPr/>
          <a:lstStyle/>
          <a:p>
            <a:pPr>
              <a:defRPr/>
            </a:pPr>
            <a:fld id="{74098343-E6F8-4CAB-B829-0D292A2208A4}" type="slidenum">
              <a:rPr lang="en-US" smtClean="0"/>
              <a:pPr>
                <a:defRPr/>
              </a:pPr>
              <a:t>22</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endParaRPr lang="en-US" smtClean="0"/>
          </a:p>
        </p:txBody>
      </p:sp>
      <p:sp>
        <p:nvSpPr>
          <p:cNvPr id="53252" name="Slide Number Placeholder 3"/>
          <p:cNvSpPr>
            <a:spLocks noGrp="1"/>
          </p:cNvSpPr>
          <p:nvPr>
            <p:ph type="sldNum" sz="quarter" idx="5"/>
          </p:nvPr>
        </p:nvSpPr>
        <p:spPr/>
        <p:txBody>
          <a:bodyPr/>
          <a:lstStyle/>
          <a:p>
            <a:pPr>
              <a:defRPr/>
            </a:pPr>
            <a:fld id="{B994D474-605E-4F58-BE8A-7AA7C9920D9F}" type="slidenum">
              <a:rPr lang="en-US" smtClean="0"/>
              <a:pPr>
                <a:defRPr/>
              </a:pPr>
              <a:t>23</a:t>
            </a:fld>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p:txBody>
          <a:bodyPr/>
          <a:lstStyle/>
          <a:p>
            <a:pPr>
              <a:defRPr/>
            </a:pPr>
            <a:fld id="{D926C307-DA59-4846-A6C4-E6F2430E548B}" type="slidenum">
              <a:rPr lang="en-US" smtClean="0"/>
              <a:pPr>
                <a:defRPr/>
              </a:pPr>
              <a:t>24</a:t>
            </a:fld>
            <a:endParaRPr lang="en-US" smtClean="0"/>
          </a:p>
        </p:txBody>
      </p:sp>
      <p:sp>
        <p:nvSpPr>
          <p:cNvPr id="58371" name="Rectangle 2"/>
          <p:cNvSpPr>
            <a:spLocks noGrp="1" noRot="1" noChangeAspect="1" noChangeArrowheads="1" noTextEdit="1"/>
          </p:cNvSpPr>
          <p:nvPr>
            <p:ph type="sldImg"/>
          </p:nvPr>
        </p:nvSpPr>
        <p:spPr>
          <a:xfrm>
            <a:off x="1489075" y="914400"/>
            <a:ext cx="4386263" cy="3289300"/>
          </a:xfrm>
          <a:solidFill>
            <a:srgbClr val="FFFFFF"/>
          </a:solidFill>
          <a:ln/>
        </p:spPr>
      </p:sp>
      <p:sp>
        <p:nvSpPr>
          <p:cNvPr id="58372" name="Text Box 3"/>
          <p:cNvSpPr txBox="1">
            <a:spLocks noChangeArrowheads="1"/>
          </p:cNvSpPr>
          <p:nvPr/>
        </p:nvSpPr>
        <p:spPr bwMode="auto">
          <a:xfrm>
            <a:off x="1138238" y="4522788"/>
            <a:ext cx="5089525" cy="3652837"/>
          </a:xfrm>
          <a:prstGeom prst="rect">
            <a:avLst/>
          </a:prstGeom>
          <a:noFill/>
          <a:ln w="9525">
            <a:noFill/>
            <a:miter lim="800000"/>
            <a:headEnd/>
            <a:tailEnd/>
          </a:ln>
        </p:spPr>
        <p:txBody>
          <a:bodyPr lIns="0" tIns="0" rIns="0" bIns="0"/>
          <a:lstStyle/>
          <a:p>
            <a:pPr defTabSz="866775" eaLnBrk="0" hangingPunct="0"/>
            <a:endParaRPr lang="en-GB" sz="2300">
              <a:latin typeface="Times New Roman;Time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endParaRPr lang="en-US" smtClean="0"/>
          </a:p>
        </p:txBody>
      </p:sp>
      <p:sp>
        <p:nvSpPr>
          <p:cNvPr id="55300" name="Slide Number Placeholder 3"/>
          <p:cNvSpPr>
            <a:spLocks noGrp="1"/>
          </p:cNvSpPr>
          <p:nvPr>
            <p:ph type="sldNum" sz="quarter" idx="5"/>
          </p:nvPr>
        </p:nvSpPr>
        <p:spPr/>
        <p:txBody>
          <a:bodyPr/>
          <a:lstStyle/>
          <a:p>
            <a:pPr>
              <a:defRPr/>
            </a:pPr>
            <a:fld id="{3354ACED-03B4-464D-8D0C-B9D9B9679E35}" type="slidenum">
              <a:rPr lang="en-US" smtClean="0"/>
              <a:pPr>
                <a:defRPr/>
              </a:pPr>
              <a:t>25</a:t>
            </a:fld>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endParaRPr lang="en-US" smtClean="0"/>
          </a:p>
        </p:txBody>
      </p:sp>
      <p:sp>
        <p:nvSpPr>
          <p:cNvPr id="56324" name="Slide Number Placeholder 3"/>
          <p:cNvSpPr>
            <a:spLocks noGrp="1"/>
          </p:cNvSpPr>
          <p:nvPr>
            <p:ph type="sldNum" sz="quarter" idx="5"/>
          </p:nvPr>
        </p:nvSpPr>
        <p:spPr/>
        <p:txBody>
          <a:bodyPr/>
          <a:lstStyle/>
          <a:p>
            <a:pPr>
              <a:defRPr/>
            </a:pPr>
            <a:fld id="{AEF9321D-6550-4989-9A5B-5B544E5A30D1}" type="slidenum">
              <a:rPr lang="en-US" smtClean="0"/>
              <a:pPr>
                <a:defRPr/>
              </a:pPr>
              <a:t>26</a:t>
            </a:fld>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endParaRPr lang="en-US" smtClean="0"/>
          </a:p>
        </p:txBody>
      </p:sp>
      <p:sp>
        <p:nvSpPr>
          <p:cNvPr id="55300" name="Slide Number Placeholder 3"/>
          <p:cNvSpPr>
            <a:spLocks noGrp="1"/>
          </p:cNvSpPr>
          <p:nvPr>
            <p:ph type="sldNum" sz="quarter" idx="5"/>
          </p:nvPr>
        </p:nvSpPr>
        <p:spPr/>
        <p:txBody>
          <a:bodyPr/>
          <a:lstStyle/>
          <a:p>
            <a:pPr>
              <a:defRPr/>
            </a:pPr>
            <a:fld id="{9C578A8B-52E2-4A2D-81C7-87857C7C8705}" type="slidenum">
              <a:rPr lang="en-US" smtClean="0"/>
              <a:pPr>
                <a:defRPr/>
              </a:pPr>
              <a:t>27</a:t>
            </a:fld>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endParaRPr lang="en-US" smtClean="0"/>
          </a:p>
        </p:txBody>
      </p:sp>
      <p:sp>
        <p:nvSpPr>
          <p:cNvPr id="57348" name="Slide Number Placeholder 3"/>
          <p:cNvSpPr>
            <a:spLocks noGrp="1"/>
          </p:cNvSpPr>
          <p:nvPr>
            <p:ph type="sldNum" sz="quarter" idx="5"/>
          </p:nvPr>
        </p:nvSpPr>
        <p:spPr/>
        <p:txBody>
          <a:bodyPr/>
          <a:lstStyle/>
          <a:p>
            <a:pPr>
              <a:defRPr/>
            </a:pPr>
            <a:fld id="{F71ABC39-511E-419A-B461-CADE6586AB02}" type="slidenum">
              <a:rPr lang="en-US" smtClean="0"/>
              <a:pPr>
                <a:defRPr/>
              </a:pPr>
              <a:t>28</a:t>
            </a:fld>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endParaRPr lang="en-US" smtClean="0"/>
          </a:p>
        </p:txBody>
      </p:sp>
      <p:sp>
        <p:nvSpPr>
          <p:cNvPr id="58372" name="Slide Number Placeholder 3"/>
          <p:cNvSpPr>
            <a:spLocks noGrp="1"/>
          </p:cNvSpPr>
          <p:nvPr>
            <p:ph type="sldNum" sz="quarter" idx="5"/>
          </p:nvPr>
        </p:nvSpPr>
        <p:spPr/>
        <p:txBody>
          <a:bodyPr/>
          <a:lstStyle/>
          <a:p>
            <a:pPr>
              <a:defRPr/>
            </a:pPr>
            <a:fld id="{166EFA67-FA66-42C1-BCCD-001C5E58BCD0}" type="slidenum">
              <a:rPr lang="en-US" smtClean="0"/>
              <a:pPr>
                <a:defRPr/>
              </a:pPr>
              <a:t>29</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smtClean="0"/>
          </a:p>
        </p:txBody>
      </p:sp>
      <p:sp>
        <p:nvSpPr>
          <p:cNvPr id="65540" name="Slide Number Placeholder 3"/>
          <p:cNvSpPr>
            <a:spLocks noGrp="1"/>
          </p:cNvSpPr>
          <p:nvPr>
            <p:ph type="sldNum" sz="quarter" idx="5"/>
          </p:nvPr>
        </p:nvSpPr>
        <p:spPr/>
        <p:txBody>
          <a:bodyPr/>
          <a:lstStyle/>
          <a:p>
            <a:pPr>
              <a:defRPr/>
            </a:pPr>
            <a:fld id="{B208CFE4-6AD9-4C11-AB14-F08921A3FF34}" type="slidenum">
              <a:rPr lang="en-US" smtClean="0"/>
              <a:pPr>
                <a:defRPr/>
              </a:pPr>
              <a:t>3</a:t>
            </a:fld>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endParaRPr lang="en-US" smtClean="0"/>
          </a:p>
        </p:txBody>
      </p:sp>
      <p:sp>
        <p:nvSpPr>
          <p:cNvPr id="59396" name="Slide Number Placeholder 3"/>
          <p:cNvSpPr>
            <a:spLocks noGrp="1"/>
          </p:cNvSpPr>
          <p:nvPr>
            <p:ph type="sldNum" sz="quarter" idx="5"/>
          </p:nvPr>
        </p:nvSpPr>
        <p:spPr/>
        <p:txBody>
          <a:bodyPr/>
          <a:lstStyle/>
          <a:p>
            <a:pPr>
              <a:defRPr/>
            </a:pPr>
            <a:fld id="{AA289B17-71DC-4562-A287-F6C8ACC72F01}" type="slidenum">
              <a:rPr lang="en-US" smtClean="0"/>
              <a:pPr>
                <a:defRPr/>
              </a:pPr>
              <a:t>30</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endParaRPr lang="en-US" smtClean="0"/>
          </a:p>
        </p:txBody>
      </p:sp>
      <p:sp>
        <p:nvSpPr>
          <p:cNvPr id="65540" name="Slide Number Placeholder 3"/>
          <p:cNvSpPr>
            <a:spLocks noGrp="1"/>
          </p:cNvSpPr>
          <p:nvPr>
            <p:ph type="sldNum" sz="quarter" idx="5"/>
          </p:nvPr>
        </p:nvSpPr>
        <p:spPr/>
        <p:txBody>
          <a:bodyPr/>
          <a:lstStyle/>
          <a:p>
            <a:pPr>
              <a:defRPr/>
            </a:pPr>
            <a:fld id="{C5A0E7E6-CD83-4201-AE35-2A223AAA40C6}" type="slidenum">
              <a:rPr lang="en-US" smtClean="0"/>
              <a:pPr>
                <a:defRPr/>
              </a:pPr>
              <a:t>4</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smtClean="0"/>
          </a:p>
        </p:txBody>
      </p:sp>
      <p:sp>
        <p:nvSpPr>
          <p:cNvPr id="66564" name="Slide Number Placeholder 3"/>
          <p:cNvSpPr>
            <a:spLocks noGrp="1"/>
          </p:cNvSpPr>
          <p:nvPr>
            <p:ph type="sldNum" sz="quarter" idx="5"/>
          </p:nvPr>
        </p:nvSpPr>
        <p:spPr/>
        <p:txBody>
          <a:bodyPr/>
          <a:lstStyle/>
          <a:p>
            <a:pPr>
              <a:defRPr/>
            </a:pPr>
            <a:fld id="{0A17DEEB-4695-4660-8513-A4D244B454F9}" type="slidenum">
              <a:rPr lang="en-US" smtClean="0"/>
              <a:pPr>
                <a:defRPr/>
              </a:pPr>
              <a:t>5</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smtClean="0"/>
          </a:p>
        </p:txBody>
      </p:sp>
      <p:sp>
        <p:nvSpPr>
          <p:cNvPr id="35844" name="Slide Number Placeholder 3"/>
          <p:cNvSpPr>
            <a:spLocks noGrp="1"/>
          </p:cNvSpPr>
          <p:nvPr>
            <p:ph type="sldNum" sz="quarter" idx="5"/>
          </p:nvPr>
        </p:nvSpPr>
        <p:spPr/>
        <p:txBody>
          <a:bodyPr/>
          <a:lstStyle/>
          <a:p>
            <a:pPr>
              <a:defRPr/>
            </a:pPr>
            <a:fld id="{18BDC93E-9808-4F2C-BF7B-F466156A6AF4}" type="slidenum">
              <a:rPr lang="en-US" smtClean="0"/>
              <a:pPr>
                <a:defRPr/>
              </a:pPr>
              <a:t>6</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p:spPr>
        <p:txBody>
          <a:bodyPr/>
          <a:lstStyle/>
          <a:p>
            <a:endParaRPr lang="en-US" smtClean="0"/>
          </a:p>
        </p:txBody>
      </p:sp>
      <p:sp>
        <p:nvSpPr>
          <p:cNvPr id="36868" name="Slide Number Placeholder 3"/>
          <p:cNvSpPr>
            <a:spLocks noGrp="1"/>
          </p:cNvSpPr>
          <p:nvPr>
            <p:ph type="sldNum" sz="quarter" idx="5"/>
          </p:nvPr>
        </p:nvSpPr>
        <p:spPr/>
        <p:txBody>
          <a:bodyPr/>
          <a:lstStyle/>
          <a:p>
            <a:pPr>
              <a:defRPr/>
            </a:pPr>
            <a:fld id="{416547C1-B749-4FF1-B6B7-9D74F299C437}" type="slidenum">
              <a:rPr lang="en-US" smtClean="0"/>
              <a:pPr>
                <a:defRPr/>
              </a:pPr>
              <a:t>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p:spPr>
        <p:txBody>
          <a:bodyPr/>
          <a:lstStyle/>
          <a:p>
            <a:endParaRPr lang="en-US" smtClean="0"/>
          </a:p>
        </p:txBody>
      </p:sp>
      <p:sp>
        <p:nvSpPr>
          <p:cNvPr id="37892" name="Slide Number Placeholder 3"/>
          <p:cNvSpPr>
            <a:spLocks noGrp="1"/>
          </p:cNvSpPr>
          <p:nvPr>
            <p:ph type="sldNum" sz="quarter" idx="5"/>
          </p:nvPr>
        </p:nvSpPr>
        <p:spPr/>
        <p:txBody>
          <a:bodyPr/>
          <a:lstStyle/>
          <a:p>
            <a:pPr>
              <a:defRPr/>
            </a:pPr>
            <a:fld id="{06751C77-A9E2-4F93-93DF-C60585A39737}" type="slidenum">
              <a:rPr lang="en-US" smtClean="0"/>
              <a:pPr>
                <a:defRPr/>
              </a:pPr>
              <a:t>8</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smtClean="0"/>
          </a:p>
        </p:txBody>
      </p:sp>
      <p:sp>
        <p:nvSpPr>
          <p:cNvPr id="38916" name="Slide Number Placeholder 3"/>
          <p:cNvSpPr>
            <a:spLocks noGrp="1"/>
          </p:cNvSpPr>
          <p:nvPr>
            <p:ph type="sldNum" sz="quarter" idx="5"/>
          </p:nvPr>
        </p:nvSpPr>
        <p:spPr/>
        <p:txBody>
          <a:bodyPr/>
          <a:lstStyle/>
          <a:p>
            <a:pPr>
              <a:defRPr/>
            </a:pPr>
            <a:fld id="{5324B6BC-5ECB-4259-8ABD-C91030FA061D}" type="slidenum">
              <a:rPr lang="en-US" smtClean="0"/>
              <a:pPr>
                <a:defRPr/>
              </a:pPr>
              <a:t>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19812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p:spPr>
            <p:txBody>
              <a:bodyPr wrap="none" anchor="ctr"/>
              <a:lstStyle/>
              <a:p>
                <a:pPr eaLnBrk="0" hangingPunct="0">
                  <a:defRPr/>
                </a:pPr>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eaLnBrk="0" hangingPunct="0">
                  <a:defRPr/>
                </a:pPr>
                <a:endParaRPr 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p:spPr>
            <p:txBody>
              <a:bodyPr wrap="none" anchor="ctr"/>
              <a:lstStyle/>
              <a:p>
                <a:pPr eaLnBrk="0" hangingPunct="0">
                  <a:defRPr/>
                </a:pPr>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eaLnBrk="0" hangingPunct="0">
                  <a:defRPr/>
                </a:pPr>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eaLnBrk="0" hangingPunct="0">
                <a:defRPr/>
              </a:pPr>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p:spPr>
          <p:txBody>
            <a:bodyPr wrap="none" anchor="ctr"/>
            <a:lstStyle/>
            <a:p>
              <a:pPr eaLnBrk="0" hangingPunct="0">
                <a:defRPr/>
              </a:pPr>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eaLnBrk="0" hangingPunct="0">
                <a:defRPr/>
              </a:pPr>
              <a:endParaRPr lang="en-US"/>
            </a:p>
          </p:txBody>
        </p:sp>
      </p:grpSp>
      <p:sp>
        <p:nvSpPr>
          <p:cNvPr id="206860" name="Rectangle 12"/>
          <p:cNvSpPr>
            <a:spLocks noGrp="1" noChangeArrowheads="1"/>
          </p:cNvSpPr>
          <p:nvPr>
            <p:ph type="ctrTitle"/>
          </p:nvPr>
        </p:nvSpPr>
        <p:spPr>
          <a:xfrm>
            <a:off x="990600" y="1219200"/>
            <a:ext cx="7772400" cy="1462088"/>
          </a:xfrm>
        </p:spPr>
        <p:txBody>
          <a:bodyPr/>
          <a:lstStyle>
            <a:lvl1pPr>
              <a:defRPr/>
            </a:lvl1pPr>
          </a:lstStyle>
          <a:p>
            <a:r>
              <a:rPr lang="en-US"/>
              <a:t>Click to edit Master title style</a:t>
            </a:r>
          </a:p>
        </p:txBody>
      </p:sp>
      <p:sp>
        <p:nvSpPr>
          <p:cNvPr id="206861" name="Rectangle 13"/>
          <p:cNvSpPr>
            <a:spLocks noGrp="1" noChangeArrowheads="1"/>
          </p:cNvSpPr>
          <p:nvPr>
            <p:ph type="subTitle" idx="1"/>
          </p:nvPr>
        </p:nvSpPr>
        <p:spPr>
          <a:xfrm>
            <a:off x="1371600" y="33528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CF32537C-4BD7-44CE-8391-AC7A05CCC6E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2300" y="152400"/>
            <a:ext cx="2095500" cy="59801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152400"/>
            <a:ext cx="6134100" cy="59801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E0179759-0747-4E0A-A3FC-9CAD84E6149B}"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47800" y="152400"/>
            <a:ext cx="7620000" cy="62388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524000"/>
            <a:ext cx="8269288" cy="4608513"/>
          </a:xfrm>
        </p:spPr>
        <p:txBody>
          <a:bodyPr/>
          <a:lstStyle/>
          <a:p>
            <a:pPr lvl="0"/>
            <a:endParaRPr 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46070DDB-779F-430F-9387-C2732DF35435}"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152400"/>
            <a:ext cx="7620000" cy="6238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524000"/>
            <a:ext cx="4057650" cy="46085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95850" y="1524000"/>
            <a:ext cx="4059238" cy="46085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F91971C3-79C3-4D6B-91E5-6E008111DAE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6163B593-57A1-4DE8-BABA-1568C9F62B6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4DE00696-DD2E-45A4-B927-07C5C054943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524000"/>
            <a:ext cx="40576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95850" y="1524000"/>
            <a:ext cx="4059238"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1563B1BE-C53A-4DEE-9292-247E7061461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endParaRPr lang="en-US"/>
          </a:p>
        </p:txBody>
      </p:sp>
      <p:sp>
        <p:nvSpPr>
          <p:cNvPr id="9" name="Rectangle 13"/>
          <p:cNvSpPr>
            <a:spLocks noGrp="1" noChangeArrowheads="1"/>
          </p:cNvSpPr>
          <p:nvPr>
            <p:ph type="sldNum" sz="quarter" idx="12"/>
          </p:nvPr>
        </p:nvSpPr>
        <p:spPr>
          <a:ln/>
        </p:spPr>
        <p:txBody>
          <a:bodyPr/>
          <a:lstStyle>
            <a:lvl1pPr>
              <a:defRPr/>
            </a:lvl1pPr>
          </a:lstStyle>
          <a:p>
            <a:pPr>
              <a:defRPr/>
            </a:pPr>
            <a:fld id="{C1DA7F2D-3AE1-4E24-A2EC-D67CEB8113A3}"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endParaRPr lang="en-US"/>
          </a:p>
        </p:txBody>
      </p:sp>
      <p:sp>
        <p:nvSpPr>
          <p:cNvPr id="5" name="Rectangle 13"/>
          <p:cNvSpPr>
            <a:spLocks noGrp="1" noChangeArrowheads="1"/>
          </p:cNvSpPr>
          <p:nvPr>
            <p:ph type="sldNum" sz="quarter" idx="12"/>
          </p:nvPr>
        </p:nvSpPr>
        <p:spPr>
          <a:ln/>
        </p:spPr>
        <p:txBody>
          <a:bodyPr/>
          <a:lstStyle>
            <a:lvl1pPr>
              <a:defRPr/>
            </a:lvl1pPr>
          </a:lstStyle>
          <a:p>
            <a:pPr>
              <a:defRPr/>
            </a:pPr>
            <a:fld id="{D707CCE7-5985-4192-BCC0-7706BB39670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endParaRPr lang="en-US"/>
          </a:p>
        </p:txBody>
      </p:sp>
      <p:sp>
        <p:nvSpPr>
          <p:cNvPr id="4" name="Rectangle 13"/>
          <p:cNvSpPr>
            <a:spLocks noGrp="1" noChangeArrowheads="1"/>
          </p:cNvSpPr>
          <p:nvPr>
            <p:ph type="sldNum" sz="quarter" idx="12"/>
          </p:nvPr>
        </p:nvSpPr>
        <p:spPr>
          <a:ln/>
        </p:spPr>
        <p:txBody>
          <a:bodyPr/>
          <a:lstStyle>
            <a:lvl1pPr>
              <a:defRPr/>
            </a:lvl1pPr>
          </a:lstStyle>
          <a:p>
            <a:pPr>
              <a:defRPr/>
            </a:pPr>
            <a:fld id="{560D82BF-89FD-4374-A809-5F8548D34D4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637D38F7-316C-4C59-B6AC-4BBACE27574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61EF18AF-C195-4B3F-9E9A-97902164DAE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7950"/>
            <a:ext cx="438150" cy="474663"/>
          </a:xfrm>
          <a:prstGeom prst="rect">
            <a:avLst/>
          </a:prstGeom>
          <a:solidFill>
            <a:schemeClr val="accent2"/>
          </a:solidFill>
          <a:ln w="9525">
            <a:noFill/>
            <a:miter lim="800000"/>
            <a:headEnd/>
            <a:tailEnd/>
          </a:ln>
        </p:spPr>
        <p:txBody>
          <a:bodyPr wrap="none" anchor="ctr"/>
          <a:lstStyle/>
          <a:p>
            <a:pPr algn="ctr">
              <a:defRPr/>
            </a:pPr>
            <a:endParaRPr kumimoji="1" lang="en-GB" sz="2400">
              <a:latin typeface="Tahoma" pitchFamily="34" charset="0"/>
            </a:endParaRPr>
          </a:p>
        </p:txBody>
      </p:sp>
      <p:sp>
        <p:nvSpPr>
          <p:cNvPr id="1027" name="Rectangle 3"/>
          <p:cNvSpPr>
            <a:spLocks noChangeArrowheads="1"/>
          </p:cNvSpPr>
          <p:nvPr/>
        </p:nvSpPr>
        <p:spPr bwMode="ltGray">
          <a:xfrm>
            <a:off x="8001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defRPr/>
            </a:pPr>
            <a:endParaRPr kumimoji="1" lang="en-GB" sz="2400">
              <a:latin typeface="Tahoma" pitchFamily="34" charset="0"/>
            </a:endParaRPr>
          </a:p>
        </p:txBody>
      </p:sp>
      <p:sp>
        <p:nvSpPr>
          <p:cNvPr id="1028" name="Rectangle 4"/>
          <p:cNvSpPr>
            <a:spLocks noChangeArrowheads="1"/>
          </p:cNvSpPr>
          <p:nvPr/>
        </p:nvSpPr>
        <p:spPr bwMode="ltGray">
          <a:xfrm>
            <a:off x="541338" y="530225"/>
            <a:ext cx="422275" cy="474663"/>
          </a:xfrm>
          <a:prstGeom prst="rect">
            <a:avLst/>
          </a:prstGeom>
          <a:solidFill>
            <a:schemeClr val="folHlink"/>
          </a:solidFill>
          <a:ln w="9525">
            <a:noFill/>
            <a:miter lim="800000"/>
            <a:headEnd/>
            <a:tailEnd/>
          </a:ln>
        </p:spPr>
        <p:txBody>
          <a:bodyPr wrap="none" anchor="ctr"/>
          <a:lstStyle/>
          <a:p>
            <a:pPr algn="ctr">
              <a:defRPr/>
            </a:pPr>
            <a:endParaRPr kumimoji="1" lang="en-GB" sz="2400">
              <a:latin typeface="Tahoma" pitchFamily="34" charset="0"/>
            </a:endParaRPr>
          </a:p>
        </p:txBody>
      </p:sp>
      <p:sp>
        <p:nvSpPr>
          <p:cNvPr id="1029" name="Rectangle 5"/>
          <p:cNvSpPr>
            <a:spLocks noChangeArrowheads="1"/>
          </p:cNvSpPr>
          <p:nvPr/>
        </p:nvSpPr>
        <p:spPr bwMode="ltGray">
          <a:xfrm>
            <a:off x="9112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defRPr/>
            </a:pPr>
            <a:endParaRPr kumimoji="1" lang="en-GB" sz="2400">
              <a:latin typeface="Tahoma" pitchFamily="34" charset="0"/>
            </a:endParaRPr>
          </a:p>
        </p:txBody>
      </p:sp>
      <p:sp>
        <p:nvSpPr>
          <p:cNvPr id="1030" name="Rectangle 6"/>
          <p:cNvSpPr>
            <a:spLocks noChangeArrowheads="1"/>
          </p:cNvSpPr>
          <p:nvPr/>
        </p:nvSpPr>
        <p:spPr bwMode="ltGray">
          <a:xfrm>
            <a:off x="1270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defRPr/>
            </a:pPr>
            <a:endParaRPr kumimoji="1" lang="en-GB" sz="2400">
              <a:latin typeface="Tahoma" pitchFamily="34" charset="0"/>
            </a:endParaRPr>
          </a:p>
        </p:txBody>
      </p:sp>
      <p:sp>
        <p:nvSpPr>
          <p:cNvPr id="1031" name="Rectangle 7"/>
          <p:cNvSpPr>
            <a:spLocks noChangeArrowheads="1"/>
          </p:cNvSpPr>
          <p:nvPr/>
        </p:nvSpPr>
        <p:spPr bwMode="gray">
          <a:xfrm>
            <a:off x="762000" y="0"/>
            <a:ext cx="31750" cy="1052513"/>
          </a:xfrm>
          <a:prstGeom prst="rect">
            <a:avLst/>
          </a:prstGeom>
          <a:solidFill>
            <a:schemeClr val="bg2"/>
          </a:solidFill>
          <a:ln w="9525">
            <a:noFill/>
            <a:miter lim="800000"/>
            <a:headEnd/>
            <a:tailEnd/>
          </a:ln>
        </p:spPr>
        <p:txBody>
          <a:bodyPr wrap="none" anchor="ctr"/>
          <a:lstStyle/>
          <a:p>
            <a:pPr algn="ctr">
              <a:defRPr/>
            </a:pPr>
            <a:endParaRPr kumimoji="1" lang="en-GB" sz="2400">
              <a:latin typeface="Tahoma" pitchFamily="34" charset="0"/>
            </a:endParaRPr>
          </a:p>
        </p:txBody>
      </p:sp>
      <p:sp>
        <p:nvSpPr>
          <p:cNvPr id="1032" name="Rectangle 8"/>
          <p:cNvSpPr>
            <a:spLocks noChangeArrowheads="1"/>
          </p:cNvSpPr>
          <p:nvPr/>
        </p:nvSpPr>
        <p:spPr bwMode="gray">
          <a:xfrm>
            <a:off x="442913" y="790575"/>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defRPr/>
            </a:pPr>
            <a:endParaRPr kumimoji="1" lang="en-GB" sz="2400">
              <a:latin typeface="Tahoma" pitchFamily="34" charset="0"/>
            </a:endParaRPr>
          </a:p>
        </p:txBody>
      </p:sp>
      <p:sp>
        <p:nvSpPr>
          <p:cNvPr id="1033" name="Rectangle 9"/>
          <p:cNvSpPr>
            <a:spLocks noGrp="1" noChangeArrowheads="1"/>
          </p:cNvSpPr>
          <p:nvPr>
            <p:ph type="title"/>
          </p:nvPr>
        </p:nvSpPr>
        <p:spPr bwMode="auto">
          <a:xfrm>
            <a:off x="1447800" y="152400"/>
            <a:ext cx="7620000" cy="62388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4" name="Rectangle 10"/>
          <p:cNvSpPr>
            <a:spLocks noGrp="1" noChangeArrowheads="1"/>
          </p:cNvSpPr>
          <p:nvPr>
            <p:ph type="body" idx="1"/>
          </p:nvPr>
        </p:nvSpPr>
        <p:spPr bwMode="auto">
          <a:xfrm>
            <a:off x="685800" y="1524000"/>
            <a:ext cx="8269288" cy="46085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835"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atin typeface="Tahoma" pitchFamily="34" charset="0"/>
                <a:cs typeface="+mn-cs"/>
              </a:defRPr>
            </a:lvl1pPr>
          </a:lstStyle>
          <a:p>
            <a:pPr>
              <a:defRPr/>
            </a:pPr>
            <a:endParaRPr lang="en-US"/>
          </a:p>
        </p:txBody>
      </p:sp>
      <p:sp>
        <p:nvSpPr>
          <p:cNvPr id="205836"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atin typeface="Tahoma" pitchFamily="34" charset="0"/>
                <a:cs typeface="+mn-cs"/>
              </a:defRPr>
            </a:lvl1pPr>
          </a:lstStyle>
          <a:p>
            <a:pPr>
              <a:defRPr/>
            </a:pPr>
            <a:endParaRPr lang="en-US"/>
          </a:p>
        </p:txBody>
      </p:sp>
      <p:sp>
        <p:nvSpPr>
          <p:cNvPr id="205837" name="Rectangle 13"/>
          <p:cNvSpPr>
            <a:spLocks noGrp="1" noChangeArrowheads="1"/>
          </p:cNvSpPr>
          <p:nvPr>
            <p:ph type="sldNum" sz="quarter" idx="4"/>
          </p:nvPr>
        </p:nvSpPr>
        <p:spPr bwMode="auto">
          <a:xfrm>
            <a:off x="76200" y="304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a:solidFill>
                  <a:schemeClr val="tx2"/>
                </a:solidFill>
                <a:cs typeface="+mn-cs"/>
              </a:defRPr>
            </a:lvl1pPr>
          </a:lstStyle>
          <a:p>
            <a:pPr>
              <a:defRPr/>
            </a:pPr>
            <a:fld id="{618A6C76-99CC-40EF-8F5A-A4B0CA91977E}" type="slidenum">
              <a:rPr lang="en-US"/>
              <a:pPr>
                <a:defRPr/>
              </a:pPr>
              <a:t>‹#›</a:t>
            </a:fld>
            <a:endParaRPr lang="en-US"/>
          </a:p>
        </p:txBody>
      </p:sp>
      <p:pic>
        <p:nvPicPr>
          <p:cNvPr id="205839" name="Picture 15" descr="lwm2_mg"/>
          <p:cNvPicPr>
            <a:picLocks noChangeAspect="1" noChangeArrowheads="1"/>
          </p:cNvPicPr>
          <p:nvPr/>
        </p:nvPicPr>
        <p:blipFill>
          <a:blip r:embed="rId15" cstate="print"/>
          <a:srcRect/>
          <a:stretch>
            <a:fillRect/>
          </a:stretch>
        </p:blipFill>
        <p:spPr bwMode="auto">
          <a:xfrm>
            <a:off x="76200" y="6477000"/>
            <a:ext cx="1524000" cy="238125"/>
          </a:xfrm>
          <a:prstGeom prst="rect">
            <a:avLst/>
          </a:prstGeom>
          <a:noFill/>
          <a:ln w="9525">
            <a:noFill/>
            <a:miter lim="800000"/>
            <a:headEnd/>
            <a:tailEnd/>
          </a:ln>
        </p:spPr>
      </p:pic>
      <p:sp>
        <p:nvSpPr>
          <p:cNvPr id="1039" name="Text Box 16"/>
          <p:cNvSpPr txBox="1">
            <a:spLocks noChangeArrowheads="1"/>
          </p:cNvSpPr>
          <p:nvPr/>
        </p:nvSpPr>
        <p:spPr bwMode="auto">
          <a:xfrm>
            <a:off x="8320088" y="6477000"/>
            <a:ext cx="747712" cy="304800"/>
          </a:xfrm>
          <a:prstGeom prst="rect">
            <a:avLst/>
          </a:prstGeom>
          <a:noFill/>
          <a:ln>
            <a:noFill/>
          </a:ln>
          <a:extLst/>
        </p:spPr>
        <p:txBody>
          <a:bodyPr wrap="none">
            <a:spAutoFit/>
          </a:bodyPr>
          <a:lstStyle>
            <a:lvl1pPr eaLnBrk="0" hangingPunct="0">
              <a:defRPr>
                <a:solidFill>
                  <a:schemeClr val="tx1"/>
                </a:solidFill>
                <a:latin typeface="Times New Roman" pitchFamily="18" charset="0"/>
                <a:cs typeface="Arial" pitchFamily="34" charset="0"/>
              </a:defRPr>
            </a:lvl1pPr>
            <a:lvl2pPr marL="742950" indent="-285750" eaLnBrk="0" hangingPunct="0">
              <a:defRPr>
                <a:solidFill>
                  <a:schemeClr val="tx1"/>
                </a:solidFill>
                <a:latin typeface="Times New Roman" pitchFamily="18" charset="0"/>
                <a:cs typeface="Arial" pitchFamily="34" charset="0"/>
              </a:defRPr>
            </a:lvl2pPr>
            <a:lvl3pPr marL="1143000" indent="-228600" eaLnBrk="0" hangingPunct="0">
              <a:defRPr>
                <a:solidFill>
                  <a:schemeClr val="tx1"/>
                </a:solidFill>
                <a:latin typeface="Times New Roman" pitchFamily="18" charset="0"/>
                <a:cs typeface="Arial" pitchFamily="34" charset="0"/>
              </a:defRPr>
            </a:lvl3pPr>
            <a:lvl4pPr marL="1600200" indent="-228600" eaLnBrk="0" hangingPunct="0">
              <a:defRPr>
                <a:solidFill>
                  <a:schemeClr val="tx1"/>
                </a:solidFill>
                <a:latin typeface="Times New Roman" pitchFamily="18" charset="0"/>
                <a:cs typeface="Arial" pitchFamily="34" charset="0"/>
              </a:defRPr>
            </a:lvl4pPr>
            <a:lvl5pPr marL="2057400" indent="-228600" eaLnBrk="0" hangingPunct="0">
              <a:defRPr>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a:solidFill>
                  <a:schemeClr val="tx1"/>
                </a:solidFill>
                <a:latin typeface="Times New Roman" pitchFamily="18" charset="0"/>
                <a:cs typeface="Arial" pitchFamily="34" charset="0"/>
              </a:defRPr>
            </a:lvl9pPr>
          </a:lstStyle>
          <a:p>
            <a:pPr>
              <a:defRPr/>
            </a:pPr>
            <a:r>
              <a:rPr lang="en-US" sz="1400" i="1" smtClean="0">
                <a:solidFill>
                  <a:schemeClr val="folHlink"/>
                </a:solidFill>
              </a:rPr>
              <a:t>Y. Chen</a:t>
            </a:r>
          </a:p>
        </p:txBody>
      </p:sp>
    </p:spTree>
  </p:cSld>
  <p:clrMap bg1="lt1" tx1="dk1" bg2="lt2" tx2="dk2" accent1="accent1" accent2="accent2" accent3="accent3" accent4="accent4" accent5="accent5" accent6="accent6" hlink="hlink" folHlink="folHlink"/>
  <p:sldLayoutIdLst>
    <p:sldLayoutId id="2147484198" r:id="rId1"/>
    <p:sldLayoutId id="2147484186" r:id="rId2"/>
    <p:sldLayoutId id="2147484187" r:id="rId3"/>
    <p:sldLayoutId id="2147484188" r:id="rId4"/>
    <p:sldLayoutId id="2147484189" r:id="rId5"/>
    <p:sldLayoutId id="2147484190" r:id="rId6"/>
    <p:sldLayoutId id="2147484191" r:id="rId7"/>
    <p:sldLayoutId id="2147484192" r:id="rId8"/>
    <p:sldLayoutId id="2147484193" r:id="rId9"/>
    <p:sldLayoutId id="2147484194" r:id="rId10"/>
    <p:sldLayoutId id="2147484195" r:id="rId11"/>
    <p:sldLayoutId id="2147484196" r:id="rId12"/>
    <p:sldLayoutId id="2147484197" r:id="rId13"/>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xit" presetSubtype="0" fill="hold" nodeType="afterEffect">
                                  <p:stCondLst>
                                    <p:cond delay="0"/>
                                  </p:stCondLst>
                                  <p:childTnLst>
                                    <p:animEffect transition="out" filter="fade">
                                      <p:cBhvr>
                                        <p:cTn id="6" dur="5000"/>
                                        <p:tgtEl>
                                          <p:spTgt spid="205839"/>
                                        </p:tgtEl>
                                      </p:cBhvr>
                                    </p:animEffect>
                                    <p:set>
                                      <p:cBhvr>
                                        <p:cTn id="7" dur="1" fill="hold">
                                          <p:stCondLst>
                                            <p:cond delay="4999"/>
                                          </p:stCondLst>
                                        </p:cTn>
                                        <p:tgtEl>
                                          <p:spTgt spid="2058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ftr="0" dt="0"/>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imes New Roman" pitchFamily="18" charset="0"/>
        </a:defRPr>
      </a:lvl2pPr>
      <a:lvl3pPr algn="l" rtl="0" eaLnBrk="0" fontAlgn="base" hangingPunct="0">
        <a:spcBef>
          <a:spcPct val="0"/>
        </a:spcBef>
        <a:spcAft>
          <a:spcPct val="0"/>
        </a:spcAft>
        <a:defRPr sz="3200" b="1">
          <a:solidFill>
            <a:schemeClr val="tx2"/>
          </a:solidFill>
          <a:latin typeface="Times New Roman" pitchFamily="18" charset="0"/>
        </a:defRPr>
      </a:lvl3pPr>
      <a:lvl4pPr algn="l" rtl="0" eaLnBrk="0" fontAlgn="base" hangingPunct="0">
        <a:spcBef>
          <a:spcPct val="0"/>
        </a:spcBef>
        <a:spcAft>
          <a:spcPct val="0"/>
        </a:spcAft>
        <a:defRPr sz="3200" b="1">
          <a:solidFill>
            <a:schemeClr val="tx2"/>
          </a:solidFill>
          <a:latin typeface="Times New Roman" pitchFamily="18" charset="0"/>
        </a:defRPr>
      </a:lvl4pPr>
      <a:lvl5pPr algn="l" rtl="0" eaLnBrk="0" fontAlgn="base" hangingPunct="0">
        <a:spcBef>
          <a:spcPct val="0"/>
        </a:spcBef>
        <a:spcAft>
          <a:spcPct val="0"/>
        </a:spcAft>
        <a:defRPr sz="3200" b="1">
          <a:solidFill>
            <a:schemeClr val="tx2"/>
          </a:solidFill>
          <a:latin typeface="Times New Roman" pitchFamily="18" charset="0"/>
        </a:defRPr>
      </a:lvl5pPr>
      <a:lvl6pPr marL="457200" algn="l" rtl="0" fontAlgn="base">
        <a:spcBef>
          <a:spcPct val="0"/>
        </a:spcBef>
        <a:spcAft>
          <a:spcPct val="0"/>
        </a:spcAft>
        <a:defRPr sz="3200" b="1">
          <a:solidFill>
            <a:schemeClr val="tx2"/>
          </a:solidFill>
          <a:latin typeface="Times New Roman" pitchFamily="18" charset="0"/>
        </a:defRPr>
      </a:lvl6pPr>
      <a:lvl7pPr marL="914400" algn="l" rtl="0" fontAlgn="base">
        <a:spcBef>
          <a:spcPct val="0"/>
        </a:spcBef>
        <a:spcAft>
          <a:spcPct val="0"/>
        </a:spcAft>
        <a:defRPr sz="3200" b="1">
          <a:solidFill>
            <a:schemeClr val="tx2"/>
          </a:solidFill>
          <a:latin typeface="Times New Roman" pitchFamily="18" charset="0"/>
        </a:defRPr>
      </a:lvl7pPr>
      <a:lvl8pPr marL="1371600" algn="l" rtl="0" fontAlgn="base">
        <a:spcBef>
          <a:spcPct val="0"/>
        </a:spcBef>
        <a:spcAft>
          <a:spcPct val="0"/>
        </a:spcAft>
        <a:defRPr sz="3200" b="1">
          <a:solidFill>
            <a:schemeClr val="tx2"/>
          </a:solidFill>
          <a:latin typeface="Times New Roman" pitchFamily="18" charset="0"/>
        </a:defRPr>
      </a:lvl8pPr>
      <a:lvl9pPr marL="1828800" algn="l" rtl="0" fontAlgn="base">
        <a:spcBef>
          <a:spcPct val="0"/>
        </a:spcBef>
        <a:spcAft>
          <a:spcPct val="0"/>
        </a:spcAft>
        <a:defRPr sz="3200" b="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8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8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8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download.oracle.com/javase/1.4.2/docs/api/java/lang/Thread.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java.sun.com/docs/books/tutorial/essential/threads/index.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
          <p:cNvSpPr>
            <a:spLocks noChangeArrowheads="1"/>
          </p:cNvSpPr>
          <p:nvPr/>
        </p:nvSpPr>
        <p:spPr bwMode="auto">
          <a:xfrm>
            <a:off x="304800" y="2895600"/>
            <a:ext cx="8386762" cy="3352800"/>
          </a:xfrm>
          <a:prstGeom prst="rect">
            <a:avLst/>
          </a:prstGeom>
          <a:noFill/>
          <a:ln w="9525">
            <a:noFill/>
            <a:miter lim="800000"/>
            <a:headEnd/>
            <a:tailEnd/>
          </a:ln>
        </p:spPr>
        <p:txBody>
          <a:bodyPr lIns="96736" tIns="48368" rIns="96736" bIns="48368"/>
          <a:lstStyle/>
          <a:p>
            <a:pPr marL="363538" indent="-363538" algn="ctr" defTabSz="966788">
              <a:lnSpc>
                <a:spcPct val="125000"/>
              </a:lnSpc>
              <a:spcBef>
                <a:spcPct val="20000"/>
              </a:spcBef>
              <a:buClr>
                <a:srgbClr val="000000"/>
              </a:buClr>
              <a:buSzPct val="75000"/>
              <a:buFont typeface="Wingdings" pitchFamily="2" charset="2"/>
              <a:buNone/>
            </a:pPr>
            <a:r>
              <a:rPr lang="en-US" sz="3200" b="1" dirty="0">
                <a:solidFill>
                  <a:schemeClr val="folHlink"/>
                </a:solidFill>
              </a:rPr>
              <a:t>Chapter 2</a:t>
            </a:r>
          </a:p>
          <a:p>
            <a:pPr marL="363538" indent="-363538" algn="ctr" defTabSz="966788">
              <a:lnSpc>
                <a:spcPct val="125000"/>
              </a:lnSpc>
              <a:spcBef>
                <a:spcPct val="20000"/>
              </a:spcBef>
              <a:buClr>
                <a:srgbClr val="000000"/>
              </a:buClr>
              <a:buSzPct val="75000"/>
              <a:buFont typeface="Wingdings" pitchFamily="2" charset="2"/>
              <a:buNone/>
            </a:pPr>
            <a:r>
              <a:rPr lang="en-US" sz="2800" b="1" dirty="0">
                <a:solidFill>
                  <a:schemeClr val="folHlink"/>
                </a:solidFill>
              </a:rPr>
              <a:t>Lecture </a:t>
            </a:r>
            <a:r>
              <a:rPr lang="en-US" sz="2800" b="1" dirty="0" smtClean="0">
                <a:solidFill>
                  <a:schemeClr val="folHlink"/>
                </a:solidFill>
              </a:rPr>
              <a:t>06</a:t>
            </a:r>
            <a:endParaRPr lang="en-US" sz="2800" b="1" dirty="0">
              <a:solidFill>
                <a:schemeClr val="folHlink"/>
              </a:solidFill>
            </a:endParaRPr>
          </a:p>
          <a:p>
            <a:pPr marL="363538" indent="-363538" algn="ctr" defTabSz="966788">
              <a:lnSpc>
                <a:spcPct val="125000"/>
              </a:lnSpc>
              <a:spcBef>
                <a:spcPct val="20000"/>
              </a:spcBef>
              <a:buClr>
                <a:srgbClr val="000000"/>
              </a:buClr>
              <a:buSzPct val="75000"/>
              <a:buFont typeface="Wingdings" pitchFamily="2" charset="2"/>
              <a:buNone/>
            </a:pPr>
            <a:r>
              <a:rPr lang="en-US" sz="2800" b="1" dirty="0">
                <a:solidFill>
                  <a:schemeClr val="folHlink"/>
                </a:solidFill>
              </a:rPr>
              <a:t>Distributed Computing and Multithreading</a:t>
            </a:r>
          </a:p>
          <a:p>
            <a:pPr marL="363538" indent="-363538" algn="ctr" defTabSz="966788">
              <a:lnSpc>
                <a:spcPct val="125000"/>
              </a:lnSpc>
              <a:spcBef>
                <a:spcPct val="20000"/>
              </a:spcBef>
              <a:buClr>
                <a:srgbClr val="000000"/>
              </a:buClr>
              <a:buSzPct val="75000"/>
              <a:buFont typeface="Wingdings" pitchFamily="2" charset="2"/>
              <a:buNone/>
            </a:pPr>
            <a:r>
              <a:rPr lang="en-US" sz="2800" b="1" dirty="0">
                <a:solidFill>
                  <a:schemeClr val="folHlink"/>
                </a:solidFill>
              </a:rPr>
              <a:t>-- Java Multithreading</a:t>
            </a:r>
            <a:endParaRPr lang="en-US" sz="2400" b="1" dirty="0">
              <a:solidFill>
                <a:srgbClr val="0066FF"/>
              </a:solidFill>
            </a:endParaRPr>
          </a:p>
          <a:p>
            <a:pPr marL="363538" indent="-363538" algn="ctr" defTabSz="966788">
              <a:lnSpc>
                <a:spcPct val="125000"/>
              </a:lnSpc>
              <a:spcBef>
                <a:spcPct val="20000"/>
              </a:spcBef>
              <a:buClr>
                <a:srgbClr val="000000"/>
              </a:buClr>
              <a:buSzPct val="75000"/>
              <a:buFont typeface="Wingdings" pitchFamily="2" charset="2"/>
              <a:buNone/>
            </a:pPr>
            <a:r>
              <a:rPr lang="en-US" sz="2400" b="1" dirty="0">
                <a:solidFill>
                  <a:schemeClr val="folHlink"/>
                </a:solidFill>
              </a:rPr>
              <a:t>(Read Text Chapter 2)</a:t>
            </a:r>
          </a:p>
        </p:txBody>
      </p:sp>
      <p:sp>
        <p:nvSpPr>
          <p:cNvPr id="3075" name="Rectangle 12"/>
          <p:cNvSpPr>
            <a:spLocks noChangeArrowheads="1"/>
          </p:cNvSpPr>
          <p:nvPr/>
        </p:nvSpPr>
        <p:spPr bwMode="auto">
          <a:xfrm>
            <a:off x="685800" y="1524000"/>
            <a:ext cx="7821613" cy="1149350"/>
          </a:xfrm>
          <a:prstGeom prst="rect">
            <a:avLst/>
          </a:prstGeom>
          <a:noFill/>
          <a:ln w="9525">
            <a:noFill/>
            <a:miter lim="800000"/>
            <a:headEnd/>
            <a:tailEnd/>
          </a:ln>
        </p:spPr>
        <p:txBody>
          <a:bodyPr lIns="96736" tIns="48368" rIns="96736" bIns="48368" anchor="ctr"/>
          <a:lstStyle/>
          <a:p>
            <a:pPr marL="363538" indent="-363538" algn="ctr" defTabSz="966788">
              <a:lnSpc>
                <a:spcPct val="115000"/>
              </a:lnSpc>
              <a:spcBef>
                <a:spcPct val="20000"/>
              </a:spcBef>
            </a:pPr>
            <a:r>
              <a:rPr lang="en-GB" altLang="en-US" sz="2100" b="1" i="1">
                <a:solidFill>
                  <a:srgbClr val="280099"/>
                </a:solidFill>
              </a:rPr>
              <a:t>CSE 445 / CSE 598</a:t>
            </a:r>
          </a:p>
          <a:p>
            <a:pPr marL="363538" indent="-363538" algn="ctr" defTabSz="966788">
              <a:lnSpc>
                <a:spcPct val="85000"/>
              </a:lnSpc>
              <a:spcBef>
                <a:spcPct val="20000"/>
              </a:spcBef>
            </a:pPr>
            <a:r>
              <a:rPr lang="en-GB" altLang="en-US" sz="3000" b="1" i="1">
                <a:solidFill>
                  <a:srgbClr val="280099"/>
                </a:solidFill>
              </a:rPr>
              <a:t>Distributed Software Development</a:t>
            </a:r>
            <a:endParaRPr lang="en-US" altLang="en-US" sz="3000" b="1" i="1">
              <a:solidFill>
                <a:srgbClr val="280099"/>
              </a:solidFill>
            </a:endParaRPr>
          </a:p>
        </p:txBody>
      </p:sp>
      <p:grpSp>
        <p:nvGrpSpPr>
          <p:cNvPr id="3076" name="Group 5"/>
          <p:cNvGrpSpPr>
            <a:grpSpLocks/>
          </p:cNvGrpSpPr>
          <p:nvPr/>
        </p:nvGrpSpPr>
        <p:grpSpPr bwMode="auto">
          <a:xfrm>
            <a:off x="217488" y="219075"/>
            <a:ext cx="5802312" cy="674688"/>
            <a:chOff x="76200" y="219075"/>
            <a:chExt cx="6640512" cy="771525"/>
          </a:xfrm>
        </p:grpSpPr>
        <p:pic>
          <p:nvPicPr>
            <p:cNvPr id="3077" name="Picture 6"/>
            <p:cNvPicPr>
              <a:picLocks noChangeAspect="1" noChangeArrowheads="1"/>
            </p:cNvPicPr>
            <p:nvPr/>
          </p:nvPicPr>
          <p:blipFill>
            <a:blip r:embed="rId3" cstate="print"/>
            <a:srcRect/>
            <a:stretch>
              <a:fillRect/>
            </a:stretch>
          </p:blipFill>
          <p:spPr bwMode="auto">
            <a:xfrm>
              <a:off x="258762" y="219075"/>
              <a:ext cx="6457950" cy="771525"/>
            </a:xfrm>
            <a:prstGeom prst="rect">
              <a:avLst/>
            </a:prstGeom>
            <a:noFill/>
            <a:ln w="9525">
              <a:noFill/>
              <a:miter lim="800000"/>
              <a:headEnd/>
              <a:tailEnd/>
            </a:ln>
          </p:spPr>
        </p:pic>
        <p:pic>
          <p:nvPicPr>
            <p:cNvPr id="3078" name="Picture 8" descr="http://engineering.asu.edu/sites/default/files/shared/downloads/ASU_engineering_RGB_2009_0.jpg"/>
            <p:cNvPicPr>
              <a:picLocks noChangeAspect="1" noChangeArrowheads="1"/>
            </p:cNvPicPr>
            <p:nvPr/>
          </p:nvPicPr>
          <p:blipFill>
            <a:blip r:embed="rId4" cstate="print"/>
            <a:srcRect/>
            <a:stretch>
              <a:fillRect/>
            </a:stretch>
          </p:blipFill>
          <p:spPr bwMode="auto">
            <a:xfrm>
              <a:off x="76200" y="222250"/>
              <a:ext cx="3230562" cy="758825"/>
            </a:xfrm>
            <a:prstGeom prst="rect">
              <a:avLst/>
            </a:prstGeom>
            <a:noFill/>
            <a:ln w="9525">
              <a:noFill/>
              <a:miter lim="800000"/>
              <a:headEnd/>
              <a:tailEnd/>
            </a:ln>
          </p:spPr>
        </p:pic>
      </p:grpSp>
      <p:sp>
        <p:nvSpPr>
          <p:cNvPr id="8" name="Cloud Callout 7"/>
          <p:cNvSpPr/>
          <p:nvPr/>
        </p:nvSpPr>
        <p:spPr bwMode="auto">
          <a:xfrm>
            <a:off x="6705600" y="221851"/>
            <a:ext cx="2133600" cy="1600200"/>
          </a:xfrm>
          <a:prstGeom prst="cloudCallout">
            <a:avLst>
              <a:gd name="adj1" fmla="val -5905"/>
              <a:gd name="adj2" fmla="val 73638"/>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0000"/>
                </a:solidFill>
                <a:effectLst/>
                <a:latin typeface="Times New Roman" pitchFamily="18" charset="0"/>
              </a:rPr>
              <a:t>Assignment 2 </a:t>
            </a:r>
          </a:p>
          <a:p>
            <a:pPr marL="0" marR="0" indent="0" algn="ctr" defTabSz="914400" rtl="0" eaLnBrk="0" fontAlgn="base" latinLnBrk="0" hangingPunct="0">
              <a:lnSpc>
                <a:spcPct val="100000"/>
              </a:lnSpc>
              <a:spcBef>
                <a:spcPct val="0"/>
              </a:spcBef>
              <a:spcAft>
                <a:spcPct val="0"/>
              </a:spcAft>
              <a:buClrTx/>
              <a:buSzTx/>
              <a:buFontTx/>
              <a:buNone/>
              <a:tabLst/>
            </a:pPr>
            <a:r>
              <a:rPr lang="en-US" b="1" dirty="0">
                <a:solidFill>
                  <a:srgbClr val="FF0000"/>
                </a:solidFill>
              </a:rPr>
              <a:t>i</a:t>
            </a:r>
            <a:r>
              <a:rPr lang="en-US" b="1" dirty="0" smtClean="0">
                <a:solidFill>
                  <a:srgbClr val="FF0000"/>
                </a:solidFill>
              </a:rPr>
              <a:t>s now </a:t>
            </a:r>
            <a:r>
              <a:rPr kumimoji="0" lang="en-US" sz="1800" b="1" i="0" u="none" strike="noStrike" cap="none" normalizeH="0" baseline="0" dirty="0" smtClean="0">
                <a:ln>
                  <a:noFill/>
                </a:ln>
                <a:solidFill>
                  <a:srgbClr val="FF0000"/>
                </a:solidFill>
                <a:effectLst/>
                <a:latin typeface="Times New Roman" pitchFamily="18" charset="0"/>
              </a:rPr>
              <a:t>online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2750" fill="hold"/>
                                        <p:tgtEl>
                                          <p:spTgt spid="8"/>
                                        </p:tgtEl>
                                        <p:attrNameLst>
                                          <p:attrName>ppt_x</p:attrName>
                                        </p:attrNameLst>
                                      </p:cBhvr>
                                      <p:tavLst>
                                        <p:tav tm="0">
                                          <p:val>
                                            <p:strVal val="#ppt_x"/>
                                          </p:val>
                                        </p:tav>
                                        <p:tav tm="100000">
                                          <p:val>
                                            <p:strVal val="#ppt_x"/>
                                          </p:val>
                                        </p:tav>
                                      </p:tavLst>
                                    </p:anim>
                                    <p:anim calcmode="lin" valueType="num">
                                      <p:cBhvr additive="base">
                                        <p:cTn id="8" dur="275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2750"/>
                            </p:stCondLst>
                            <p:childTnLst>
                              <p:par>
                                <p:cTn id="10" presetID="42" presetClass="entr" presetSubtype="0" fill="hold" grpId="1"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2750"/>
                                        <p:tgtEl>
                                          <p:spTgt spid="8"/>
                                        </p:tgtEl>
                                      </p:cBhvr>
                                    </p:animEffect>
                                    <p:anim calcmode="lin" valueType="num">
                                      <p:cBhvr>
                                        <p:cTn id="13" dur="2750" fill="hold"/>
                                        <p:tgtEl>
                                          <p:spTgt spid="8"/>
                                        </p:tgtEl>
                                        <p:attrNameLst>
                                          <p:attrName>ppt_x</p:attrName>
                                        </p:attrNameLst>
                                      </p:cBhvr>
                                      <p:tavLst>
                                        <p:tav tm="0">
                                          <p:val>
                                            <p:strVal val="#ppt_x"/>
                                          </p:val>
                                        </p:tav>
                                        <p:tav tm="100000">
                                          <p:val>
                                            <p:strVal val="#ppt_x"/>
                                          </p:val>
                                        </p:tav>
                                      </p:tavLst>
                                    </p:anim>
                                    <p:anim calcmode="lin" valueType="num">
                                      <p:cBhvr>
                                        <p:cTn id="14" dur="275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p:txBody>
          <a:bodyPr/>
          <a:lstStyle/>
          <a:p>
            <a:pPr>
              <a:defRPr/>
            </a:pPr>
            <a:fld id="{411CCA73-1492-40D8-A46B-A25CECB991DA}" type="slidenum">
              <a:rPr lang="en-US" smtClean="0"/>
              <a:pPr>
                <a:defRPr/>
              </a:pPr>
              <a:t>10</a:t>
            </a:fld>
            <a:endParaRPr lang="en-US" smtClean="0"/>
          </a:p>
        </p:txBody>
      </p:sp>
      <p:sp>
        <p:nvSpPr>
          <p:cNvPr id="12291" name="Rectangle 2"/>
          <p:cNvSpPr>
            <a:spLocks noGrp="1" noChangeArrowheads="1"/>
          </p:cNvSpPr>
          <p:nvPr>
            <p:ph type="title"/>
          </p:nvPr>
        </p:nvSpPr>
        <p:spPr/>
        <p:txBody>
          <a:bodyPr/>
          <a:lstStyle/>
          <a:p>
            <a:pPr eaLnBrk="1" hangingPunct="1"/>
            <a:r>
              <a:rPr lang="en-US" smtClean="0"/>
              <a:t>Creating and starting threads</a:t>
            </a:r>
          </a:p>
        </p:txBody>
      </p:sp>
      <p:sp>
        <p:nvSpPr>
          <p:cNvPr id="12292" name="Rectangle 4"/>
          <p:cNvSpPr>
            <a:spLocks noGrp="1" noChangeArrowheads="1"/>
          </p:cNvSpPr>
          <p:nvPr>
            <p:ph type="body" idx="1"/>
          </p:nvPr>
        </p:nvSpPr>
        <p:spPr>
          <a:xfrm>
            <a:off x="774700" y="990600"/>
            <a:ext cx="8445500" cy="4800600"/>
          </a:xfrm>
        </p:spPr>
        <p:txBody>
          <a:bodyPr/>
          <a:lstStyle/>
          <a:p>
            <a:pPr marL="463550" indent="-463550" eaLnBrk="1" hangingPunct="1">
              <a:lnSpc>
                <a:spcPct val="80000"/>
              </a:lnSpc>
              <a:buFont typeface="Wingdings" pitchFamily="2" charset="2"/>
              <a:buNone/>
            </a:pPr>
            <a:r>
              <a:rPr lang="en-US" sz="2400" dirty="0" smtClean="0"/>
              <a:t>public class </a:t>
            </a:r>
            <a:r>
              <a:rPr lang="en-US" sz="2400" dirty="0" err="1" smtClean="0"/>
              <a:t>testMyThreads</a:t>
            </a:r>
            <a:r>
              <a:rPr lang="en-US" sz="2400" dirty="0" smtClean="0"/>
              <a:t> {</a:t>
            </a:r>
          </a:p>
          <a:p>
            <a:pPr marL="463550" indent="-463550" eaLnBrk="1" hangingPunct="1">
              <a:lnSpc>
                <a:spcPct val="80000"/>
              </a:lnSpc>
              <a:buFont typeface="Wingdings" pitchFamily="2" charset="2"/>
              <a:buNone/>
            </a:pPr>
            <a:r>
              <a:rPr lang="en-US" sz="2400" dirty="0" smtClean="0"/>
              <a:t>	public static void </a:t>
            </a:r>
            <a:r>
              <a:rPr lang="en-US" sz="2400" dirty="0" smtClean="0">
                <a:solidFill>
                  <a:srgbClr val="0066FF"/>
                </a:solidFill>
              </a:rPr>
              <a:t>main</a:t>
            </a:r>
            <a:r>
              <a:rPr lang="en-US" sz="2400" dirty="0" smtClean="0"/>
              <a:t>(String[] </a:t>
            </a:r>
            <a:r>
              <a:rPr lang="en-US" sz="2400" dirty="0" err="1" smtClean="0"/>
              <a:t>args</a:t>
            </a:r>
            <a:r>
              <a:rPr lang="en-US" sz="2400" dirty="0" smtClean="0"/>
              <a:t>) {</a:t>
            </a:r>
          </a:p>
          <a:p>
            <a:pPr marL="463550" indent="-463550" eaLnBrk="1" hangingPunct="1">
              <a:lnSpc>
                <a:spcPct val="80000"/>
              </a:lnSpc>
              <a:buFont typeface="Wingdings" pitchFamily="2" charset="2"/>
              <a:buNone/>
            </a:pPr>
            <a:r>
              <a:rPr lang="en-US" sz="2400" dirty="0" smtClean="0"/>
              <a:t>		Thread t1 = new myThreadC1(1);</a:t>
            </a:r>
            <a:r>
              <a:rPr lang="en-US" sz="2400" dirty="0" smtClean="0">
                <a:solidFill>
                  <a:schemeClr val="tx2"/>
                </a:solidFill>
              </a:rPr>
              <a:t>	          // Method A</a:t>
            </a:r>
          </a:p>
          <a:p>
            <a:pPr marL="463550" indent="-463550" eaLnBrk="1" hangingPunct="1">
              <a:lnSpc>
                <a:spcPct val="80000"/>
              </a:lnSpc>
              <a:buFont typeface="Wingdings" pitchFamily="2" charset="2"/>
              <a:buNone/>
            </a:pPr>
            <a:r>
              <a:rPr lang="en-US" sz="2400" dirty="0" smtClean="0"/>
              <a:t>		Thread t2 = </a:t>
            </a:r>
            <a:r>
              <a:rPr lang="en-US" sz="2400" dirty="0" smtClean="0">
                <a:solidFill>
                  <a:srgbClr val="C00000"/>
                </a:solidFill>
              </a:rPr>
              <a:t>new</a:t>
            </a:r>
            <a:r>
              <a:rPr lang="en-US" sz="2400" dirty="0" smtClean="0"/>
              <a:t> Thread(</a:t>
            </a:r>
            <a:r>
              <a:rPr lang="en-US" sz="2400" dirty="0" smtClean="0">
                <a:solidFill>
                  <a:srgbClr val="C00000"/>
                </a:solidFill>
              </a:rPr>
              <a:t>new</a:t>
            </a:r>
            <a:r>
              <a:rPr lang="en-US" sz="2400" dirty="0" smtClean="0"/>
              <a:t> myThreadC1(2));	</a:t>
            </a:r>
            <a:r>
              <a:rPr lang="en-US" sz="2400" dirty="0" smtClean="0">
                <a:solidFill>
                  <a:srgbClr val="990000"/>
                </a:solidFill>
              </a:rPr>
              <a:t>// B</a:t>
            </a:r>
          </a:p>
          <a:p>
            <a:pPr marL="463550" indent="-463550" eaLnBrk="1" hangingPunct="1">
              <a:lnSpc>
                <a:spcPct val="80000"/>
              </a:lnSpc>
              <a:buFont typeface="Wingdings" pitchFamily="2" charset="2"/>
              <a:buNone/>
            </a:pPr>
            <a:r>
              <a:rPr lang="en-US" sz="2400" dirty="0" smtClean="0"/>
              <a:t>		Thread t3 = new Thread(new myThreadC2(3)); 	</a:t>
            </a:r>
            <a:r>
              <a:rPr lang="en-US" sz="2400" dirty="0" smtClean="0">
                <a:solidFill>
                  <a:schemeClr val="tx2"/>
                </a:solidFill>
              </a:rPr>
              <a:t>// B</a:t>
            </a:r>
          </a:p>
          <a:p>
            <a:pPr marL="463550" indent="-463550" eaLnBrk="1" hangingPunct="1">
              <a:lnSpc>
                <a:spcPct val="80000"/>
              </a:lnSpc>
              <a:buFont typeface="Wingdings" pitchFamily="2" charset="2"/>
              <a:buNone/>
            </a:pPr>
            <a:r>
              <a:rPr lang="en-US" sz="2400" dirty="0" smtClean="0"/>
              <a:t>		Thread t4 = new Thread(new myThreadC2(4)); </a:t>
            </a:r>
            <a:r>
              <a:rPr lang="en-US" sz="2400" dirty="0" smtClean="0">
                <a:solidFill>
                  <a:schemeClr val="tx2"/>
                </a:solidFill>
              </a:rPr>
              <a:t>	// B</a:t>
            </a:r>
          </a:p>
          <a:p>
            <a:pPr marL="463550" indent="-463550" eaLnBrk="1" hangingPunct="1">
              <a:lnSpc>
                <a:spcPct val="80000"/>
              </a:lnSpc>
              <a:buFont typeface="Wingdings" pitchFamily="2" charset="2"/>
              <a:buNone/>
            </a:pPr>
            <a:r>
              <a:rPr lang="en-US" sz="2400" dirty="0" smtClean="0"/>
              <a:t>		t1.start();</a:t>
            </a:r>
          </a:p>
          <a:p>
            <a:pPr marL="463550" indent="-463550" eaLnBrk="1" hangingPunct="1">
              <a:lnSpc>
                <a:spcPct val="80000"/>
              </a:lnSpc>
              <a:buFont typeface="Wingdings" pitchFamily="2" charset="2"/>
              <a:buNone/>
            </a:pPr>
            <a:r>
              <a:rPr lang="en-US" sz="2400" dirty="0" smtClean="0"/>
              <a:t>		t2.start();</a:t>
            </a:r>
          </a:p>
          <a:p>
            <a:pPr marL="463550" indent="-463550" eaLnBrk="1" hangingPunct="1">
              <a:lnSpc>
                <a:spcPct val="80000"/>
              </a:lnSpc>
              <a:buFont typeface="Wingdings" pitchFamily="2" charset="2"/>
              <a:buNone/>
            </a:pPr>
            <a:r>
              <a:rPr lang="en-US" sz="2400" dirty="0" smtClean="0"/>
              <a:t>		t3.start();</a:t>
            </a:r>
          </a:p>
          <a:p>
            <a:pPr marL="463550" indent="-463550" eaLnBrk="1" hangingPunct="1">
              <a:lnSpc>
                <a:spcPct val="80000"/>
              </a:lnSpc>
              <a:buFont typeface="Wingdings" pitchFamily="2" charset="2"/>
              <a:buNone/>
            </a:pPr>
            <a:r>
              <a:rPr lang="en-US" sz="2400" dirty="0" smtClean="0"/>
              <a:t>		t4.start();</a:t>
            </a:r>
          </a:p>
          <a:p>
            <a:pPr marL="463550" indent="-463550" eaLnBrk="1" hangingPunct="1">
              <a:lnSpc>
                <a:spcPct val="80000"/>
              </a:lnSpc>
              <a:buFont typeface="Wingdings" pitchFamily="2" charset="2"/>
              <a:buNone/>
            </a:pPr>
            <a:r>
              <a:rPr lang="en-US" sz="2400" dirty="0" smtClean="0"/>
              <a:t>	}</a:t>
            </a:r>
          </a:p>
          <a:p>
            <a:pPr marL="463550" indent="-463550" eaLnBrk="1" hangingPunct="1">
              <a:lnSpc>
                <a:spcPct val="80000"/>
              </a:lnSpc>
              <a:buFont typeface="Wingdings" pitchFamily="2" charset="2"/>
              <a:buNone/>
            </a:pPr>
            <a:r>
              <a:rPr lang="en-US" sz="2400" dirty="0" smtClean="0"/>
              <a:t>} //end </a:t>
            </a:r>
            <a:r>
              <a:rPr lang="en-US" sz="2400" dirty="0" err="1" smtClean="0"/>
              <a:t>testMyThreads</a:t>
            </a:r>
            <a:endParaRPr lang="en-US" sz="2400" dirty="0" smtClean="0"/>
          </a:p>
        </p:txBody>
      </p:sp>
      <p:pic>
        <p:nvPicPr>
          <p:cNvPr id="396299" name="Picture 11"/>
          <p:cNvPicPr>
            <a:picLocks noChangeAspect="1" noChangeArrowheads="1"/>
          </p:cNvPicPr>
          <p:nvPr/>
        </p:nvPicPr>
        <p:blipFill>
          <a:blip r:embed="rId3" cstate="print"/>
          <a:srcRect/>
          <a:stretch>
            <a:fillRect/>
          </a:stretch>
        </p:blipFill>
        <p:spPr bwMode="auto">
          <a:xfrm>
            <a:off x="6629400" y="3429000"/>
            <a:ext cx="2425700" cy="3352800"/>
          </a:xfrm>
          <a:prstGeom prst="rect">
            <a:avLst/>
          </a:prstGeom>
          <a:noFill/>
          <a:ln w="9525">
            <a:noFill/>
            <a:miter lim="800000"/>
            <a:headEnd/>
            <a:tailEnd/>
          </a:ln>
        </p:spPr>
      </p:pic>
      <p:pic>
        <p:nvPicPr>
          <p:cNvPr id="396300" name="Picture 12"/>
          <p:cNvPicPr>
            <a:picLocks noChangeAspect="1" noChangeArrowheads="1"/>
          </p:cNvPicPr>
          <p:nvPr/>
        </p:nvPicPr>
        <p:blipFill>
          <a:blip r:embed="rId4" cstate="print"/>
          <a:srcRect/>
          <a:stretch>
            <a:fillRect/>
          </a:stretch>
        </p:blipFill>
        <p:spPr bwMode="auto">
          <a:xfrm>
            <a:off x="3962400" y="3429000"/>
            <a:ext cx="2424113" cy="3352800"/>
          </a:xfrm>
          <a:prstGeom prst="rect">
            <a:avLst/>
          </a:prstGeom>
          <a:noFill/>
          <a:ln w="9525">
            <a:noFill/>
            <a:miter lim="800000"/>
            <a:headEnd/>
            <a:tailEnd/>
          </a:ln>
        </p:spPr>
      </p:pic>
      <p:sp>
        <p:nvSpPr>
          <p:cNvPr id="7" name="Explosion 1 6"/>
          <p:cNvSpPr/>
          <p:nvPr/>
        </p:nvSpPr>
        <p:spPr bwMode="auto">
          <a:xfrm>
            <a:off x="76200" y="1600200"/>
            <a:ext cx="1524000" cy="3429000"/>
          </a:xfrm>
          <a:prstGeom prst="irregularSeal1">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a:lstStyle/>
          <a:p>
            <a:pPr algn="ctr" eaLnBrk="0" hangingPunct="0">
              <a:defRPr/>
            </a:pPr>
            <a:r>
              <a:rPr lang="en-US" dirty="0">
                <a:cs typeface="+mn-cs"/>
              </a:rPr>
              <a:t>UNIX </a:t>
            </a:r>
            <a:r>
              <a:rPr lang="en-US" dirty="0">
                <a:latin typeface="Arial" pitchFamily="34" charset="0"/>
              </a:rPr>
              <a:t>fork() </a:t>
            </a:r>
            <a:r>
              <a:rPr lang="en-US" dirty="0">
                <a:cs typeface="+mn-cs"/>
              </a:rPr>
              <a:t>and </a:t>
            </a:r>
            <a:r>
              <a:rPr lang="en-US" dirty="0">
                <a:latin typeface="Arial" pitchFamily="34" charset="0"/>
              </a:rPr>
              <a:t>exec()</a:t>
            </a:r>
            <a:r>
              <a:rPr lang="en-US" dirty="0">
                <a:cs typeface="+mn-cs"/>
              </a:rPr>
              <a:t>?</a:t>
            </a:r>
          </a:p>
        </p:txBody>
      </p:sp>
      <p:cxnSp>
        <p:nvCxnSpPr>
          <p:cNvPr id="9" name="Straight Connector 8"/>
          <p:cNvCxnSpPr>
            <a:cxnSpLocks noChangeShapeType="1"/>
          </p:cNvCxnSpPr>
          <p:nvPr/>
        </p:nvCxnSpPr>
        <p:spPr bwMode="auto">
          <a:xfrm>
            <a:off x="3200400" y="2438400"/>
            <a:ext cx="1524000" cy="1588"/>
          </a:xfrm>
          <a:prstGeom prst="line">
            <a:avLst/>
          </a:prstGeom>
          <a:noFill/>
          <a:ln w="9525" algn="ctr">
            <a:solidFill>
              <a:srgbClr val="0066FF"/>
            </a:solidFill>
            <a:round/>
            <a:headEnd/>
            <a:tailEnd/>
          </a:ln>
        </p:spPr>
      </p:cxnSp>
      <p:cxnSp>
        <p:nvCxnSpPr>
          <p:cNvPr id="10" name="Straight Connector 9"/>
          <p:cNvCxnSpPr>
            <a:cxnSpLocks noChangeShapeType="1"/>
          </p:cNvCxnSpPr>
          <p:nvPr/>
        </p:nvCxnSpPr>
        <p:spPr bwMode="auto">
          <a:xfrm>
            <a:off x="4876800" y="2438400"/>
            <a:ext cx="2362200" cy="1588"/>
          </a:xfrm>
          <a:prstGeom prst="line">
            <a:avLst/>
          </a:prstGeom>
          <a:noFill/>
          <a:ln w="9525" algn="ctr">
            <a:solidFill>
              <a:srgbClr val="C00000"/>
            </a:solidFill>
            <a:round/>
            <a:headEnd/>
            <a:tailEnd/>
          </a:ln>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nodeType="clickEffect">
                                  <p:stCondLst>
                                    <p:cond delay="0"/>
                                  </p:stCondLst>
                                  <p:childTnLst>
                                    <p:set>
                                      <p:cBhvr>
                                        <p:cTn id="6" dur="1" fill="hold">
                                          <p:stCondLst>
                                            <p:cond delay="0"/>
                                          </p:stCondLst>
                                        </p:cTn>
                                        <p:tgtEl>
                                          <p:spTgt spid="396300"/>
                                        </p:tgtEl>
                                        <p:attrNameLst>
                                          <p:attrName>style.visibility</p:attrName>
                                        </p:attrNameLst>
                                      </p:cBhvr>
                                      <p:to>
                                        <p:strVal val="visible"/>
                                      </p:to>
                                    </p:set>
                                    <p:animEffect transition="in" filter="wedge">
                                      <p:cBhvr>
                                        <p:cTn id="7" dur="2000"/>
                                        <p:tgtEl>
                                          <p:spTgt spid="396300"/>
                                        </p:tgtEl>
                                      </p:cBhvr>
                                    </p:animEffect>
                                  </p:childTnLst>
                                </p:cTn>
                              </p:par>
                            </p:childTnLst>
                          </p:cTn>
                        </p:par>
                        <p:par>
                          <p:cTn id="8" fill="hold" nodeType="afterGroup">
                            <p:stCondLst>
                              <p:cond delay="2000"/>
                            </p:stCondLst>
                            <p:childTnLst>
                              <p:par>
                                <p:cTn id="9" presetID="20" presetClass="entr" presetSubtype="0" fill="hold" nodeType="afterEffect">
                                  <p:stCondLst>
                                    <p:cond delay="0"/>
                                  </p:stCondLst>
                                  <p:childTnLst>
                                    <p:set>
                                      <p:cBhvr>
                                        <p:cTn id="10" dur="1" fill="hold">
                                          <p:stCondLst>
                                            <p:cond delay="0"/>
                                          </p:stCondLst>
                                        </p:cTn>
                                        <p:tgtEl>
                                          <p:spTgt spid="396299"/>
                                        </p:tgtEl>
                                        <p:attrNameLst>
                                          <p:attrName>style.visibility</p:attrName>
                                        </p:attrNameLst>
                                      </p:cBhvr>
                                      <p:to>
                                        <p:strVal val="visible"/>
                                      </p:to>
                                    </p:set>
                                    <p:animEffect transition="in" filter="wedge">
                                      <p:cBhvr>
                                        <p:cTn id="11" dur="2000"/>
                                        <p:tgtEl>
                                          <p:spTgt spid="39629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3" presetClass="entr" presetSubtype="16"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500" fill="hold"/>
                                        <p:tgtEl>
                                          <p:spTgt spid="7"/>
                                        </p:tgtEl>
                                        <p:attrNameLst>
                                          <p:attrName>ppt_w</p:attrName>
                                        </p:attrNameLst>
                                      </p:cBhvr>
                                      <p:tavLst>
                                        <p:tav tm="0">
                                          <p:val>
                                            <p:fltVal val="0"/>
                                          </p:val>
                                        </p:tav>
                                        <p:tav tm="100000">
                                          <p:val>
                                            <p:strVal val="#ppt_w"/>
                                          </p:val>
                                        </p:tav>
                                      </p:tavLst>
                                    </p:anim>
                                    <p:anim calcmode="lin" valueType="num">
                                      <p:cBhvr>
                                        <p:cTn id="17" dur="500" fill="hold"/>
                                        <p:tgtEl>
                                          <p:spTgt spid="7"/>
                                        </p:tgtEl>
                                        <p:attrNameLst>
                                          <p:attrName>ppt_h</p:attrName>
                                        </p:attrNameLst>
                                      </p:cBhvr>
                                      <p:tavLst>
                                        <p:tav tm="0">
                                          <p:val>
                                            <p:fltVal val="0"/>
                                          </p:val>
                                        </p:tav>
                                        <p:tav tm="100000">
                                          <p:val>
                                            <p:strVal val="#ppt_h"/>
                                          </p:val>
                                        </p:tav>
                                      </p:tavLst>
                                    </p:anim>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2000"/>
                                        <p:tgtEl>
                                          <p:spTgt spid="9"/>
                                        </p:tgtEl>
                                      </p:cBhvr>
                                    </p:animEffect>
                                  </p:childTnLst>
                                </p:cTn>
                              </p:par>
                            </p:childTnLst>
                          </p:cTn>
                        </p:par>
                        <p:par>
                          <p:cTn id="22" fill="hold" nodeType="afterGroup">
                            <p:stCondLst>
                              <p:cond delay="2500"/>
                            </p:stCondLst>
                            <p:childTnLst>
                              <p:par>
                                <p:cTn id="23" presetID="22" presetClass="entr" presetSubtype="8"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left)">
                                      <p:cBhvr>
                                        <p:cTn id="25"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p:txBody>
          <a:bodyPr/>
          <a:lstStyle/>
          <a:p>
            <a:pPr>
              <a:defRPr/>
            </a:pPr>
            <a:fld id="{F6FD2998-7187-48C8-8ABE-714E787603CE}" type="slidenum">
              <a:rPr lang="en-US" smtClean="0"/>
              <a:pPr>
                <a:defRPr/>
              </a:pPr>
              <a:t>11</a:t>
            </a:fld>
            <a:endParaRPr lang="en-US" smtClean="0"/>
          </a:p>
        </p:txBody>
      </p:sp>
      <p:sp>
        <p:nvSpPr>
          <p:cNvPr id="13315" name="Rectangle 2"/>
          <p:cNvSpPr>
            <a:spLocks noGrp="1" noChangeArrowheads="1"/>
          </p:cNvSpPr>
          <p:nvPr>
            <p:ph type="title"/>
          </p:nvPr>
        </p:nvSpPr>
        <p:spPr/>
        <p:txBody>
          <a:bodyPr/>
          <a:lstStyle/>
          <a:p>
            <a:pPr eaLnBrk="1" hangingPunct="1"/>
            <a:r>
              <a:rPr lang="en-US" smtClean="0"/>
              <a:t>Example: Producer and Consumer</a:t>
            </a:r>
          </a:p>
        </p:txBody>
      </p:sp>
      <p:sp>
        <p:nvSpPr>
          <p:cNvPr id="13316" name="Rectangle 6"/>
          <p:cNvSpPr>
            <a:spLocks noChangeArrowheads="1"/>
          </p:cNvSpPr>
          <p:nvPr/>
        </p:nvSpPr>
        <p:spPr bwMode="auto">
          <a:xfrm>
            <a:off x="1447800" y="2209800"/>
            <a:ext cx="1295400" cy="9144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2000"/>
              <a:t>Thread 1</a:t>
            </a:r>
          </a:p>
        </p:txBody>
      </p:sp>
      <p:sp>
        <p:nvSpPr>
          <p:cNvPr id="13317" name="Rectangle 7"/>
          <p:cNvSpPr>
            <a:spLocks noChangeArrowheads="1"/>
          </p:cNvSpPr>
          <p:nvPr/>
        </p:nvSpPr>
        <p:spPr bwMode="auto">
          <a:xfrm>
            <a:off x="6096000" y="2209800"/>
            <a:ext cx="1295400" cy="9144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2000"/>
              <a:t>Thread 2</a:t>
            </a:r>
          </a:p>
        </p:txBody>
      </p:sp>
      <p:sp>
        <p:nvSpPr>
          <p:cNvPr id="13318" name="Rectangle 8"/>
          <p:cNvSpPr>
            <a:spLocks noChangeArrowheads="1"/>
          </p:cNvSpPr>
          <p:nvPr/>
        </p:nvSpPr>
        <p:spPr bwMode="auto">
          <a:xfrm>
            <a:off x="3733800" y="2209800"/>
            <a:ext cx="1219200" cy="1066800"/>
          </a:xfrm>
          <a:prstGeom prst="rect">
            <a:avLst/>
          </a:prstGeom>
          <a:solidFill>
            <a:srgbClr val="CCECFF"/>
          </a:solidFill>
          <a:ln w="9525">
            <a:solidFill>
              <a:schemeClr val="tx1"/>
            </a:solidFill>
            <a:miter lim="800000"/>
            <a:headEnd/>
            <a:tailEnd/>
          </a:ln>
        </p:spPr>
        <p:txBody>
          <a:bodyPr wrap="none" anchor="ctr"/>
          <a:lstStyle/>
          <a:p>
            <a:pPr algn="ctr" eaLnBrk="0" hangingPunct="0"/>
            <a:r>
              <a:rPr lang="en-US"/>
              <a:t>Hold an </a:t>
            </a:r>
          </a:p>
          <a:p>
            <a:pPr algn="ctr" eaLnBrk="0" hangingPunct="0"/>
            <a:r>
              <a:rPr lang="en-US"/>
              <a:t>Integer</a:t>
            </a:r>
          </a:p>
        </p:txBody>
      </p:sp>
      <p:sp>
        <p:nvSpPr>
          <p:cNvPr id="13319" name="Text Box 9"/>
          <p:cNvSpPr txBox="1">
            <a:spLocks noChangeArrowheads="1"/>
          </p:cNvSpPr>
          <p:nvPr/>
        </p:nvSpPr>
        <p:spPr bwMode="auto">
          <a:xfrm>
            <a:off x="3600450" y="1819275"/>
            <a:ext cx="1403350" cy="400050"/>
          </a:xfrm>
          <a:prstGeom prst="rect">
            <a:avLst/>
          </a:prstGeom>
          <a:noFill/>
          <a:ln w="9525">
            <a:noFill/>
            <a:miter lim="800000"/>
            <a:headEnd/>
            <a:tailEnd/>
          </a:ln>
        </p:spPr>
        <p:txBody>
          <a:bodyPr wrap="none">
            <a:spAutoFit/>
          </a:bodyPr>
          <a:lstStyle/>
          <a:p>
            <a:pPr eaLnBrk="0" hangingPunct="0"/>
            <a:r>
              <a:rPr lang="en-US" sz="2000"/>
              <a:t>BufferClass</a:t>
            </a:r>
          </a:p>
        </p:txBody>
      </p:sp>
      <p:sp>
        <p:nvSpPr>
          <p:cNvPr id="13320" name="Text Box 10"/>
          <p:cNvSpPr txBox="1">
            <a:spLocks noChangeArrowheads="1"/>
          </p:cNvSpPr>
          <p:nvPr/>
        </p:nvSpPr>
        <p:spPr bwMode="auto">
          <a:xfrm>
            <a:off x="990600" y="1819275"/>
            <a:ext cx="2100263" cy="396875"/>
          </a:xfrm>
          <a:prstGeom prst="rect">
            <a:avLst/>
          </a:prstGeom>
          <a:noFill/>
          <a:ln w="9525">
            <a:noFill/>
            <a:miter lim="800000"/>
            <a:headEnd/>
            <a:tailEnd/>
          </a:ln>
        </p:spPr>
        <p:txBody>
          <a:bodyPr wrap="none">
            <a:spAutoFit/>
          </a:bodyPr>
          <a:lstStyle/>
          <a:p>
            <a:pPr eaLnBrk="0" hangingPunct="0"/>
            <a:r>
              <a:rPr lang="en-US" sz="2000"/>
              <a:t>Produce an Integer</a:t>
            </a:r>
          </a:p>
        </p:txBody>
      </p:sp>
      <p:sp>
        <p:nvSpPr>
          <p:cNvPr id="13321" name="Text Box 11"/>
          <p:cNvSpPr txBox="1">
            <a:spLocks noChangeArrowheads="1"/>
          </p:cNvSpPr>
          <p:nvPr/>
        </p:nvSpPr>
        <p:spPr bwMode="auto">
          <a:xfrm>
            <a:off x="5632450" y="1819275"/>
            <a:ext cx="2227263" cy="396875"/>
          </a:xfrm>
          <a:prstGeom prst="rect">
            <a:avLst/>
          </a:prstGeom>
          <a:noFill/>
          <a:ln w="9525">
            <a:noFill/>
            <a:miter lim="800000"/>
            <a:headEnd/>
            <a:tailEnd/>
          </a:ln>
        </p:spPr>
        <p:txBody>
          <a:bodyPr wrap="none">
            <a:spAutoFit/>
          </a:bodyPr>
          <a:lstStyle/>
          <a:p>
            <a:pPr eaLnBrk="0" hangingPunct="0"/>
            <a:r>
              <a:rPr lang="en-US" sz="2000"/>
              <a:t>Consume an Integer</a:t>
            </a:r>
          </a:p>
        </p:txBody>
      </p:sp>
      <p:sp>
        <p:nvSpPr>
          <p:cNvPr id="13322" name="Rectangle 12"/>
          <p:cNvSpPr>
            <a:spLocks noChangeArrowheads="1"/>
          </p:cNvSpPr>
          <p:nvPr/>
        </p:nvSpPr>
        <p:spPr bwMode="auto">
          <a:xfrm>
            <a:off x="3054350" y="3886200"/>
            <a:ext cx="2584450" cy="609600"/>
          </a:xfrm>
          <a:prstGeom prst="rect">
            <a:avLst/>
          </a:prstGeom>
          <a:solidFill>
            <a:schemeClr val="bg1"/>
          </a:solidFill>
          <a:ln w="9525">
            <a:solidFill>
              <a:schemeClr val="tx1"/>
            </a:solidFill>
            <a:miter lim="800000"/>
            <a:headEnd/>
            <a:tailEnd/>
          </a:ln>
        </p:spPr>
        <p:txBody>
          <a:bodyPr wrap="none" anchor="ctr"/>
          <a:lstStyle/>
          <a:p>
            <a:pPr algn="ctr" eaLnBrk="0" hangingPunct="0"/>
            <a:r>
              <a:rPr lang="en-US" sz="2000"/>
              <a:t>main()</a:t>
            </a:r>
          </a:p>
        </p:txBody>
      </p:sp>
      <p:cxnSp>
        <p:nvCxnSpPr>
          <p:cNvPr id="13323" name="AutoShape 13"/>
          <p:cNvCxnSpPr>
            <a:cxnSpLocks noChangeShapeType="1"/>
            <a:stCxn id="13322" idx="0"/>
            <a:endCxn id="13316" idx="2"/>
          </p:cNvCxnSpPr>
          <p:nvPr/>
        </p:nvCxnSpPr>
        <p:spPr bwMode="auto">
          <a:xfrm flipH="1" flipV="1">
            <a:off x="2095500" y="3124200"/>
            <a:ext cx="2251075" cy="762000"/>
          </a:xfrm>
          <a:prstGeom prst="straightConnector1">
            <a:avLst/>
          </a:prstGeom>
          <a:noFill/>
          <a:ln w="9525">
            <a:solidFill>
              <a:schemeClr val="tx1"/>
            </a:solidFill>
            <a:round/>
            <a:headEnd/>
            <a:tailEnd type="triangle" w="med" len="med"/>
          </a:ln>
        </p:spPr>
      </p:cxnSp>
      <p:cxnSp>
        <p:nvCxnSpPr>
          <p:cNvPr id="13324" name="AutoShape 14"/>
          <p:cNvCxnSpPr>
            <a:cxnSpLocks noChangeShapeType="1"/>
            <a:stCxn id="13322" idx="0"/>
            <a:endCxn id="13318" idx="2"/>
          </p:cNvCxnSpPr>
          <p:nvPr/>
        </p:nvCxnSpPr>
        <p:spPr bwMode="auto">
          <a:xfrm flipH="1" flipV="1">
            <a:off x="4343400" y="3276600"/>
            <a:ext cx="3175" cy="609600"/>
          </a:xfrm>
          <a:prstGeom prst="straightConnector1">
            <a:avLst/>
          </a:prstGeom>
          <a:noFill/>
          <a:ln w="9525">
            <a:solidFill>
              <a:schemeClr val="tx1"/>
            </a:solidFill>
            <a:round/>
            <a:headEnd/>
            <a:tailEnd type="triangle" w="med" len="med"/>
          </a:ln>
        </p:spPr>
      </p:cxnSp>
      <p:cxnSp>
        <p:nvCxnSpPr>
          <p:cNvPr id="13325" name="AutoShape 15"/>
          <p:cNvCxnSpPr>
            <a:cxnSpLocks noChangeShapeType="1"/>
            <a:stCxn id="13322" idx="0"/>
            <a:endCxn id="13317" idx="2"/>
          </p:cNvCxnSpPr>
          <p:nvPr/>
        </p:nvCxnSpPr>
        <p:spPr bwMode="auto">
          <a:xfrm flipV="1">
            <a:off x="4346575" y="3124200"/>
            <a:ext cx="2397125" cy="762000"/>
          </a:xfrm>
          <a:prstGeom prst="straightConnector1">
            <a:avLst/>
          </a:prstGeom>
          <a:noFill/>
          <a:ln w="9525">
            <a:solidFill>
              <a:schemeClr val="tx1"/>
            </a:solidFill>
            <a:round/>
            <a:headEnd/>
            <a:tailEnd type="triangle" w="med" len="med"/>
          </a:ln>
        </p:spPr>
      </p:cxnSp>
      <p:sp>
        <p:nvSpPr>
          <p:cNvPr id="13326" name="AutoShape 16"/>
          <p:cNvSpPr>
            <a:spLocks noChangeArrowheads="1"/>
          </p:cNvSpPr>
          <p:nvPr/>
        </p:nvSpPr>
        <p:spPr bwMode="auto">
          <a:xfrm>
            <a:off x="2895600" y="2514600"/>
            <a:ext cx="533400" cy="304800"/>
          </a:xfrm>
          <a:prstGeom prst="rightArrow">
            <a:avLst>
              <a:gd name="adj1" fmla="val 50000"/>
              <a:gd name="adj2" fmla="val 43750"/>
            </a:avLst>
          </a:prstGeom>
          <a:solidFill>
            <a:schemeClr val="bg1"/>
          </a:solidFill>
          <a:ln w="9525">
            <a:solidFill>
              <a:schemeClr val="tx1"/>
            </a:solidFill>
            <a:miter lim="800000"/>
            <a:headEnd/>
            <a:tailEnd/>
          </a:ln>
        </p:spPr>
        <p:txBody>
          <a:bodyPr wrap="none" anchor="ctr"/>
          <a:lstStyle/>
          <a:p>
            <a:pPr eaLnBrk="0" hangingPunct="0"/>
            <a:endParaRPr lang="en-US"/>
          </a:p>
        </p:txBody>
      </p:sp>
      <p:sp>
        <p:nvSpPr>
          <p:cNvPr id="13327" name="AutoShape 17"/>
          <p:cNvSpPr>
            <a:spLocks noChangeArrowheads="1"/>
          </p:cNvSpPr>
          <p:nvPr/>
        </p:nvSpPr>
        <p:spPr bwMode="auto">
          <a:xfrm>
            <a:off x="5181600" y="2514600"/>
            <a:ext cx="533400" cy="304800"/>
          </a:xfrm>
          <a:prstGeom prst="rightArrow">
            <a:avLst>
              <a:gd name="adj1" fmla="val 50000"/>
              <a:gd name="adj2" fmla="val 43750"/>
            </a:avLst>
          </a:prstGeom>
          <a:solidFill>
            <a:schemeClr val="bg1"/>
          </a:solidFill>
          <a:ln w="9525">
            <a:solidFill>
              <a:schemeClr val="tx1"/>
            </a:solidFill>
            <a:miter lim="800000"/>
            <a:headEnd/>
            <a:tailEnd/>
          </a:ln>
        </p:spPr>
        <p:txBody>
          <a:bodyPr wrap="none" anchor="ctr"/>
          <a:lstStyle/>
          <a:p>
            <a:pPr eaLnBrk="0" hangingPunct="0"/>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p:txBody>
          <a:bodyPr/>
          <a:lstStyle/>
          <a:p>
            <a:pPr>
              <a:defRPr/>
            </a:pPr>
            <a:fld id="{3B2D8ACA-9531-4033-9BA3-5212B4406159}" type="slidenum">
              <a:rPr lang="en-US" smtClean="0"/>
              <a:pPr>
                <a:defRPr/>
              </a:pPr>
              <a:t>12</a:t>
            </a:fld>
            <a:endParaRPr lang="en-US" smtClean="0"/>
          </a:p>
        </p:txBody>
      </p:sp>
      <p:sp>
        <p:nvSpPr>
          <p:cNvPr id="14339" name="Rectangle 2"/>
          <p:cNvSpPr>
            <a:spLocks noGrp="1" noChangeArrowheads="1"/>
          </p:cNvSpPr>
          <p:nvPr>
            <p:ph type="title"/>
          </p:nvPr>
        </p:nvSpPr>
        <p:spPr>
          <a:xfrm>
            <a:off x="1447800" y="76200"/>
            <a:ext cx="7620000" cy="623888"/>
          </a:xfrm>
        </p:spPr>
        <p:txBody>
          <a:bodyPr/>
          <a:lstStyle/>
          <a:p>
            <a:pPr eaLnBrk="1" hangingPunct="1"/>
            <a:r>
              <a:rPr lang="en-US" smtClean="0"/>
              <a:t>Class that holds a shared variable</a:t>
            </a:r>
          </a:p>
        </p:txBody>
      </p:sp>
      <p:sp>
        <p:nvSpPr>
          <p:cNvPr id="14340" name="Rectangle 3"/>
          <p:cNvSpPr>
            <a:spLocks noGrp="1" noChangeArrowheads="1"/>
          </p:cNvSpPr>
          <p:nvPr>
            <p:ph type="body" idx="1"/>
          </p:nvPr>
        </p:nvSpPr>
        <p:spPr>
          <a:xfrm>
            <a:off x="685800" y="990600"/>
            <a:ext cx="8153400" cy="5486400"/>
          </a:xfrm>
        </p:spPr>
        <p:txBody>
          <a:bodyPr/>
          <a:lstStyle/>
          <a:p>
            <a:pPr marL="463550" indent="-463550" eaLnBrk="1" hangingPunct="1">
              <a:lnSpc>
                <a:spcPct val="90000"/>
              </a:lnSpc>
              <a:buFont typeface="Wingdings" pitchFamily="2" charset="2"/>
              <a:buNone/>
              <a:tabLst>
                <a:tab pos="914400" algn="l"/>
                <a:tab pos="1377950" algn="l"/>
              </a:tabLst>
            </a:pPr>
            <a:r>
              <a:rPr lang="en-US" sz="2000" noProof="1" smtClean="0"/>
              <a:t>class BufferClass</a:t>
            </a:r>
            <a:r>
              <a:rPr lang="en-US" sz="2000" dirty="0" smtClean="0"/>
              <a:t> </a:t>
            </a:r>
            <a:r>
              <a:rPr lang="en-US" sz="2000" noProof="1" smtClean="0"/>
              <a:t>{</a:t>
            </a:r>
          </a:p>
          <a:p>
            <a:pPr marL="463550" indent="-463550" eaLnBrk="1" hangingPunct="1">
              <a:lnSpc>
                <a:spcPct val="90000"/>
              </a:lnSpc>
              <a:buFont typeface="Wingdings" pitchFamily="2" charset="2"/>
              <a:buNone/>
              <a:tabLst>
                <a:tab pos="914400" algn="l"/>
                <a:tab pos="1377950" algn="l"/>
              </a:tabLst>
            </a:pPr>
            <a:r>
              <a:rPr lang="en-US" sz="2000" noProof="1" smtClean="0"/>
              <a:t>	private int bufferCell = -1;	</a:t>
            </a:r>
            <a:r>
              <a:rPr lang="en-US" sz="2000" dirty="0" smtClean="0"/>
              <a:t>	</a:t>
            </a:r>
            <a:r>
              <a:rPr lang="en-US" sz="2000" noProof="1" smtClean="0"/>
              <a:t>// buffer for an integer</a:t>
            </a:r>
          </a:p>
          <a:p>
            <a:pPr marL="463550" indent="-463550" eaLnBrk="1" hangingPunct="1">
              <a:lnSpc>
                <a:spcPct val="90000"/>
              </a:lnSpc>
              <a:buFont typeface="Wingdings" pitchFamily="2" charset="2"/>
              <a:buNone/>
              <a:tabLst>
                <a:tab pos="914400" algn="l"/>
                <a:tab pos="1377950" algn="l"/>
              </a:tabLst>
            </a:pPr>
            <a:r>
              <a:rPr lang="en-US" sz="2000" noProof="1" smtClean="0"/>
              <a:t>	private boolean </a:t>
            </a:r>
            <a:r>
              <a:rPr lang="en-US" sz="2000" b="1" noProof="1" smtClean="0">
                <a:solidFill>
                  <a:schemeClr val="folHlink"/>
                </a:solidFill>
              </a:rPr>
              <a:t>writeable</a:t>
            </a:r>
            <a:r>
              <a:rPr lang="en-US" sz="2000" noProof="1" smtClean="0"/>
              <a:t> = true;	// flag</a:t>
            </a:r>
          </a:p>
          <a:p>
            <a:pPr marL="463550" indent="-463550" eaLnBrk="1" hangingPunct="1">
              <a:lnSpc>
                <a:spcPct val="90000"/>
              </a:lnSpc>
              <a:buFont typeface="Wingdings" pitchFamily="2" charset="2"/>
              <a:buNone/>
              <a:tabLst>
                <a:tab pos="914400" algn="l"/>
                <a:tab pos="1377950" algn="l"/>
              </a:tabLst>
            </a:pPr>
            <a:r>
              <a:rPr lang="en-US" sz="2000" noProof="1" smtClean="0"/>
              <a:t>	public void setBuffer(int val)</a:t>
            </a:r>
            <a:r>
              <a:rPr lang="en-US" sz="2000" dirty="0" smtClean="0"/>
              <a:t> </a:t>
            </a:r>
            <a:r>
              <a:rPr lang="en-US" sz="2000" noProof="1" smtClean="0"/>
              <a:t>{</a:t>
            </a:r>
          </a:p>
          <a:p>
            <a:pPr marL="463550" indent="-463550" eaLnBrk="1" hangingPunct="1">
              <a:lnSpc>
                <a:spcPct val="90000"/>
              </a:lnSpc>
              <a:buFont typeface="Wingdings" pitchFamily="2" charset="2"/>
              <a:buNone/>
              <a:tabLst>
                <a:tab pos="914400" algn="l"/>
                <a:tab pos="1377950" algn="l"/>
              </a:tabLst>
            </a:pPr>
            <a:r>
              <a:rPr lang="en-US" sz="2000" noProof="1" smtClean="0"/>
              <a:t>		while (</a:t>
            </a:r>
            <a:r>
              <a:rPr lang="en-US" sz="2000" b="1" noProof="1" smtClean="0">
                <a:solidFill>
                  <a:schemeClr val="folHlink"/>
                </a:solidFill>
              </a:rPr>
              <a:t>!writeable</a:t>
            </a:r>
            <a:r>
              <a:rPr lang="en-US" sz="2000" noProof="1" smtClean="0"/>
              <a:t>)</a:t>
            </a:r>
            <a:r>
              <a:rPr lang="en-US" sz="2000" dirty="0" smtClean="0"/>
              <a:t> </a:t>
            </a:r>
          </a:p>
          <a:p>
            <a:pPr marL="463550" indent="-463550" eaLnBrk="1" hangingPunct="1">
              <a:lnSpc>
                <a:spcPct val="90000"/>
              </a:lnSpc>
              <a:buFont typeface="Wingdings" pitchFamily="2" charset="2"/>
              <a:buNone/>
              <a:tabLst>
                <a:tab pos="914400" algn="l"/>
                <a:tab pos="1377950" algn="l"/>
              </a:tabLst>
            </a:pPr>
            <a:r>
              <a:rPr lang="en-US" sz="2000" noProof="1" smtClean="0"/>
              <a:t>		{ }</a:t>
            </a:r>
          </a:p>
          <a:p>
            <a:pPr marL="463550" indent="-463550" eaLnBrk="1" hangingPunct="1">
              <a:lnSpc>
                <a:spcPct val="90000"/>
              </a:lnSpc>
              <a:buFont typeface="Wingdings" pitchFamily="2" charset="2"/>
              <a:buNone/>
              <a:tabLst>
                <a:tab pos="914400" algn="l"/>
                <a:tab pos="1377950" algn="l"/>
              </a:tabLst>
            </a:pPr>
            <a:r>
              <a:rPr lang="en-US" sz="2000" noProof="1" smtClean="0"/>
              <a:t>		bufferCell = val;</a:t>
            </a:r>
          </a:p>
          <a:p>
            <a:pPr marL="463550" indent="-463550" eaLnBrk="1" hangingPunct="1">
              <a:lnSpc>
                <a:spcPct val="90000"/>
              </a:lnSpc>
              <a:buFont typeface="Wingdings" pitchFamily="2" charset="2"/>
              <a:buNone/>
              <a:tabLst>
                <a:tab pos="914400" algn="l"/>
                <a:tab pos="1377950" algn="l"/>
              </a:tabLst>
            </a:pPr>
            <a:r>
              <a:rPr lang="en-US" sz="2000" noProof="1" smtClean="0"/>
              <a:t>		</a:t>
            </a:r>
            <a:r>
              <a:rPr lang="en-US" sz="2000" b="1" noProof="1" smtClean="0">
                <a:solidFill>
                  <a:schemeClr val="folHlink"/>
                </a:solidFill>
              </a:rPr>
              <a:t>writeable</a:t>
            </a:r>
            <a:r>
              <a:rPr lang="en-US" sz="2000" noProof="1" smtClean="0"/>
              <a:t> = false;</a:t>
            </a:r>
          </a:p>
          <a:p>
            <a:pPr marL="463550" indent="-463550" eaLnBrk="1" hangingPunct="1">
              <a:lnSpc>
                <a:spcPct val="90000"/>
              </a:lnSpc>
              <a:buFont typeface="Wingdings" pitchFamily="2" charset="2"/>
              <a:buNone/>
              <a:tabLst>
                <a:tab pos="914400" algn="l"/>
                <a:tab pos="1377950" algn="l"/>
              </a:tabLst>
            </a:pPr>
            <a:r>
              <a:rPr lang="en-US" sz="2000" noProof="1" smtClean="0"/>
              <a:t>	}</a:t>
            </a:r>
          </a:p>
          <a:p>
            <a:pPr marL="463550" indent="-463550" eaLnBrk="1" hangingPunct="1">
              <a:lnSpc>
                <a:spcPct val="90000"/>
              </a:lnSpc>
              <a:buFont typeface="Wingdings" pitchFamily="2" charset="2"/>
              <a:buNone/>
              <a:tabLst>
                <a:tab pos="914400" algn="l"/>
                <a:tab pos="1377950" algn="l"/>
              </a:tabLst>
            </a:pPr>
            <a:r>
              <a:rPr lang="en-US" sz="2000" noProof="1" smtClean="0"/>
              <a:t>	public int getBuffer()</a:t>
            </a:r>
            <a:r>
              <a:rPr lang="en-US" sz="2000" dirty="0" smtClean="0"/>
              <a:t> </a:t>
            </a:r>
            <a:r>
              <a:rPr lang="en-US" sz="2000" noProof="1" smtClean="0"/>
              <a:t>{</a:t>
            </a:r>
          </a:p>
          <a:p>
            <a:pPr marL="463550" indent="-463550" eaLnBrk="1" hangingPunct="1">
              <a:lnSpc>
                <a:spcPct val="90000"/>
              </a:lnSpc>
              <a:buFont typeface="Wingdings" pitchFamily="2" charset="2"/>
              <a:buNone/>
              <a:tabLst>
                <a:tab pos="914400" algn="l"/>
                <a:tab pos="1377950" algn="l"/>
              </a:tabLst>
            </a:pPr>
            <a:r>
              <a:rPr lang="en-US" sz="2000" noProof="1" smtClean="0"/>
              <a:t>		while (</a:t>
            </a:r>
            <a:r>
              <a:rPr lang="en-US" sz="2000" b="1" noProof="1" smtClean="0">
                <a:solidFill>
                  <a:schemeClr val="folHlink"/>
                </a:solidFill>
              </a:rPr>
              <a:t>writeable</a:t>
            </a:r>
            <a:r>
              <a:rPr lang="en-US" sz="2000" noProof="1" smtClean="0"/>
              <a:t>)</a:t>
            </a:r>
            <a:r>
              <a:rPr lang="en-US" sz="2000" dirty="0" smtClean="0"/>
              <a:t> </a:t>
            </a:r>
          </a:p>
          <a:p>
            <a:pPr marL="463550" indent="-463550" eaLnBrk="1" hangingPunct="1">
              <a:lnSpc>
                <a:spcPct val="90000"/>
              </a:lnSpc>
              <a:buFont typeface="Wingdings" pitchFamily="2" charset="2"/>
              <a:buNone/>
              <a:tabLst>
                <a:tab pos="914400" algn="l"/>
                <a:tab pos="1377950" algn="l"/>
              </a:tabLst>
            </a:pPr>
            <a:r>
              <a:rPr lang="en-US" sz="2000" noProof="1" smtClean="0"/>
              <a:t>		{ }</a:t>
            </a:r>
          </a:p>
          <a:p>
            <a:pPr marL="463550" indent="-463550" eaLnBrk="1" hangingPunct="1">
              <a:lnSpc>
                <a:spcPct val="90000"/>
              </a:lnSpc>
              <a:buFont typeface="Wingdings" pitchFamily="2" charset="2"/>
              <a:buNone/>
              <a:tabLst>
                <a:tab pos="914400" algn="l"/>
                <a:tab pos="1377950" algn="l"/>
              </a:tabLst>
            </a:pPr>
            <a:r>
              <a:rPr lang="en-US" sz="2000" noProof="1" smtClean="0"/>
              <a:t>		</a:t>
            </a:r>
            <a:r>
              <a:rPr lang="en-US" sz="2000" b="1" noProof="1" smtClean="0">
                <a:solidFill>
                  <a:schemeClr val="folHlink"/>
                </a:solidFill>
              </a:rPr>
              <a:t>writeable</a:t>
            </a:r>
            <a:r>
              <a:rPr lang="en-US" sz="2000" noProof="1" smtClean="0"/>
              <a:t> = true;</a:t>
            </a:r>
          </a:p>
          <a:p>
            <a:pPr marL="463550" indent="-463550" eaLnBrk="1" hangingPunct="1">
              <a:lnSpc>
                <a:spcPct val="90000"/>
              </a:lnSpc>
              <a:buFont typeface="Wingdings" pitchFamily="2" charset="2"/>
              <a:buNone/>
              <a:tabLst>
                <a:tab pos="914400" algn="l"/>
                <a:tab pos="1377950" algn="l"/>
              </a:tabLst>
            </a:pPr>
            <a:r>
              <a:rPr lang="en-US" sz="2000" noProof="1" smtClean="0"/>
              <a:t>		return bufferCell;</a:t>
            </a:r>
          </a:p>
          <a:p>
            <a:pPr marL="463550" indent="-463550" eaLnBrk="1" hangingPunct="1">
              <a:lnSpc>
                <a:spcPct val="90000"/>
              </a:lnSpc>
              <a:buFont typeface="Wingdings" pitchFamily="2" charset="2"/>
              <a:buNone/>
              <a:tabLst>
                <a:tab pos="914400" algn="l"/>
                <a:tab pos="1377950" algn="l"/>
              </a:tabLst>
            </a:pPr>
            <a:r>
              <a:rPr lang="en-US" sz="2000" noProof="1" smtClean="0"/>
              <a:t>	}</a:t>
            </a:r>
          </a:p>
          <a:p>
            <a:pPr marL="463550" indent="-463550" eaLnBrk="1" hangingPunct="1">
              <a:lnSpc>
                <a:spcPct val="90000"/>
              </a:lnSpc>
              <a:buFont typeface="Wingdings" pitchFamily="2" charset="2"/>
              <a:buNone/>
              <a:tabLst>
                <a:tab pos="914400" algn="l"/>
                <a:tab pos="1377950" algn="l"/>
              </a:tabLst>
            </a:pPr>
            <a:r>
              <a:rPr lang="en-US" sz="2000" noProof="1" smtClean="0"/>
              <a:t>}</a:t>
            </a:r>
          </a:p>
        </p:txBody>
      </p:sp>
      <p:sp>
        <p:nvSpPr>
          <p:cNvPr id="14341" name="Rectangle 4"/>
          <p:cNvSpPr>
            <a:spLocks noChangeArrowheads="1"/>
          </p:cNvSpPr>
          <p:nvPr/>
        </p:nvSpPr>
        <p:spPr bwMode="auto">
          <a:xfrm>
            <a:off x="5105400" y="3429000"/>
            <a:ext cx="1143000" cy="838200"/>
          </a:xfrm>
          <a:prstGeom prst="rect">
            <a:avLst/>
          </a:prstGeom>
          <a:solidFill>
            <a:srgbClr val="FFFFCC"/>
          </a:solidFill>
          <a:ln w="9525">
            <a:solidFill>
              <a:schemeClr val="tx1"/>
            </a:solidFill>
            <a:miter lim="800000"/>
            <a:headEnd/>
            <a:tailEnd/>
          </a:ln>
        </p:spPr>
        <p:txBody>
          <a:bodyPr wrap="none" anchor="ctr"/>
          <a:lstStyle/>
          <a:p>
            <a:pPr algn="ctr" eaLnBrk="0" hangingPunct="0"/>
            <a:r>
              <a:rPr lang="en-US"/>
              <a:t>setBuffer()</a:t>
            </a:r>
          </a:p>
        </p:txBody>
      </p:sp>
      <p:sp>
        <p:nvSpPr>
          <p:cNvPr id="14342" name="Rectangle 5"/>
          <p:cNvSpPr>
            <a:spLocks noChangeArrowheads="1"/>
          </p:cNvSpPr>
          <p:nvPr/>
        </p:nvSpPr>
        <p:spPr bwMode="auto">
          <a:xfrm>
            <a:off x="6248400" y="3429000"/>
            <a:ext cx="990600" cy="533400"/>
          </a:xfrm>
          <a:prstGeom prst="rect">
            <a:avLst/>
          </a:prstGeom>
          <a:solidFill>
            <a:srgbClr val="CCECFF"/>
          </a:solidFill>
          <a:ln w="9525">
            <a:solidFill>
              <a:schemeClr val="tx1"/>
            </a:solidFill>
            <a:miter lim="800000"/>
            <a:headEnd/>
            <a:tailEnd/>
          </a:ln>
        </p:spPr>
        <p:txBody>
          <a:bodyPr wrap="none" anchor="ctr"/>
          <a:lstStyle/>
          <a:p>
            <a:pPr algn="ctr" eaLnBrk="0" hangingPunct="0"/>
            <a:r>
              <a:rPr lang="en-US"/>
              <a:t>bufferCell</a:t>
            </a:r>
          </a:p>
        </p:txBody>
      </p:sp>
      <p:sp>
        <p:nvSpPr>
          <p:cNvPr id="14343" name="Rectangle 6"/>
          <p:cNvSpPr>
            <a:spLocks noChangeArrowheads="1"/>
          </p:cNvSpPr>
          <p:nvPr/>
        </p:nvSpPr>
        <p:spPr bwMode="auto">
          <a:xfrm>
            <a:off x="7239000" y="3429000"/>
            <a:ext cx="1295400" cy="838200"/>
          </a:xfrm>
          <a:prstGeom prst="rect">
            <a:avLst/>
          </a:prstGeom>
          <a:solidFill>
            <a:srgbClr val="FFFFCC"/>
          </a:solidFill>
          <a:ln w="9525">
            <a:solidFill>
              <a:schemeClr val="tx1"/>
            </a:solidFill>
            <a:miter lim="800000"/>
            <a:headEnd/>
            <a:tailEnd/>
          </a:ln>
        </p:spPr>
        <p:txBody>
          <a:bodyPr wrap="none" anchor="ctr"/>
          <a:lstStyle/>
          <a:p>
            <a:pPr algn="ctr" eaLnBrk="0" hangingPunct="0"/>
            <a:r>
              <a:rPr lang="en-US"/>
              <a:t>getBuffer()</a:t>
            </a:r>
          </a:p>
        </p:txBody>
      </p:sp>
      <p:sp>
        <p:nvSpPr>
          <p:cNvPr id="14344" name="Line 7"/>
          <p:cNvSpPr>
            <a:spLocks noChangeShapeType="1"/>
          </p:cNvSpPr>
          <p:nvPr/>
        </p:nvSpPr>
        <p:spPr bwMode="auto">
          <a:xfrm>
            <a:off x="4724400" y="3886200"/>
            <a:ext cx="381000" cy="0"/>
          </a:xfrm>
          <a:prstGeom prst="line">
            <a:avLst/>
          </a:prstGeom>
          <a:noFill/>
          <a:ln w="9525">
            <a:solidFill>
              <a:schemeClr val="tx1"/>
            </a:solidFill>
            <a:round/>
            <a:headEnd/>
            <a:tailEnd type="triangle" w="med" len="med"/>
          </a:ln>
        </p:spPr>
        <p:txBody>
          <a:bodyPr/>
          <a:lstStyle/>
          <a:p>
            <a:endParaRPr lang="en-US"/>
          </a:p>
        </p:txBody>
      </p:sp>
      <p:sp>
        <p:nvSpPr>
          <p:cNvPr id="14345" name="Line 8"/>
          <p:cNvSpPr>
            <a:spLocks noChangeShapeType="1"/>
          </p:cNvSpPr>
          <p:nvPr/>
        </p:nvSpPr>
        <p:spPr bwMode="auto">
          <a:xfrm>
            <a:off x="8534400" y="3886200"/>
            <a:ext cx="457200" cy="0"/>
          </a:xfrm>
          <a:prstGeom prst="line">
            <a:avLst/>
          </a:prstGeom>
          <a:noFill/>
          <a:ln w="9525">
            <a:solidFill>
              <a:schemeClr val="tx1"/>
            </a:solidFill>
            <a:round/>
            <a:headEnd/>
            <a:tailEnd type="triangle" w="med" len="med"/>
          </a:ln>
        </p:spPr>
        <p:txBody>
          <a:bodyPr/>
          <a:lstStyle/>
          <a:p>
            <a:endParaRPr lang="en-US"/>
          </a:p>
        </p:txBody>
      </p:sp>
      <p:sp>
        <p:nvSpPr>
          <p:cNvPr id="10" name="Rectangle 5"/>
          <p:cNvSpPr>
            <a:spLocks noChangeArrowheads="1"/>
          </p:cNvSpPr>
          <p:nvPr/>
        </p:nvSpPr>
        <p:spPr bwMode="auto">
          <a:xfrm>
            <a:off x="6248400" y="3962400"/>
            <a:ext cx="990600" cy="3048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eaLnBrk="0" hangingPunct="0">
              <a:defRPr/>
            </a:pPr>
            <a:r>
              <a:rPr lang="en-US" dirty="0"/>
              <a:t>writeable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p:txBody>
          <a:bodyPr/>
          <a:lstStyle/>
          <a:p>
            <a:pPr>
              <a:defRPr/>
            </a:pPr>
            <a:fld id="{A72C1283-B87D-44A5-B105-BD91D1474159}" type="slidenum">
              <a:rPr lang="en-US" smtClean="0"/>
              <a:pPr>
                <a:defRPr/>
              </a:pPr>
              <a:t>13</a:t>
            </a:fld>
            <a:endParaRPr lang="en-US" smtClean="0"/>
          </a:p>
        </p:txBody>
      </p:sp>
      <p:sp>
        <p:nvSpPr>
          <p:cNvPr id="15363" name="Rectangle 2"/>
          <p:cNvSpPr>
            <a:spLocks noGrp="1" noChangeArrowheads="1"/>
          </p:cNvSpPr>
          <p:nvPr>
            <p:ph type="title"/>
          </p:nvPr>
        </p:nvSpPr>
        <p:spPr/>
        <p:txBody>
          <a:bodyPr/>
          <a:lstStyle/>
          <a:p>
            <a:pPr eaLnBrk="1" hangingPunct="1"/>
            <a:r>
              <a:rPr lang="en-US" smtClean="0"/>
              <a:t>Producer Class</a:t>
            </a:r>
          </a:p>
        </p:txBody>
      </p:sp>
      <p:sp>
        <p:nvSpPr>
          <p:cNvPr id="15364" name="Rectangle 3"/>
          <p:cNvSpPr>
            <a:spLocks noGrp="1" noChangeArrowheads="1"/>
          </p:cNvSpPr>
          <p:nvPr>
            <p:ph type="body" idx="1"/>
          </p:nvPr>
        </p:nvSpPr>
        <p:spPr>
          <a:xfrm>
            <a:off x="493713" y="1066800"/>
            <a:ext cx="8574087" cy="5715000"/>
          </a:xfrm>
        </p:spPr>
        <p:txBody>
          <a:bodyPr/>
          <a:lstStyle/>
          <a:p>
            <a:pPr marL="339725" indent="-339725" eaLnBrk="1" hangingPunct="1">
              <a:lnSpc>
                <a:spcPct val="70000"/>
              </a:lnSpc>
              <a:buFont typeface="Wingdings" pitchFamily="2" charset="2"/>
              <a:buNone/>
              <a:tabLst>
                <a:tab pos="796925" algn="l"/>
                <a:tab pos="1254125" algn="l"/>
              </a:tabLst>
            </a:pPr>
            <a:r>
              <a:rPr lang="en-US" sz="2400" noProof="1" smtClean="0"/>
              <a:t>class ProduceInteger extends Thread {</a:t>
            </a:r>
          </a:p>
          <a:p>
            <a:pPr marL="339725" indent="-339725" eaLnBrk="1" hangingPunct="1">
              <a:lnSpc>
                <a:spcPct val="70000"/>
              </a:lnSpc>
              <a:buFont typeface="Wingdings" pitchFamily="2" charset="2"/>
              <a:buNone/>
              <a:tabLst>
                <a:tab pos="796925" algn="l"/>
                <a:tab pos="1254125" algn="l"/>
              </a:tabLst>
            </a:pPr>
            <a:r>
              <a:rPr lang="en-US" sz="2400" noProof="1" smtClean="0"/>
              <a:t>	private BufferClass pBuffer;</a:t>
            </a:r>
          </a:p>
          <a:p>
            <a:pPr marL="339725" indent="-339725" eaLnBrk="1" hangingPunct="1">
              <a:lnSpc>
                <a:spcPct val="70000"/>
              </a:lnSpc>
              <a:buFont typeface="Wingdings" pitchFamily="2" charset="2"/>
              <a:buNone/>
              <a:tabLst>
                <a:tab pos="796925" algn="l"/>
                <a:tab pos="1254125" algn="l"/>
              </a:tabLst>
            </a:pPr>
            <a:r>
              <a:rPr lang="en-US" sz="2400" noProof="1" smtClean="0"/>
              <a:t>	</a:t>
            </a:r>
            <a:r>
              <a:rPr lang="en-US" sz="2400" noProof="1" smtClean="0">
                <a:solidFill>
                  <a:schemeClr val="tx2"/>
                </a:solidFill>
              </a:rPr>
              <a:t>public ProduceInteger(BufferClass h) { pBuffer = h; }</a:t>
            </a:r>
          </a:p>
          <a:p>
            <a:pPr marL="339725" indent="-339725" eaLnBrk="1" hangingPunct="1">
              <a:lnSpc>
                <a:spcPct val="70000"/>
              </a:lnSpc>
              <a:buFont typeface="Wingdings" pitchFamily="2" charset="2"/>
              <a:buNone/>
              <a:tabLst>
                <a:tab pos="796925" algn="l"/>
                <a:tab pos="1254125" algn="l"/>
              </a:tabLst>
            </a:pPr>
            <a:r>
              <a:rPr lang="en-US" sz="2400" noProof="1" smtClean="0"/>
              <a:t>	public void run()</a:t>
            </a:r>
            <a:r>
              <a:rPr lang="en-US" sz="2400" dirty="0" smtClean="0"/>
              <a:t> </a:t>
            </a:r>
            <a:r>
              <a:rPr lang="en-US" sz="2400" noProof="1" smtClean="0"/>
              <a:t>{</a:t>
            </a:r>
          </a:p>
          <a:p>
            <a:pPr marL="339725" indent="-339725" eaLnBrk="1" hangingPunct="1">
              <a:lnSpc>
                <a:spcPct val="70000"/>
              </a:lnSpc>
              <a:buFont typeface="Wingdings" pitchFamily="2" charset="2"/>
              <a:buNone/>
              <a:tabLst>
                <a:tab pos="796925" algn="l"/>
                <a:tab pos="1254125" algn="l"/>
              </a:tabLst>
            </a:pPr>
            <a:r>
              <a:rPr lang="en-US" sz="2400" noProof="1" smtClean="0"/>
              <a:t>		for (int count = 0; count &lt; 10; count++)</a:t>
            </a:r>
            <a:r>
              <a:rPr lang="en-US" sz="2400" dirty="0" smtClean="0"/>
              <a:t> </a:t>
            </a:r>
            <a:r>
              <a:rPr lang="en-US" sz="2400" noProof="1" smtClean="0"/>
              <a:t>{</a:t>
            </a:r>
          </a:p>
          <a:p>
            <a:pPr marL="339725" indent="-339725" eaLnBrk="1" hangingPunct="1">
              <a:lnSpc>
                <a:spcPct val="70000"/>
              </a:lnSpc>
              <a:buFont typeface="Wingdings" pitchFamily="2" charset="2"/>
              <a:buNone/>
              <a:tabLst>
                <a:tab pos="796925" algn="l"/>
                <a:tab pos="1254125" algn="l"/>
              </a:tabLst>
            </a:pPr>
            <a:r>
              <a:rPr lang="en-US" sz="2400" noProof="1" smtClean="0"/>
              <a:t>			try</a:t>
            </a:r>
            <a:r>
              <a:rPr lang="en-US" sz="2400" dirty="0" smtClean="0"/>
              <a:t> </a:t>
            </a:r>
            <a:r>
              <a:rPr lang="en-US" sz="2400" noProof="1" smtClean="0"/>
              <a:t>{</a:t>
            </a:r>
          </a:p>
          <a:p>
            <a:pPr marL="339725" indent="-339725" eaLnBrk="1" hangingPunct="1">
              <a:lnSpc>
                <a:spcPct val="70000"/>
              </a:lnSpc>
              <a:buFont typeface="Wingdings" pitchFamily="2" charset="2"/>
              <a:buNone/>
              <a:tabLst>
                <a:tab pos="796925" algn="l"/>
                <a:tab pos="1254125" algn="l"/>
              </a:tabLst>
            </a:pPr>
            <a:r>
              <a:rPr lang="en-US" sz="2400" noProof="1" smtClean="0"/>
              <a:t>				Thread.sleep((int)(Math.random() * 3000));</a:t>
            </a:r>
          </a:p>
          <a:p>
            <a:pPr marL="339725" indent="-339725" eaLnBrk="1" hangingPunct="1">
              <a:lnSpc>
                <a:spcPct val="70000"/>
              </a:lnSpc>
              <a:buFont typeface="Wingdings" pitchFamily="2" charset="2"/>
              <a:buNone/>
              <a:tabLst>
                <a:tab pos="796925" algn="l"/>
                <a:tab pos="1254125" algn="l"/>
              </a:tabLst>
            </a:pPr>
            <a:r>
              <a:rPr lang="en-US" sz="2400" noProof="1" smtClean="0"/>
              <a:t>			}</a:t>
            </a:r>
          </a:p>
          <a:p>
            <a:pPr marL="339725" indent="-339725" eaLnBrk="1" hangingPunct="1">
              <a:lnSpc>
                <a:spcPct val="70000"/>
              </a:lnSpc>
              <a:buFont typeface="Wingdings" pitchFamily="2" charset="2"/>
              <a:buNone/>
              <a:tabLst>
                <a:tab pos="796925" algn="l"/>
                <a:tab pos="1254125" algn="l"/>
              </a:tabLst>
            </a:pPr>
            <a:r>
              <a:rPr lang="en-US" sz="2400" noProof="1" smtClean="0"/>
              <a:t>			catch (InterruptedException e)</a:t>
            </a:r>
            <a:r>
              <a:rPr lang="en-US" sz="2400" dirty="0" smtClean="0"/>
              <a:t> </a:t>
            </a:r>
            <a:r>
              <a:rPr lang="en-US" sz="2400" noProof="1" smtClean="0"/>
              <a:t>{</a:t>
            </a:r>
          </a:p>
          <a:p>
            <a:pPr marL="339725" indent="-339725" eaLnBrk="1" hangingPunct="1">
              <a:lnSpc>
                <a:spcPct val="70000"/>
              </a:lnSpc>
              <a:buFont typeface="Wingdings" pitchFamily="2" charset="2"/>
              <a:buNone/>
              <a:tabLst>
                <a:tab pos="796925" algn="l"/>
                <a:tab pos="1254125" algn="l"/>
              </a:tabLst>
            </a:pPr>
            <a:r>
              <a:rPr lang="en-US" sz="2400" noProof="1" smtClean="0"/>
              <a:t>				System.err.println(e.toString());</a:t>
            </a:r>
          </a:p>
          <a:p>
            <a:pPr marL="339725" indent="-339725" eaLnBrk="1" hangingPunct="1">
              <a:lnSpc>
                <a:spcPct val="70000"/>
              </a:lnSpc>
              <a:buFont typeface="Wingdings" pitchFamily="2" charset="2"/>
              <a:buNone/>
              <a:tabLst>
                <a:tab pos="796925" algn="l"/>
                <a:tab pos="1254125" algn="l"/>
              </a:tabLst>
            </a:pPr>
            <a:r>
              <a:rPr lang="en-US" sz="2400" noProof="1" smtClean="0"/>
              <a:t>			}</a:t>
            </a:r>
          </a:p>
          <a:p>
            <a:pPr marL="339725" indent="-339725" eaLnBrk="1" hangingPunct="1">
              <a:lnSpc>
                <a:spcPct val="70000"/>
              </a:lnSpc>
              <a:buFont typeface="Wingdings" pitchFamily="2" charset="2"/>
              <a:buNone/>
              <a:tabLst>
                <a:tab pos="796925" algn="l"/>
                <a:tab pos="1254125" algn="l"/>
              </a:tabLst>
            </a:pPr>
            <a:r>
              <a:rPr lang="en-US" sz="2400" noProof="1" smtClean="0"/>
              <a:t>			pBuffer.setBuffer(count);  // put integer </a:t>
            </a:r>
          </a:p>
          <a:p>
            <a:pPr marL="339725" indent="-339725" eaLnBrk="1" hangingPunct="1">
              <a:lnSpc>
                <a:spcPct val="70000"/>
              </a:lnSpc>
              <a:buFont typeface="Wingdings" pitchFamily="2" charset="2"/>
              <a:buNone/>
              <a:tabLst>
                <a:tab pos="796925" algn="l"/>
                <a:tab pos="1254125" algn="l"/>
              </a:tabLst>
            </a:pPr>
            <a:r>
              <a:rPr lang="en-US" sz="2400" noProof="1" smtClean="0"/>
              <a:t>			System.out.println("Producer sets bufferCell " + count);</a:t>
            </a:r>
          </a:p>
          <a:p>
            <a:pPr marL="339725" indent="-339725" eaLnBrk="1" hangingPunct="1">
              <a:lnSpc>
                <a:spcPct val="70000"/>
              </a:lnSpc>
              <a:buFont typeface="Wingdings" pitchFamily="2" charset="2"/>
              <a:buNone/>
              <a:tabLst>
                <a:tab pos="796925" algn="l"/>
                <a:tab pos="1254125" algn="l"/>
              </a:tabLst>
            </a:pPr>
            <a:r>
              <a:rPr lang="en-US" sz="2400" noProof="1" smtClean="0"/>
              <a:t>		}</a:t>
            </a:r>
          </a:p>
          <a:p>
            <a:pPr marL="339725" indent="-339725" eaLnBrk="1" hangingPunct="1">
              <a:lnSpc>
                <a:spcPct val="70000"/>
              </a:lnSpc>
              <a:buFont typeface="Wingdings" pitchFamily="2" charset="2"/>
              <a:buNone/>
              <a:tabLst>
                <a:tab pos="796925" algn="l"/>
                <a:tab pos="1254125" algn="l"/>
              </a:tabLst>
            </a:pPr>
            <a:r>
              <a:rPr lang="en-US" sz="2400" noProof="1" smtClean="0"/>
              <a:t>	}</a:t>
            </a:r>
          </a:p>
          <a:p>
            <a:pPr marL="339725" indent="-339725" eaLnBrk="1" hangingPunct="1">
              <a:lnSpc>
                <a:spcPct val="70000"/>
              </a:lnSpc>
              <a:buFont typeface="Wingdings" pitchFamily="2" charset="2"/>
              <a:buNone/>
              <a:tabLst>
                <a:tab pos="796925" algn="l"/>
                <a:tab pos="1254125" algn="l"/>
              </a:tabLst>
            </a:pPr>
            <a:r>
              <a:rPr lang="en-US" sz="2400" noProof="1" smtClean="0"/>
              <a:t>}</a:t>
            </a:r>
          </a:p>
        </p:txBody>
      </p:sp>
      <p:sp>
        <p:nvSpPr>
          <p:cNvPr id="6" name="Oval Callout 5"/>
          <p:cNvSpPr>
            <a:spLocks noChangeArrowheads="1"/>
          </p:cNvSpPr>
          <p:nvPr/>
        </p:nvSpPr>
        <p:spPr bwMode="auto">
          <a:xfrm>
            <a:off x="6934200" y="152400"/>
            <a:ext cx="2133600" cy="1143000"/>
          </a:xfrm>
          <a:prstGeom prst="wedgeEllipseCallout">
            <a:avLst>
              <a:gd name="adj1" fmla="val -125114"/>
              <a:gd name="adj2" fmla="val 88309"/>
            </a:avLst>
          </a:prstGeom>
          <a:solidFill>
            <a:schemeClr val="accent1"/>
          </a:solidFill>
          <a:ln w="9525" algn="ctr">
            <a:solidFill>
              <a:schemeClr val="tx1"/>
            </a:solidFill>
            <a:round/>
            <a:headEnd/>
            <a:tailEnd/>
          </a:ln>
        </p:spPr>
        <p:txBody>
          <a:bodyPr/>
          <a:lstStyle/>
          <a:p>
            <a:pPr algn="ctr" eaLnBrk="0" hangingPunct="0"/>
            <a:r>
              <a:rPr lang="en-US"/>
              <a:t>Constructor with a parameter</a:t>
            </a:r>
          </a:p>
        </p:txBody>
      </p:sp>
      <p:grpSp>
        <p:nvGrpSpPr>
          <p:cNvPr id="2" name="Group 1"/>
          <p:cNvGrpSpPr/>
          <p:nvPr/>
        </p:nvGrpSpPr>
        <p:grpSpPr>
          <a:xfrm>
            <a:off x="2072883" y="5638800"/>
            <a:ext cx="6537717" cy="1066800"/>
            <a:chOff x="2137970" y="5476875"/>
            <a:chExt cx="6537717" cy="1304925"/>
          </a:xfrm>
        </p:grpSpPr>
        <p:sp>
          <p:nvSpPr>
            <p:cNvPr id="7" name="Rectangle 6"/>
            <p:cNvSpPr>
              <a:spLocks noChangeArrowheads="1"/>
            </p:cNvSpPr>
            <p:nvPr/>
          </p:nvSpPr>
          <p:spPr bwMode="auto">
            <a:xfrm>
              <a:off x="2351087" y="5867400"/>
              <a:ext cx="1295400" cy="9144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2000"/>
                <a:t>Thread 1</a:t>
              </a:r>
            </a:p>
          </p:txBody>
        </p:sp>
        <p:sp>
          <p:nvSpPr>
            <p:cNvPr id="8" name="Rectangle 7"/>
            <p:cNvSpPr>
              <a:spLocks noChangeArrowheads="1"/>
            </p:cNvSpPr>
            <p:nvPr/>
          </p:nvSpPr>
          <p:spPr bwMode="auto">
            <a:xfrm>
              <a:off x="6999287" y="5867400"/>
              <a:ext cx="1295400" cy="914400"/>
            </a:xfrm>
            <a:prstGeom prst="rect">
              <a:avLst/>
            </a:prstGeom>
            <a:solidFill>
              <a:schemeClr val="bg1">
                <a:lumMod val="95000"/>
              </a:schemeClr>
            </a:solidFill>
            <a:ln w="9525">
              <a:solidFill>
                <a:schemeClr val="tx1"/>
              </a:solidFill>
              <a:miter lim="800000"/>
              <a:headEnd/>
              <a:tailEnd/>
            </a:ln>
          </p:spPr>
          <p:txBody>
            <a:bodyPr wrap="none" anchor="ctr"/>
            <a:lstStyle/>
            <a:p>
              <a:pPr algn="ctr" eaLnBrk="0" hangingPunct="0"/>
              <a:r>
                <a:rPr lang="en-US" sz="2000" dirty="0"/>
                <a:t>Thread 2</a:t>
              </a:r>
            </a:p>
          </p:txBody>
        </p:sp>
        <p:sp>
          <p:nvSpPr>
            <p:cNvPr id="9" name="Rectangle 8"/>
            <p:cNvSpPr>
              <a:spLocks noChangeArrowheads="1"/>
            </p:cNvSpPr>
            <p:nvPr/>
          </p:nvSpPr>
          <p:spPr bwMode="auto">
            <a:xfrm>
              <a:off x="4637087" y="5867401"/>
              <a:ext cx="1219200" cy="914399"/>
            </a:xfrm>
            <a:prstGeom prst="rect">
              <a:avLst/>
            </a:prstGeom>
            <a:solidFill>
              <a:srgbClr val="CCECFF"/>
            </a:solidFill>
            <a:ln w="9525">
              <a:solidFill>
                <a:schemeClr val="tx1"/>
              </a:solidFill>
              <a:miter lim="800000"/>
              <a:headEnd/>
              <a:tailEnd/>
            </a:ln>
          </p:spPr>
          <p:txBody>
            <a:bodyPr wrap="none" anchor="ctr"/>
            <a:lstStyle/>
            <a:p>
              <a:pPr algn="ctr" eaLnBrk="0" hangingPunct="0"/>
              <a:r>
                <a:rPr lang="en-US" dirty="0"/>
                <a:t>Hold an </a:t>
              </a:r>
            </a:p>
            <a:p>
              <a:pPr algn="ctr" eaLnBrk="0" hangingPunct="0"/>
              <a:r>
                <a:rPr lang="en-US" dirty="0"/>
                <a:t>Integer</a:t>
              </a:r>
            </a:p>
          </p:txBody>
        </p:sp>
        <p:sp>
          <p:nvSpPr>
            <p:cNvPr id="10" name="Text Box 9"/>
            <p:cNvSpPr txBox="1">
              <a:spLocks noChangeArrowheads="1"/>
            </p:cNvSpPr>
            <p:nvPr/>
          </p:nvSpPr>
          <p:spPr bwMode="auto">
            <a:xfrm>
              <a:off x="4529346" y="5476875"/>
              <a:ext cx="1403141" cy="446838"/>
            </a:xfrm>
            <a:prstGeom prst="rect">
              <a:avLst/>
            </a:prstGeom>
            <a:noFill/>
            <a:ln w="9525">
              <a:noFill/>
              <a:miter lim="800000"/>
              <a:headEnd/>
              <a:tailEnd/>
            </a:ln>
          </p:spPr>
          <p:txBody>
            <a:bodyPr wrap="none">
              <a:spAutoFit/>
            </a:bodyPr>
            <a:lstStyle/>
            <a:p>
              <a:pPr eaLnBrk="0" hangingPunct="0"/>
              <a:r>
                <a:rPr lang="en-US" sz="2000" dirty="0" err="1">
                  <a:solidFill>
                    <a:srgbClr val="0066FF"/>
                  </a:solidFill>
                </a:rPr>
                <a:t>BufferClass</a:t>
              </a:r>
              <a:endParaRPr lang="en-US" sz="2000" dirty="0">
                <a:solidFill>
                  <a:srgbClr val="0066FF"/>
                </a:solidFill>
              </a:endParaRPr>
            </a:p>
          </p:txBody>
        </p:sp>
        <p:sp>
          <p:nvSpPr>
            <p:cNvPr id="11" name="Text Box 10"/>
            <p:cNvSpPr txBox="1">
              <a:spLocks noChangeArrowheads="1"/>
            </p:cNvSpPr>
            <p:nvPr/>
          </p:nvSpPr>
          <p:spPr bwMode="auto">
            <a:xfrm>
              <a:off x="2137970" y="5476875"/>
              <a:ext cx="1813317" cy="489420"/>
            </a:xfrm>
            <a:prstGeom prst="rect">
              <a:avLst/>
            </a:prstGeom>
            <a:noFill/>
            <a:ln w="9525">
              <a:noFill/>
              <a:miter lim="800000"/>
              <a:headEnd/>
              <a:tailEnd/>
            </a:ln>
          </p:spPr>
          <p:txBody>
            <a:bodyPr wrap="none">
              <a:spAutoFit/>
            </a:bodyPr>
            <a:lstStyle/>
            <a:p>
              <a:pPr eaLnBrk="0" hangingPunct="0"/>
              <a:r>
                <a:rPr lang="en-US" sz="2000" dirty="0" err="1" smtClean="0">
                  <a:solidFill>
                    <a:srgbClr val="0066FF"/>
                  </a:solidFill>
                </a:rPr>
                <a:t>ProduceInteger</a:t>
              </a:r>
              <a:endParaRPr lang="en-US" sz="2000" dirty="0">
                <a:solidFill>
                  <a:srgbClr val="0066FF"/>
                </a:solidFill>
              </a:endParaRPr>
            </a:p>
          </p:txBody>
        </p:sp>
        <p:sp>
          <p:nvSpPr>
            <p:cNvPr id="12" name="Text Box 11"/>
            <p:cNvSpPr txBox="1">
              <a:spLocks noChangeArrowheads="1"/>
            </p:cNvSpPr>
            <p:nvPr/>
          </p:nvSpPr>
          <p:spPr bwMode="auto">
            <a:xfrm>
              <a:off x="6734130" y="5476875"/>
              <a:ext cx="1941557" cy="489420"/>
            </a:xfrm>
            <a:prstGeom prst="rect">
              <a:avLst/>
            </a:prstGeom>
            <a:noFill/>
            <a:ln w="9525">
              <a:noFill/>
              <a:miter lim="800000"/>
              <a:headEnd/>
              <a:tailEnd/>
            </a:ln>
          </p:spPr>
          <p:txBody>
            <a:bodyPr wrap="none">
              <a:spAutoFit/>
            </a:bodyPr>
            <a:lstStyle/>
            <a:p>
              <a:pPr eaLnBrk="0" hangingPunct="0"/>
              <a:r>
                <a:rPr lang="en-US" sz="2000" dirty="0" err="1" smtClean="0">
                  <a:solidFill>
                    <a:srgbClr val="0066FF"/>
                  </a:solidFill>
                </a:rPr>
                <a:t>ConsumeInteger</a:t>
              </a:r>
              <a:endParaRPr lang="en-US" sz="2000" dirty="0">
                <a:solidFill>
                  <a:srgbClr val="0066FF"/>
                </a:solidFill>
              </a:endParaRPr>
            </a:p>
          </p:txBody>
        </p:sp>
        <p:sp>
          <p:nvSpPr>
            <p:cNvPr id="13" name="AutoShape 16"/>
            <p:cNvSpPr>
              <a:spLocks noChangeArrowheads="1"/>
            </p:cNvSpPr>
            <p:nvPr/>
          </p:nvSpPr>
          <p:spPr bwMode="auto">
            <a:xfrm>
              <a:off x="3798887" y="6172200"/>
              <a:ext cx="533400" cy="304800"/>
            </a:xfrm>
            <a:prstGeom prst="rightArrow">
              <a:avLst>
                <a:gd name="adj1" fmla="val 50000"/>
                <a:gd name="adj2" fmla="val 43750"/>
              </a:avLst>
            </a:prstGeom>
            <a:solidFill>
              <a:schemeClr val="bg1"/>
            </a:solidFill>
            <a:ln w="9525">
              <a:solidFill>
                <a:schemeClr val="tx1"/>
              </a:solidFill>
              <a:miter lim="800000"/>
              <a:headEnd/>
              <a:tailEnd/>
            </a:ln>
          </p:spPr>
          <p:txBody>
            <a:bodyPr wrap="none" anchor="ctr"/>
            <a:lstStyle/>
            <a:p>
              <a:pPr eaLnBrk="0" hangingPunct="0"/>
              <a:endParaRPr lang="en-US"/>
            </a:p>
          </p:txBody>
        </p:sp>
        <p:sp>
          <p:nvSpPr>
            <p:cNvPr id="14" name="AutoShape 17"/>
            <p:cNvSpPr>
              <a:spLocks noChangeArrowheads="1"/>
            </p:cNvSpPr>
            <p:nvPr/>
          </p:nvSpPr>
          <p:spPr bwMode="auto">
            <a:xfrm>
              <a:off x="6084887" y="6172200"/>
              <a:ext cx="533400" cy="304800"/>
            </a:xfrm>
            <a:prstGeom prst="rightArrow">
              <a:avLst>
                <a:gd name="adj1" fmla="val 50000"/>
                <a:gd name="adj2" fmla="val 43750"/>
              </a:avLst>
            </a:prstGeom>
            <a:solidFill>
              <a:schemeClr val="bg1"/>
            </a:solidFill>
            <a:ln w="9525">
              <a:solidFill>
                <a:schemeClr val="tx1"/>
              </a:solidFill>
              <a:miter lim="800000"/>
              <a:headEnd/>
              <a:tailEnd/>
            </a:ln>
          </p:spPr>
          <p:txBody>
            <a:bodyPr wrap="none" anchor="ctr"/>
            <a:lstStyle/>
            <a:p>
              <a:pPr eaLnBrk="0" hangingPunct="0"/>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42" presetClass="entr" presetSubtype="0" fill="hold" nodeType="afterEffect">
                                  <p:stCondLst>
                                    <p:cond delay="175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2000"/>
                                        <p:tgtEl>
                                          <p:spTgt spid="2"/>
                                        </p:tgtEl>
                                      </p:cBhvr>
                                    </p:animEffect>
                                    <p:anim calcmode="lin" valueType="num">
                                      <p:cBhvr>
                                        <p:cTn id="12" dur="2000" fill="hold"/>
                                        <p:tgtEl>
                                          <p:spTgt spid="2"/>
                                        </p:tgtEl>
                                        <p:attrNameLst>
                                          <p:attrName>ppt_x</p:attrName>
                                        </p:attrNameLst>
                                      </p:cBhvr>
                                      <p:tavLst>
                                        <p:tav tm="0">
                                          <p:val>
                                            <p:strVal val="#ppt_x"/>
                                          </p:val>
                                        </p:tav>
                                        <p:tav tm="100000">
                                          <p:val>
                                            <p:strVal val="#ppt_x"/>
                                          </p:val>
                                        </p:tav>
                                      </p:tavLst>
                                    </p:anim>
                                    <p:anim calcmode="lin" valueType="num">
                                      <p:cBhvr>
                                        <p:cTn id="13" dur="2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p:txBody>
          <a:bodyPr/>
          <a:lstStyle/>
          <a:p>
            <a:pPr>
              <a:defRPr/>
            </a:pPr>
            <a:fld id="{481D1FBB-09B7-48AF-824F-C5BC31639D6C}" type="slidenum">
              <a:rPr lang="en-US" smtClean="0"/>
              <a:pPr>
                <a:defRPr/>
              </a:pPr>
              <a:t>14</a:t>
            </a:fld>
            <a:endParaRPr lang="en-US" smtClean="0"/>
          </a:p>
        </p:txBody>
      </p:sp>
      <p:sp>
        <p:nvSpPr>
          <p:cNvPr id="16387" name="Rectangle 2"/>
          <p:cNvSpPr>
            <a:spLocks noGrp="1" noChangeArrowheads="1"/>
          </p:cNvSpPr>
          <p:nvPr>
            <p:ph type="title"/>
          </p:nvPr>
        </p:nvSpPr>
        <p:spPr/>
        <p:txBody>
          <a:bodyPr/>
          <a:lstStyle/>
          <a:p>
            <a:pPr eaLnBrk="1" hangingPunct="1"/>
            <a:r>
              <a:rPr lang="en-US" smtClean="0"/>
              <a:t>Consumer Class</a:t>
            </a:r>
          </a:p>
        </p:txBody>
      </p:sp>
      <p:sp>
        <p:nvSpPr>
          <p:cNvPr id="16388" name="Rectangle 3"/>
          <p:cNvSpPr>
            <a:spLocks noGrp="1" noChangeArrowheads="1"/>
          </p:cNvSpPr>
          <p:nvPr>
            <p:ph type="body" idx="1"/>
          </p:nvPr>
        </p:nvSpPr>
        <p:spPr>
          <a:xfrm>
            <a:off x="914400" y="990600"/>
            <a:ext cx="8001000" cy="5715000"/>
          </a:xfrm>
        </p:spPr>
        <p:txBody>
          <a:bodyPr/>
          <a:lstStyle/>
          <a:p>
            <a:pPr marL="339725" indent="-339725" eaLnBrk="1" hangingPunct="1">
              <a:lnSpc>
                <a:spcPct val="70000"/>
              </a:lnSpc>
              <a:buFont typeface="Wingdings" pitchFamily="2" charset="2"/>
              <a:buNone/>
              <a:tabLst>
                <a:tab pos="796925" algn="l"/>
                <a:tab pos="1254125" algn="l"/>
              </a:tabLst>
            </a:pPr>
            <a:r>
              <a:rPr lang="en-US" sz="2400" noProof="1" smtClean="0"/>
              <a:t>class ConsumeInteger extends Thread</a:t>
            </a:r>
            <a:r>
              <a:rPr lang="en-US" sz="2400" dirty="0" smtClean="0"/>
              <a:t> </a:t>
            </a:r>
            <a:r>
              <a:rPr lang="en-US" sz="2400" noProof="1" smtClean="0"/>
              <a:t>{</a:t>
            </a:r>
          </a:p>
          <a:p>
            <a:pPr marL="339725" indent="-339725" eaLnBrk="1" hangingPunct="1">
              <a:lnSpc>
                <a:spcPct val="70000"/>
              </a:lnSpc>
              <a:buFont typeface="Wingdings" pitchFamily="2" charset="2"/>
              <a:buNone/>
              <a:tabLst>
                <a:tab pos="796925" algn="l"/>
                <a:tab pos="1254125" algn="l"/>
              </a:tabLst>
            </a:pPr>
            <a:r>
              <a:rPr lang="en-US" sz="2400" noProof="1" smtClean="0"/>
              <a:t>	private BufferClass cBuffer;</a:t>
            </a:r>
          </a:p>
          <a:p>
            <a:pPr marL="339725" indent="-339725" eaLnBrk="1" hangingPunct="1">
              <a:lnSpc>
                <a:spcPct val="70000"/>
              </a:lnSpc>
              <a:buFont typeface="Wingdings" pitchFamily="2" charset="2"/>
              <a:buNone/>
              <a:tabLst>
                <a:tab pos="796925" algn="l"/>
                <a:tab pos="1254125" algn="l"/>
              </a:tabLst>
            </a:pPr>
            <a:r>
              <a:rPr lang="en-US" sz="2400" noProof="1" smtClean="0"/>
              <a:t>	public ConsumeInteger(BufferClass h) { cBuffer = h; }</a:t>
            </a:r>
          </a:p>
          <a:p>
            <a:pPr marL="339725" indent="-339725" eaLnBrk="1" hangingPunct="1">
              <a:lnSpc>
                <a:spcPct val="70000"/>
              </a:lnSpc>
              <a:buFont typeface="Wingdings" pitchFamily="2" charset="2"/>
              <a:buNone/>
              <a:tabLst>
                <a:tab pos="796925" algn="l"/>
                <a:tab pos="1254125" algn="l"/>
              </a:tabLst>
            </a:pPr>
            <a:r>
              <a:rPr lang="en-US" sz="2400" noProof="1" smtClean="0"/>
              <a:t>	public void run()</a:t>
            </a:r>
            <a:r>
              <a:rPr lang="en-US" sz="2400" dirty="0" smtClean="0"/>
              <a:t> </a:t>
            </a:r>
            <a:r>
              <a:rPr lang="en-US" sz="2400" noProof="1" smtClean="0"/>
              <a:t>{</a:t>
            </a:r>
          </a:p>
          <a:p>
            <a:pPr marL="339725" indent="-339725" eaLnBrk="1" hangingPunct="1">
              <a:lnSpc>
                <a:spcPct val="70000"/>
              </a:lnSpc>
              <a:buFont typeface="Wingdings" pitchFamily="2" charset="2"/>
              <a:buNone/>
              <a:tabLst>
                <a:tab pos="796925" algn="l"/>
                <a:tab pos="1254125" algn="l"/>
              </a:tabLst>
            </a:pPr>
            <a:r>
              <a:rPr lang="en-US" sz="2400" noProof="1" smtClean="0"/>
              <a:t>		int val;</a:t>
            </a:r>
          </a:p>
          <a:p>
            <a:pPr marL="339725" indent="-339725" eaLnBrk="1" hangingPunct="1">
              <a:lnSpc>
                <a:spcPct val="70000"/>
              </a:lnSpc>
              <a:buFont typeface="Wingdings" pitchFamily="2" charset="2"/>
              <a:buNone/>
              <a:tabLst>
                <a:tab pos="796925" algn="l"/>
                <a:tab pos="1254125" algn="l"/>
              </a:tabLst>
            </a:pPr>
            <a:r>
              <a:rPr lang="en-US" sz="2400" noProof="1" smtClean="0"/>
              <a:t>		for (int count = 0; count &lt; 10; count++)</a:t>
            </a:r>
            <a:r>
              <a:rPr lang="en-US" sz="2400" dirty="0" smtClean="0"/>
              <a:t> </a:t>
            </a:r>
            <a:r>
              <a:rPr lang="en-US" sz="2400" noProof="1" smtClean="0"/>
              <a:t>{</a:t>
            </a:r>
          </a:p>
          <a:p>
            <a:pPr marL="339725" indent="-339725" eaLnBrk="1" hangingPunct="1">
              <a:lnSpc>
                <a:spcPct val="70000"/>
              </a:lnSpc>
              <a:buFont typeface="Wingdings" pitchFamily="2" charset="2"/>
              <a:buNone/>
              <a:tabLst>
                <a:tab pos="796925" algn="l"/>
                <a:tab pos="1254125" algn="l"/>
              </a:tabLst>
            </a:pPr>
            <a:r>
              <a:rPr lang="en-US" sz="2400" noProof="1" smtClean="0"/>
              <a:t>			try</a:t>
            </a:r>
            <a:r>
              <a:rPr lang="en-US" sz="2400" dirty="0" smtClean="0"/>
              <a:t> </a:t>
            </a:r>
            <a:r>
              <a:rPr lang="en-US" sz="2400" noProof="1" smtClean="0"/>
              <a:t>{</a:t>
            </a:r>
          </a:p>
          <a:p>
            <a:pPr marL="339725" indent="-339725" eaLnBrk="1" hangingPunct="1">
              <a:lnSpc>
                <a:spcPct val="70000"/>
              </a:lnSpc>
              <a:buFont typeface="Wingdings" pitchFamily="2" charset="2"/>
              <a:buNone/>
              <a:tabLst>
                <a:tab pos="796925" algn="l"/>
                <a:tab pos="1254125" algn="l"/>
              </a:tabLst>
            </a:pPr>
            <a:r>
              <a:rPr lang="en-US" sz="2400" noProof="1" smtClean="0"/>
              <a:t>				Thread.sleep((int)(Math.random() * 3000));</a:t>
            </a:r>
          </a:p>
          <a:p>
            <a:pPr marL="339725" indent="-339725" eaLnBrk="1" hangingPunct="1">
              <a:lnSpc>
                <a:spcPct val="70000"/>
              </a:lnSpc>
              <a:buFont typeface="Wingdings" pitchFamily="2" charset="2"/>
              <a:buNone/>
              <a:tabLst>
                <a:tab pos="796925" algn="l"/>
                <a:tab pos="1254125" algn="l"/>
              </a:tabLst>
            </a:pPr>
            <a:r>
              <a:rPr lang="en-US" sz="2400" noProof="1" smtClean="0"/>
              <a:t>			}</a:t>
            </a:r>
          </a:p>
          <a:p>
            <a:pPr marL="339725" indent="-339725" eaLnBrk="1" hangingPunct="1">
              <a:lnSpc>
                <a:spcPct val="70000"/>
              </a:lnSpc>
              <a:buFont typeface="Wingdings" pitchFamily="2" charset="2"/>
              <a:buNone/>
              <a:tabLst>
                <a:tab pos="796925" algn="l"/>
                <a:tab pos="1254125" algn="l"/>
              </a:tabLst>
            </a:pPr>
            <a:r>
              <a:rPr lang="en-US" sz="2400" noProof="1" smtClean="0"/>
              <a:t>			catch (InterruptedException e)</a:t>
            </a:r>
            <a:r>
              <a:rPr lang="en-US" sz="2400" dirty="0" smtClean="0"/>
              <a:t> </a:t>
            </a:r>
            <a:r>
              <a:rPr lang="en-US" sz="2400" noProof="1" smtClean="0"/>
              <a:t>{</a:t>
            </a:r>
          </a:p>
          <a:p>
            <a:pPr marL="339725" indent="-339725" eaLnBrk="1" hangingPunct="1">
              <a:lnSpc>
                <a:spcPct val="70000"/>
              </a:lnSpc>
              <a:buFont typeface="Wingdings" pitchFamily="2" charset="2"/>
              <a:buNone/>
              <a:tabLst>
                <a:tab pos="796925" algn="l"/>
                <a:tab pos="1254125" algn="l"/>
              </a:tabLst>
            </a:pPr>
            <a:r>
              <a:rPr lang="en-US" sz="2400" noProof="1" smtClean="0"/>
              <a:t>				System.err.println(e.toString());</a:t>
            </a:r>
          </a:p>
          <a:p>
            <a:pPr marL="339725" indent="-339725" eaLnBrk="1" hangingPunct="1">
              <a:lnSpc>
                <a:spcPct val="70000"/>
              </a:lnSpc>
              <a:buFont typeface="Wingdings" pitchFamily="2" charset="2"/>
              <a:buNone/>
              <a:tabLst>
                <a:tab pos="796925" algn="l"/>
                <a:tab pos="1254125" algn="l"/>
              </a:tabLst>
            </a:pPr>
            <a:r>
              <a:rPr lang="en-US" sz="2400" noProof="1" smtClean="0"/>
              <a:t>			}</a:t>
            </a:r>
          </a:p>
          <a:p>
            <a:pPr marL="339725" indent="-339725" eaLnBrk="1" hangingPunct="1">
              <a:lnSpc>
                <a:spcPct val="70000"/>
              </a:lnSpc>
              <a:buFont typeface="Wingdings" pitchFamily="2" charset="2"/>
              <a:buNone/>
              <a:tabLst>
                <a:tab pos="796925" algn="l"/>
                <a:tab pos="1254125" algn="l"/>
              </a:tabLst>
            </a:pPr>
            <a:r>
              <a:rPr lang="en-US" sz="2400" noProof="1" smtClean="0"/>
              <a:t>			val = cBuffer.getBuffer();</a:t>
            </a:r>
          </a:p>
          <a:p>
            <a:pPr marL="339725" indent="-339725" eaLnBrk="1" hangingPunct="1">
              <a:lnSpc>
                <a:spcPct val="70000"/>
              </a:lnSpc>
              <a:buFont typeface="Wingdings" pitchFamily="2" charset="2"/>
              <a:buNone/>
              <a:tabLst>
                <a:tab pos="796925" algn="l"/>
                <a:tab pos="1254125" algn="l"/>
              </a:tabLst>
            </a:pPr>
            <a:r>
              <a:rPr lang="en-US" sz="2400" noProof="1" smtClean="0"/>
              <a:t>			System.out.println("</a:t>
            </a:r>
            <a:r>
              <a:rPr lang="en-US" sz="2400" dirty="0" smtClean="0"/>
              <a:t>\t</a:t>
            </a:r>
            <a:r>
              <a:rPr lang="en-US" sz="2400" noProof="1" smtClean="0"/>
              <a:t>Consumer retrieved " + val);</a:t>
            </a:r>
          </a:p>
          <a:p>
            <a:pPr marL="339725" indent="-339725" eaLnBrk="1" hangingPunct="1">
              <a:lnSpc>
                <a:spcPct val="70000"/>
              </a:lnSpc>
              <a:buFont typeface="Wingdings" pitchFamily="2" charset="2"/>
              <a:buNone/>
              <a:tabLst>
                <a:tab pos="796925" algn="l"/>
                <a:tab pos="1254125" algn="l"/>
              </a:tabLst>
            </a:pPr>
            <a:r>
              <a:rPr lang="en-US" sz="2400" noProof="1" smtClean="0"/>
              <a:t>		}</a:t>
            </a:r>
          </a:p>
          <a:p>
            <a:pPr marL="339725" indent="-339725" eaLnBrk="1" hangingPunct="1">
              <a:lnSpc>
                <a:spcPct val="70000"/>
              </a:lnSpc>
              <a:buFont typeface="Wingdings" pitchFamily="2" charset="2"/>
              <a:buNone/>
              <a:tabLst>
                <a:tab pos="796925" algn="l"/>
                <a:tab pos="1254125" algn="l"/>
              </a:tabLst>
            </a:pPr>
            <a:r>
              <a:rPr lang="en-US" sz="2400" noProof="1" smtClean="0"/>
              <a:t>	}</a:t>
            </a:r>
          </a:p>
          <a:p>
            <a:pPr marL="339725" indent="-339725" eaLnBrk="1" hangingPunct="1">
              <a:lnSpc>
                <a:spcPct val="70000"/>
              </a:lnSpc>
              <a:buFont typeface="Wingdings" pitchFamily="2" charset="2"/>
              <a:buNone/>
              <a:tabLst>
                <a:tab pos="796925" algn="l"/>
                <a:tab pos="1254125" algn="l"/>
              </a:tabLst>
            </a:pPr>
            <a:r>
              <a:rPr lang="en-US" sz="2400" noProof="1" smtClean="0"/>
              <a:t>}</a:t>
            </a:r>
          </a:p>
        </p:txBody>
      </p:sp>
      <p:sp>
        <p:nvSpPr>
          <p:cNvPr id="5" name="Oval Callout 4"/>
          <p:cNvSpPr>
            <a:spLocks noChangeArrowheads="1"/>
          </p:cNvSpPr>
          <p:nvPr/>
        </p:nvSpPr>
        <p:spPr bwMode="auto">
          <a:xfrm>
            <a:off x="6934200" y="152400"/>
            <a:ext cx="2133600" cy="1143000"/>
          </a:xfrm>
          <a:prstGeom prst="wedgeEllipseCallout">
            <a:avLst>
              <a:gd name="adj1" fmla="val -97607"/>
              <a:gd name="adj2" fmla="val 76800"/>
            </a:avLst>
          </a:prstGeom>
          <a:solidFill>
            <a:schemeClr val="accent1"/>
          </a:solidFill>
          <a:ln w="9525" algn="ctr">
            <a:solidFill>
              <a:schemeClr val="tx1"/>
            </a:solidFill>
            <a:round/>
            <a:headEnd/>
            <a:tailEnd/>
          </a:ln>
        </p:spPr>
        <p:txBody>
          <a:bodyPr/>
          <a:lstStyle/>
          <a:p>
            <a:pPr algn="ctr" eaLnBrk="0" hangingPunct="0"/>
            <a:r>
              <a:rPr lang="en-US"/>
              <a:t>Constructor with a parameter</a:t>
            </a:r>
          </a:p>
        </p:txBody>
      </p:sp>
      <p:grpSp>
        <p:nvGrpSpPr>
          <p:cNvPr id="6" name="Group 5"/>
          <p:cNvGrpSpPr/>
          <p:nvPr/>
        </p:nvGrpSpPr>
        <p:grpSpPr>
          <a:xfrm>
            <a:off x="2149083" y="5715000"/>
            <a:ext cx="6537717" cy="1066800"/>
            <a:chOff x="2137970" y="5476875"/>
            <a:chExt cx="6537717" cy="1304925"/>
          </a:xfrm>
        </p:grpSpPr>
        <p:sp>
          <p:nvSpPr>
            <p:cNvPr id="7" name="Rectangle 6"/>
            <p:cNvSpPr>
              <a:spLocks noChangeArrowheads="1"/>
            </p:cNvSpPr>
            <p:nvPr/>
          </p:nvSpPr>
          <p:spPr bwMode="auto">
            <a:xfrm>
              <a:off x="2351087" y="5867400"/>
              <a:ext cx="1295400" cy="914400"/>
            </a:xfrm>
            <a:prstGeom prst="rect">
              <a:avLst/>
            </a:prstGeom>
            <a:solidFill>
              <a:schemeClr val="bg1">
                <a:lumMod val="95000"/>
              </a:schemeClr>
            </a:solidFill>
            <a:ln w="9525">
              <a:solidFill>
                <a:schemeClr val="tx1"/>
              </a:solidFill>
              <a:miter lim="800000"/>
              <a:headEnd/>
              <a:tailEnd/>
            </a:ln>
          </p:spPr>
          <p:txBody>
            <a:bodyPr wrap="none" anchor="ctr"/>
            <a:lstStyle/>
            <a:p>
              <a:pPr algn="ctr" eaLnBrk="0" hangingPunct="0"/>
              <a:r>
                <a:rPr lang="en-US" sz="2000"/>
                <a:t>Thread 1</a:t>
              </a:r>
            </a:p>
          </p:txBody>
        </p:sp>
        <p:sp>
          <p:nvSpPr>
            <p:cNvPr id="8" name="Rectangle 7"/>
            <p:cNvSpPr>
              <a:spLocks noChangeArrowheads="1"/>
            </p:cNvSpPr>
            <p:nvPr/>
          </p:nvSpPr>
          <p:spPr bwMode="auto">
            <a:xfrm>
              <a:off x="6999287" y="5867400"/>
              <a:ext cx="1295400" cy="9144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2000" dirty="0"/>
                <a:t>Thread 2</a:t>
              </a:r>
            </a:p>
          </p:txBody>
        </p:sp>
        <p:sp>
          <p:nvSpPr>
            <p:cNvPr id="9" name="Rectangle 8"/>
            <p:cNvSpPr>
              <a:spLocks noChangeArrowheads="1"/>
            </p:cNvSpPr>
            <p:nvPr/>
          </p:nvSpPr>
          <p:spPr bwMode="auto">
            <a:xfrm>
              <a:off x="4637087" y="5867401"/>
              <a:ext cx="1219200" cy="914399"/>
            </a:xfrm>
            <a:prstGeom prst="rect">
              <a:avLst/>
            </a:prstGeom>
            <a:solidFill>
              <a:srgbClr val="CCECFF"/>
            </a:solidFill>
            <a:ln w="9525">
              <a:solidFill>
                <a:schemeClr val="tx1"/>
              </a:solidFill>
              <a:miter lim="800000"/>
              <a:headEnd/>
              <a:tailEnd/>
            </a:ln>
          </p:spPr>
          <p:txBody>
            <a:bodyPr wrap="none" anchor="ctr"/>
            <a:lstStyle/>
            <a:p>
              <a:pPr algn="ctr" eaLnBrk="0" hangingPunct="0"/>
              <a:r>
                <a:rPr lang="en-US" dirty="0"/>
                <a:t>Hold an </a:t>
              </a:r>
            </a:p>
            <a:p>
              <a:pPr algn="ctr" eaLnBrk="0" hangingPunct="0"/>
              <a:r>
                <a:rPr lang="en-US" dirty="0"/>
                <a:t>Integer</a:t>
              </a:r>
            </a:p>
          </p:txBody>
        </p:sp>
        <p:sp>
          <p:nvSpPr>
            <p:cNvPr id="10" name="Text Box 9"/>
            <p:cNvSpPr txBox="1">
              <a:spLocks noChangeArrowheads="1"/>
            </p:cNvSpPr>
            <p:nvPr/>
          </p:nvSpPr>
          <p:spPr bwMode="auto">
            <a:xfrm>
              <a:off x="4529346" y="5476875"/>
              <a:ext cx="1403141" cy="446838"/>
            </a:xfrm>
            <a:prstGeom prst="rect">
              <a:avLst/>
            </a:prstGeom>
            <a:noFill/>
            <a:ln w="9525">
              <a:noFill/>
              <a:miter lim="800000"/>
              <a:headEnd/>
              <a:tailEnd/>
            </a:ln>
          </p:spPr>
          <p:txBody>
            <a:bodyPr wrap="none">
              <a:spAutoFit/>
            </a:bodyPr>
            <a:lstStyle/>
            <a:p>
              <a:pPr eaLnBrk="0" hangingPunct="0"/>
              <a:r>
                <a:rPr lang="en-US" sz="2000" dirty="0" err="1">
                  <a:solidFill>
                    <a:srgbClr val="0066FF"/>
                  </a:solidFill>
                </a:rPr>
                <a:t>BufferClass</a:t>
              </a:r>
              <a:endParaRPr lang="en-US" sz="2000" dirty="0">
                <a:solidFill>
                  <a:srgbClr val="0066FF"/>
                </a:solidFill>
              </a:endParaRPr>
            </a:p>
          </p:txBody>
        </p:sp>
        <p:sp>
          <p:nvSpPr>
            <p:cNvPr id="11" name="Text Box 10"/>
            <p:cNvSpPr txBox="1">
              <a:spLocks noChangeArrowheads="1"/>
            </p:cNvSpPr>
            <p:nvPr/>
          </p:nvSpPr>
          <p:spPr bwMode="auto">
            <a:xfrm>
              <a:off x="2137970" y="5476875"/>
              <a:ext cx="1813317" cy="489420"/>
            </a:xfrm>
            <a:prstGeom prst="rect">
              <a:avLst/>
            </a:prstGeom>
            <a:noFill/>
            <a:ln w="9525">
              <a:noFill/>
              <a:miter lim="800000"/>
              <a:headEnd/>
              <a:tailEnd/>
            </a:ln>
          </p:spPr>
          <p:txBody>
            <a:bodyPr wrap="none">
              <a:spAutoFit/>
            </a:bodyPr>
            <a:lstStyle/>
            <a:p>
              <a:pPr eaLnBrk="0" hangingPunct="0"/>
              <a:r>
                <a:rPr lang="en-US" sz="2000" dirty="0" err="1" smtClean="0">
                  <a:solidFill>
                    <a:srgbClr val="0066FF"/>
                  </a:solidFill>
                </a:rPr>
                <a:t>ProduceInteger</a:t>
              </a:r>
              <a:endParaRPr lang="en-US" sz="2000" dirty="0">
                <a:solidFill>
                  <a:srgbClr val="0066FF"/>
                </a:solidFill>
              </a:endParaRPr>
            </a:p>
          </p:txBody>
        </p:sp>
        <p:sp>
          <p:nvSpPr>
            <p:cNvPr id="12" name="Text Box 11"/>
            <p:cNvSpPr txBox="1">
              <a:spLocks noChangeArrowheads="1"/>
            </p:cNvSpPr>
            <p:nvPr/>
          </p:nvSpPr>
          <p:spPr bwMode="auto">
            <a:xfrm>
              <a:off x="6734130" y="5476875"/>
              <a:ext cx="1941557" cy="489420"/>
            </a:xfrm>
            <a:prstGeom prst="rect">
              <a:avLst/>
            </a:prstGeom>
            <a:noFill/>
            <a:ln w="9525">
              <a:noFill/>
              <a:miter lim="800000"/>
              <a:headEnd/>
              <a:tailEnd/>
            </a:ln>
          </p:spPr>
          <p:txBody>
            <a:bodyPr wrap="none">
              <a:spAutoFit/>
            </a:bodyPr>
            <a:lstStyle/>
            <a:p>
              <a:pPr eaLnBrk="0" hangingPunct="0"/>
              <a:r>
                <a:rPr lang="en-US" sz="2000" dirty="0" err="1" smtClean="0">
                  <a:solidFill>
                    <a:srgbClr val="0066FF"/>
                  </a:solidFill>
                </a:rPr>
                <a:t>ConsumeInteger</a:t>
              </a:r>
              <a:endParaRPr lang="en-US" sz="2000" dirty="0">
                <a:solidFill>
                  <a:srgbClr val="0066FF"/>
                </a:solidFill>
              </a:endParaRPr>
            </a:p>
          </p:txBody>
        </p:sp>
        <p:sp>
          <p:nvSpPr>
            <p:cNvPr id="13" name="AutoShape 16"/>
            <p:cNvSpPr>
              <a:spLocks noChangeArrowheads="1"/>
            </p:cNvSpPr>
            <p:nvPr/>
          </p:nvSpPr>
          <p:spPr bwMode="auto">
            <a:xfrm>
              <a:off x="3798887" y="6172200"/>
              <a:ext cx="533400" cy="304800"/>
            </a:xfrm>
            <a:prstGeom prst="rightArrow">
              <a:avLst>
                <a:gd name="adj1" fmla="val 50000"/>
                <a:gd name="adj2" fmla="val 43750"/>
              </a:avLst>
            </a:prstGeom>
            <a:solidFill>
              <a:schemeClr val="bg1"/>
            </a:solidFill>
            <a:ln w="9525">
              <a:solidFill>
                <a:schemeClr val="tx1"/>
              </a:solidFill>
              <a:miter lim="800000"/>
              <a:headEnd/>
              <a:tailEnd/>
            </a:ln>
          </p:spPr>
          <p:txBody>
            <a:bodyPr wrap="none" anchor="ctr"/>
            <a:lstStyle/>
            <a:p>
              <a:pPr eaLnBrk="0" hangingPunct="0"/>
              <a:endParaRPr lang="en-US"/>
            </a:p>
          </p:txBody>
        </p:sp>
        <p:sp>
          <p:nvSpPr>
            <p:cNvPr id="14" name="AutoShape 17"/>
            <p:cNvSpPr>
              <a:spLocks noChangeArrowheads="1"/>
            </p:cNvSpPr>
            <p:nvPr/>
          </p:nvSpPr>
          <p:spPr bwMode="auto">
            <a:xfrm>
              <a:off x="6084887" y="6172200"/>
              <a:ext cx="533400" cy="304800"/>
            </a:xfrm>
            <a:prstGeom prst="rightArrow">
              <a:avLst>
                <a:gd name="adj1" fmla="val 50000"/>
                <a:gd name="adj2" fmla="val 43750"/>
              </a:avLst>
            </a:prstGeom>
            <a:solidFill>
              <a:schemeClr val="bg1"/>
            </a:solidFill>
            <a:ln w="9525">
              <a:solidFill>
                <a:schemeClr val="tx1"/>
              </a:solidFill>
              <a:miter lim="800000"/>
              <a:headEnd/>
              <a:tailEnd/>
            </a:ln>
          </p:spPr>
          <p:txBody>
            <a:bodyPr wrap="none" anchor="ctr"/>
            <a:lstStyle/>
            <a:p>
              <a:pPr eaLnBrk="0" hangingPunct="0"/>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42" presetClass="entr" presetSubtype="0" fill="hold" nodeType="afterEffect">
                                  <p:stCondLst>
                                    <p:cond delay="175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2000"/>
                                        <p:tgtEl>
                                          <p:spTgt spid="6"/>
                                        </p:tgtEl>
                                      </p:cBhvr>
                                    </p:animEffect>
                                    <p:anim calcmode="lin" valueType="num">
                                      <p:cBhvr>
                                        <p:cTn id="12" dur="2000" fill="hold"/>
                                        <p:tgtEl>
                                          <p:spTgt spid="6"/>
                                        </p:tgtEl>
                                        <p:attrNameLst>
                                          <p:attrName>ppt_x</p:attrName>
                                        </p:attrNameLst>
                                      </p:cBhvr>
                                      <p:tavLst>
                                        <p:tav tm="0">
                                          <p:val>
                                            <p:strVal val="#ppt_x"/>
                                          </p:val>
                                        </p:tav>
                                        <p:tav tm="100000">
                                          <p:val>
                                            <p:strVal val="#ppt_x"/>
                                          </p:val>
                                        </p:tav>
                                      </p:tavLst>
                                    </p:anim>
                                    <p:anim calcmode="lin" valueType="num">
                                      <p:cBhvr>
                                        <p:cTn id="13" dur="2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p:txBody>
          <a:bodyPr/>
          <a:lstStyle/>
          <a:p>
            <a:pPr>
              <a:defRPr/>
            </a:pPr>
            <a:fld id="{441498A7-B719-44AC-9BF7-D3FAF6C092A5}" type="slidenum">
              <a:rPr lang="en-US" smtClean="0"/>
              <a:pPr>
                <a:defRPr/>
              </a:pPr>
              <a:t>15</a:t>
            </a:fld>
            <a:endParaRPr lang="en-US" smtClean="0"/>
          </a:p>
        </p:txBody>
      </p:sp>
      <p:sp>
        <p:nvSpPr>
          <p:cNvPr id="17411" name="Rectangle 2"/>
          <p:cNvSpPr>
            <a:spLocks noGrp="1" noChangeArrowheads="1"/>
          </p:cNvSpPr>
          <p:nvPr>
            <p:ph type="title"/>
          </p:nvPr>
        </p:nvSpPr>
        <p:spPr/>
        <p:txBody>
          <a:bodyPr/>
          <a:lstStyle/>
          <a:p>
            <a:pPr eaLnBrk="1" hangingPunct="1"/>
            <a:r>
              <a:rPr lang="en-US" smtClean="0"/>
              <a:t>Main Program</a:t>
            </a:r>
          </a:p>
        </p:txBody>
      </p:sp>
      <p:sp>
        <p:nvSpPr>
          <p:cNvPr id="17412" name="Rectangle 3"/>
          <p:cNvSpPr>
            <a:spLocks noGrp="1" noChangeArrowheads="1"/>
          </p:cNvSpPr>
          <p:nvPr>
            <p:ph type="body" idx="1"/>
          </p:nvPr>
        </p:nvSpPr>
        <p:spPr>
          <a:xfrm>
            <a:off x="152400" y="1143000"/>
            <a:ext cx="8153400" cy="4800600"/>
          </a:xfrm>
        </p:spPr>
        <p:txBody>
          <a:bodyPr/>
          <a:lstStyle/>
          <a:p>
            <a:pPr marL="339725" indent="-339725" eaLnBrk="1" hangingPunct="1">
              <a:lnSpc>
                <a:spcPct val="80000"/>
              </a:lnSpc>
              <a:buFont typeface="Wingdings" pitchFamily="2" charset="2"/>
              <a:buNone/>
              <a:tabLst>
                <a:tab pos="796925" algn="l"/>
                <a:tab pos="1254125" algn="l"/>
              </a:tabLst>
            </a:pPr>
            <a:r>
              <a:rPr lang="en-US" noProof="1" smtClean="0"/>
              <a:t>public class ProducerConsumer</a:t>
            </a:r>
          </a:p>
          <a:p>
            <a:pPr marL="339725" indent="-339725" eaLnBrk="1" hangingPunct="1">
              <a:lnSpc>
                <a:spcPct val="80000"/>
              </a:lnSpc>
              <a:buFont typeface="Wingdings" pitchFamily="2" charset="2"/>
              <a:buNone/>
              <a:tabLst>
                <a:tab pos="796925" algn="l"/>
                <a:tab pos="1254125" algn="l"/>
              </a:tabLst>
            </a:pPr>
            <a:r>
              <a:rPr lang="en-US" noProof="1" smtClean="0"/>
              <a:t>{</a:t>
            </a:r>
          </a:p>
          <a:p>
            <a:pPr marL="339725" indent="-339725" eaLnBrk="1" hangingPunct="1">
              <a:lnSpc>
                <a:spcPct val="80000"/>
              </a:lnSpc>
              <a:buFont typeface="Wingdings" pitchFamily="2" charset="2"/>
              <a:buNone/>
              <a:tabLst>
                <a:tab pos="796925" algn="l"/>
                <a:tab pos="1254125" algn="l"/>
              </a:tabLst>
            </a:pPr>
            <a:r>
              <a:rPr lang="en-US" noProof="1" smtClean="0"/>
              <a:t>	public static void main(String args[])</a:t>
            </a:r>
          </a:p>
          <a:p>
            <a:pPr marL="339725" indent="-339725" eaLnBrk="1" hangingPunct="1">
              <a:lnSpc>
                <a:spcPct val="80000"/>
              </a:lnSpc>
              <a:buFont typeface="Wingdings" pitchFamily="2" charset="2"/>
              <a:buNone/>
              <a:tabLst>
                <a:tab pos="796925" algn="l"/>
                <a:tab pos="1254125" algn="l"/>
              </a:tabLst>
            </a:pPr>
            <a:r>
              <a:rPr lang="en-US" noProof="1" smtClean="0"/>
              <a:t>	{</a:t>
            </a:r>
          </a:p>
          <a:p>
            <a:pPr marL="339725" indent="-339725" eaLnBrk="1" hangingPunct="1">
              <a:lnSpc>
                <a:spcPct val="80000"/>
              </a:lnSpc>
              <a:buFont typeface="Wingdings" pitchFamily="2" charset="2"/>
              <a:buNone/>
              <a:tabLst>
                <a:tab pos="796925" algn="l"/>
                <a:tab pos="1254125" algn="l"/>
              </a:tabLst>
            </a:pPr>
            <a:r>
              <a:rPr lang="en-US" noProof="1" smtClean="0"/>
              <a:t>		BufferClass h = new BufferClass();</a:t>
            </a:r>
          </a:p>
          <a:p>
            <a:pPr marL="339725" indent="-339725" eaLnBrk="1" hangingPunct="1">
              <a:lnSpc>
                <a:spcPct val="80000"/>
              </a:lnSpc>
              <a:buFont typeface="Wingdings" pitchFamily="2" charset="2"/>
              <a:buNone/>
              <a:tabLst>
                <a:tab pos="796925" algn="l"/>
                <a:tab pos="1254125" algn="l"/>
              </a:tabLst>
            </a:pPr>
            <a:r>
              <a:rPr lang="en-US" noProof="1" smtClean="0"/>
              <a:t>		ProduceInteger p = new ProduceInteger(h);</a:t>
            </a:r>
          </a:p>
          <a:p>
            <a:pPr marL="339725" indent="-339725" eaLnBrk="1" hangingPunct="1">
              <a:lnSpc>
                <a:spcPct val="80000"/>
              </a:lnSpc>
              <a:buFont typeface="Wingdings" pitchFamily="2" charset="2"/>
              <a:buNone/>
              <a:tabLst>
                <a:tab pos="796925" algn="l"/>
                <a:tab pos="1254125" algn="l"/>
              </a:tabLst>
            </a:pPr>
            <a:r>
              <a:rPr lang="en-US" noProof="1" smtClean="0"/>
              <a:t>		ConsumeInteger c = new ConsumeInteger(h);</a:t>
            </a:r>
          </a:p>
          <a:p>
            <a:pPr marL="339725" indent="-339725" eaLnBrk="1" hangingPunct="1">
              <a:lnSpc>
                <a:spcPct val="80000"/>
              </a:lnSpc>
              <a:buFont typeface="Wingdings" pitchFamily="2" charset="2"/>
              <a:buNone/>
              <a:tabLst>
                <a:tab pos="796925" algn="l"/>
                <a:tab pos="1254125" algn="l"/>
              </a:tabLst>
            </a:pPr>
            <a:r>
              <a:rPr lang="en-US" noProof="1" smtClean="0"/>
              <a:t>		p.start();</a:t>
            </a:r>
          </a:p>
          <a:p>
            <a:pPr marL="339725" indent="-339725" eaLnBrk="1" hangingPunct="1">
              <a:lnSpc>
                <a:spcPct val="80000"/>
              </a:lnSpc>
              <a:buFont typeface="Wingdings" pitchFamily="2" charset="2"/>
              <a:buNone/>
              <a:tabLst>
                <a:tab pos="796925" algn="l"/>
                <a:tab pos="1254125" algn="l"/>
              </a:tabLst>
            </a:pPr>
            <a:r>
              <a:rPr lang="en-US" smtClean="0"/>
              <a:t>		p.</a:t>
            </a:r>
            <a:r>
              <a:rPr lang="en-US" smtClean="0">
                <a:solidFill>
                  <a:srgbClr val="990000"/>
                </a:solidFill>
              </a:rPr>
              <a:t>setPriority</a:t>
            </a:r>
            <a:r>
              <a:rPr lang="en-US" smtClean="0"/>
              <a:t>(</a:t>
            </a:r>
            <a:r>
              <a:rPr lang="en-US" sz="2400" smtClean="0"/>
              <a:t>Thread.NORM_PRIORITY</a:t>
            </a:r>
            <a:r>
              <a:rPr lang="en-US" smtClean="0"/>
              <a:t>-1);</a:t>
            </a:r>
            <a:endParaRPr lang="en-US" noProof="1" smtClean="0"/>
          </a:p>
          <a:p>
            <a:pPr marL="339725" indent="-339725" eaLnBrk="1" hangingPunct="1">
              <a:lnSpc>
                <a:spcPct val="80000"/>
              </a:lnSpc>
              <a:buFont typeface="Wingdings" pitchFamily="2" charset="2"/>
              <a:buNone/>
              <a:tabLst>
                <a:tab pos="796925" algn="l"/>
                <a:tab pos="1254125" algn="l"/>
              </a:tabLst>
            </a:pPr>
            <a:r>
              <a:rPr lang="en-US" noProof="1" smtClean="0"/>
              <a:t>		c.start();</a:t>
            </a:r>
          </a:p>
          <a:p>
            <a:pPr marL="339725" indent="-339725" eaLnBrk="1" hangingPunct="1">
              <a:lnSpc>
                <a:spcPct val="80000"/>
              </a:lnSpc>
              <a:buFont typeface="Wingdings" pitchFamily="2" charset="2"/>
              <a:buNone/>
              <a:tabLst>
                <a:tab pos="796925" algn="l"/>
                <a:tab pos="1254125" algn="l"/>
              </a:tabLst>
            </a:pPr>
            <a:r>
              <a:rPr lang="en-US" smtClean="0"/>
              <a:t>		c.</a:t>
            </a:r>
            <a:r>
              <a:rPr lang="en-US" smtClean="0">
                <a:solidFill>
                  <a:srgbClr val="990000"/>
                </a:solidFill>
              </a:rPr>
              <a:t>setPriority</a:t>
            </a:r>
            <a:r>
              <a:rPr lang="en-US" smtClean="0"/>
              <a:t>(</a:t>
            </a:r>
            <a:r>
              <a:rPr lang="en-US" sz="2400" smtClean="0"/>
              <a:t>Thread.NORM_PRIORITY</a:t>
            </a:r>
            <a:r>
              <a:rPr lang="en-US" smtClean="0"/>
              <a:t>+1);</a:t>
            </a:r>
            <a:endParaRPr lang="en-US" noProof="1" smtClean="0"/>
          </a:p>
          <a:p>
            <a:pPr marL="339725" indent="-339725" eaLnBrk="1" hangingPunct="1">
              <a:lnSpc>
                <a:spcPct val="80000"/>
              </a:lnSpc>
              <a:buFont typeface="Wingdings" pitchFamily="2" charset="2"/>
              <a:buNone/>
              <a:tabLst>
                <a:tab pos="796925" algn="l"/>
                <a:tab pos="1254125" algn="l"/>
              </a:tabLst>
            </a:pPr>
            <a:r>
              <a:rPr lang="en-US" noProof="1" smtClean="0"/>
              <a:t>	}</a:t>
            </a:r>
          </a:p>
          <a:p>
            <a:pPr marL="339725" indent="-339725" eaLnBrk="1" hangingPunct="1">
              <a:lnSpc>
                <a:spcPct val="80000"/>
              </a:lnSpc>
              <a:buFont typeface="Wingdings" pitchFamily="2" charset="2"/>
              <a:buNone/>
              <a:tabLst>
                <a:tab pos="796925" algn="l"/>
                <a:tab pos="1254125" algn="l"/>
              </a:tabLst>
            </a:pPr>
            <a:r>
              <a:rPr lang="en-US" noProof="1" smtClean="0"/>
              <a:t>}</a:t>
            </a:r>
          </a:p>
        </p:txBody>
      </p:sp>
      <p:sp>
        <p:nvSpPr>
          <p:cNvPr id="5" name="Oval Callout 4"/>
          <p:cNvSpPr>
            <a:spLocks noChangeArrowheads="1"/>
          </p:cNvSpPr>
          <p:nvPr/>
        </p:nvSpPr>
        <p:spPr bwMode="auto">
          <a:xfrm>
            <a:off x="6172200" y="762000"/>
            <a:ext cx="2286000" cy="762000"/>
          </a:xfrm>
          <a:prstGeom prst="wedgeEllipseCallout">
            <a:avLst>
              <a:gd name="adj1" fmla="val -53319"/>
              <a:gd name="adj2" fmla="val 235921"/>
            </a:avLst>
          </a:prstGeom>
          <a:solidFill>
            <a:srgbClr val="FFFFCC"/>
          </a:solidFill>
          <a:ln w="9525" algn="ctr">
            <a:solidFill>
              <a:schemeClr val="tx1"/>
            </a:solidFill>
            <a:round/>
            <a:headEnd/>
            <a:tailEnd/>
          </a:ln>
        </p:spPr>
        <p:txBody>
          <a:bodyPr/>
          <a:lstStyle/>
          <a:p>
            <a:pPr algn="ctr" eaLnBrk="0" hangingPunct="0"/>
            <a:r>
              <a:rPr lang="en-US"/>
              <a:t>Creating the buffer</a:t>
            </a:r>
          </a:p>
        </p:txBody>
      </p:sp>
      <p:sp>
        <p:nvSpPr>
          <p:cNvPr id="6" name="Oval Callout 5"/>
          <p:cNvSpPr>
            <a:spLocks noChangeArrowheads="1"/>
          </p:cNvSpPr>
          <p:nvPr/>
        </p:nvSpPr>
        <p:spPr bwMode="auto">
          <a:xfrm>
            <a:off x="6934200" y="1752600"/>
            <a:ext cx="2209800" cy="1447800"/>
          </a:xfrm>
          <a:prstGeom prst="wedgeEllipseCallout">
            <a:avLst>
              <a:gd name="adj1" fmla="val -50787"/>
              <a:gd name="adj2" fmla="val 57657"/>
            </a:avLst>
          </a:prstGeom>
          <a:solidFill>
            <a:schemeClr val="accent1"/>
          </a:solidFill>
          <a:ln w="9525" algn="ctr">
            <a:solidFill>
              <a:schemeClr val="tx1"/>
            </a:solidFill>
            <a:round/>
            <a:headEnd/>
            <a:tailEnd/>
          </a:ln>
        </p:spPr>
        <p:txBody>
          <a:bodyPr/>
          <a:lstStyle/>
          <a:p>
            <a:pPr algn="ctr" eaLnBrk="0" hangingPunct="0"/>
            <a:r>
              <a:rPr lang="en-US"/>
              <a:t>Creating the producer and passing the buffer to it</a:t>
            </a:r>
          </a:p>
        </p:txBody>
      </p:sp>
      <p:sp>
        <p:nvSpPr>
          <p:cNvPr id="7" name="Oval Callout 6"/>
          <p:cNvSpPr>
            <a:spLocks noChangeArrowheads="1"/>
          </p:cNvSpPr>
          <p:nvPr/>
        </p:nvSpPr>
        <p:spPr bwMode="auto">
          <a:xfrm>
            <a:off x="6858000" y="5029200"/>
            <a:ext cx="2171700" cy="1676400"/>
          </a:xfrm>
          <a:prstGeom prst="wedgeEllipseCallout">
            <a:avLst>
              <a:gd name="adj1" fmla="val -33259"/>
              <a:gd name="adj2" fmla="val -107634"/>
            </a:avLst>
          </a:prstGeom>
          <a:solidFill>
            <a:schemeClr val="accent1"/>
          </a:solidFill>
          <a:ln w="9525" algn="ctr">
            <a:solidFill>
              <a:schemeClr val="tx1"/>
            </a:solidFill>
            <a:round/>
            <a:headEnd/>
            <a:tailEnd/>
          </a:ln>
        </p:spPr>
        <p:txBody>
          <a:bodyPr/>
          <a:lstStyle/>
          <a:p>
            <a:pPr algn="ctr" eaLnBrk="0" hangingPunct="0"/>
            <a:r>
              <a:rPr lang="en-US"/>
              <a:t>Creating the consumer and passing the same buffer to it</a:t>
            </a:r>
          </a:p>
        </p:txBody>
      </p:sp>
      <p:sp>
        <p:nvSpPr>
          <p:cNvPr id="2" name="Rectangular Callout 1"/>
          <p:cNvSpPr/>
          <p:nvPr/>
        </p:nvSpPr>
        <p:spPr bwMode="auto">
          <a:xfrm>
            <a:off x="2209800" y="6019800"/>
            <a:ext cx="4343400" cy="685800"/>
          </a:xfrm>
          <a:prstGeom prst="wedgeRectCallout">
            <a:avLst>
              <a:gd name="adj1" fmla="val -47399"/>
              <a:gd name="adj2" fmla="val -80357"/>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a:lstStyle/>
          <a:p>
            <a:pPr eaLnBrk="0" hangingPunct="0">
              <a:defRPr/>
            </a:pPr>
            <a:r>
              <a:rPr lang="en-US" dirty="0"/>
              <a:t>Priority is not significant in this example, as one thread is blocked while other is running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par>
                          <p:cTn id="13" fill="hold" nodeType="afterGroup">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up)">
                                      <p:cBhvr>
                                        <p:cTn id="16" dur="500"/>
                                        <p:tgtEl>
                                          <p:spTgt spid="7"/>
                                        </p:tgtEl>
                                      </p:cBhvr>
                                    </p:animEffect>
                                  </p:childTnLst>
                                </p:cTn>
                              </p:par>
                            </p:childTnLst>
                          </p:cTn>
                        </p:par>
                        <p:par>
                          <p:cTn id="17" fill="hold" nodeType="afterGroup">
                            <p:stCondLst>
                              <p:cond delay="1000"/>
                            </p:stCondLst>
                            <p:childTnLst>
                              <p:par>
                                <p:cTn id="18" presetID="42" presetClass="entr" presetSubtype="0"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1000"/>
                                        <p:tgtEl>
                                          <p:spTgt spid="2"/>
                                        </p:tgtEl>
                                      </p:cBhvr>
                                    </p:animEffect>
                                    <p:anim calcmode="lin" valueType="num">
                                      <p:cBhvr>
                                        <p:cTn id="21" dur="1000" fill="hold"/>
                                        <p:tgtEl>
                                          <p:spTgt spid="2"/>
                                        </p:tgtEl>
                                        <p:attrNameLst>
                                          <p:attrName>ppt_x</p:attrName>
                                        </p:attrNameLst>
                                      </p:cBhvr>
                                      <p:tavLst>
                                        <p:tav tm="0">
                                          <p:val>
                                            <p:strVal val="#ppt_x"/>
                                          </p:val>
                                        </p:tav>
                                        <p:tav tm="100000">
                                          <p:val>
                                            <p:strVal val="#ppt_x"/>
                                          </p:val>
                                        </p:tav>
                                      </p:tavLst>
                                    </p:anim>
                                    <p:anim calcmode="lin" valueType="num">
                                      <p:cBhvr>
                                        <p:cTn id="22"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p:txBody>
          <a:bodyPr/>
          <a:lstStyle/>
          <a:p>
            <a:pPr>
              <a:defRPr/>
            </a:pPr>
            <a:fld id="{11C760A3-EE8D-483E-A266-8C502334574D}" type="slidenum">
              <a:rPr lang="en-US" smtClean="0"/>
              <a:pPr>
                <a:defRPr/>
              </a:pPr>
              <a:t>16</a:t>
            </a:fld>
            <a:endParaRPr lang="en-US" smtClean="0"/>
          </a:p>
        </p:txBody>
      </p:sp>
      <p:sp>
        <p:nvSpPr>
          <p:cNvPr id="18435" name="Rectangle 2"/>
          <p:cNvSpPr>
            <a:spLocks noGrp="1" noChangeArrowheads="1"/>
          </p:cNvSpPr>
          <p:nvPr>
            <p:ph type="title"/>
          </p:nvPr>
        </p:nvSpPr>
        <p:spPr/>
        <p:txBody>
          <a:bodyPr/>
          <a:lstStyle/>
          <a:p>
            <a:pPr eaLnBrk="1" hangingPunct="1"/>
            <a:r>
              <a:rPr lang="en-US" smtClean="0"/>
              <a:t>What is wrong with the program?</a:t>
            </a:r>
          </a:p>
        </p:txBody>
      </p:sp>
      <p:sp>
        <p:nvSpPr>
          <p:cNvPr id="18436" name="Rectangle 4"/>
          <p:cNvSpPr>
            <a:spLocks noChangeArrowheads="1"/>
          </p:cNvSpPr>
          <p:nvPr/>
        </p:nvSpPr>
        <p:spPr bwMode="auto">
          <a:xfrm>
            <a:off x="1676400" y="1398687"/>
            <a:ext cx="7010400" cy="5078313"/>
          </a:xfrm>
          <a:prstGeom prst="rect">
            <a:avLst/>
          </a:prstGeom>
          <a:noFill/>
          <a:ln w="9525">
            <a:noFill/>
            <a:miter lim="800000"/>
            <a:headEnd/>
            <a:tailEnd/>
          </a:ln>
        </p:spPr>
        <p:txBody>
          <a:bodyPr wrap="square">
            <a:spAutoFit/>
          </a:bodyPr>
          <a:lstStyle/>
          <a:p>
            <a:pPr marL="463550" indent="-463550" eaLnBrk="1" hangingPunct="1">
              <a:lnSpc>
                <a:spcPct val="90000"/>
              </a:lnSpc>
              <a:buFont typeface="Wingdings" pitchFamily="2" charset="2"/>
              <a:buNone/>
              <a:tabLst>
                <a:tab pos="914400" algn="l"/>
                <a:tab pos="1377950" algn="l"/>
                <a:tab pos="4283075" algn="l"/>
              </a:tabLst>
            </a:pPr>
            <a:r>
              <a:rPr lang="en-US" sz="2000" noProof="1"/>
              <a:t>class BufferClass</a:t>
            </a:r>
            <a:r>
              <a:rPr lang="en-US" sz="2000" dirty="0"/>
              <a:t> </a:t>
            </a:r>
            <a:r>
              <a:rPr lang="en-US" sz="2000" noProof="1"/>
              <a:t>{</a:t>
            </a:r>
          </a:p>
          <a:p>
            <a:pPr marL="463550" indent="-463550" eaLnBrk="1" hangingPunct="1">
              <a:lnSpc>
                <a:spcPct val="90000"/>
              </a:lnSpc>
              <a:buFont typeface="Wingdings" pitchFamily="2" charset="2"/>
              <a:buNone/>
              <a:tabLst>
                <a:tab pos="914400" algn="l"/>
                <a:tab pos="1377950" algn="l"/>
                <a:tab pos="4283075" algn="l"/>
              </a:tabLst>
            </a:pPr>
            <a:r>
              <a:rPr lang="en-US" sz="2000" noProof="1"/>
              <a:t>	private int bufferCell = -1;	</a:t>
            </a:r>
            <a:r>
              <a:rPr lang="en-US" sz="2000" noProof="1" smtClean="0"/>
              <a:t>// </a:t>
            </a:r>
            <a:r>
              <a:rPr lang="en-US" sz="2000" noProof="1"/>
              <a:t>buffer for an integer</a:t>
            </a:r>
          </a:p>
          <a:p>
            <a:pPr marL="463550" indent="-463550" eaLnBrk="1" hangingPunct="1">
              <a:lnSpc>
                <a:spcPct val="90000"/>
              </a:lnSpc>
              <a:buFont typeface="Wingdings" pitchFamily="2" charset="2"/>
              <a:buNone/>
              <a:tabLst>
                <a:tab pos="914400" algn="l"/>
                <a:tab pos="1377950" algn="l"/>
                <a:tab pos="4283075" algn="l"/>
              </a:tabLst>
            </a:pPr>
            <a:r>
              <a:rPr lang="en-US" sz="2000" noProof="1"/>
              <a:t>	private boolean </a:t>
            </a:r>
            <a:r>
              <a:rPr lang="en-US" sz="2000" b="1" noProof="1">
                <a:solidFill>
                  <a:schemeClr val="folHlink"/>
                </a:solidFill>
              </a:rPr>
              <a:t>writeable</a:t>
            </a:r>
            <a:r>
              <a:rPr lang="en-US" sz="2000" noProof="1"/>
              <a:t> = true</a:t>
            </a:r>
            <a:r>
              <a:rPr lang="en-US" sz="2000" noProof="1" smtClean="0"/>
              <a:t>;	// flag</a:t>
            </a:r>
          </a:p>
          <a:p>
            <a:pPr marL="463550" indent="-463550" eaLnBrk="1" hangingPunct="1">
              <a:lnSpc>
                <a:spcPct val="90000"/>
              </a:lnSpc>
              <a:buFont typeface="Wingdings" pitchFamily="2" charset="2"/>
              <a:buNone/>
              <a:tabLst>
                <a:tab pos="914400" algn="l"/>
                <a:tab pos="1377950" algn="l"/>
                <a:tab pos="4283075" algn="l"/>
              </a:tabLst>
            </a:pPr>
            <a:endParaRPr lang="en-US" sz="2000" noProof="1"/>
          </a:p>
          <a:p>
            <a:pPr marL="463550" indent="-463550" eaLnBrk="1" hangingPunct="1">
              <a:lnSpc>
                <a:spcPct val="90000"/>
              </a:lnSpc>
              <a:buFont typeface="Wingdings" pitchFamily="2" charset="2"/>
              <a:buNone/>
              <a:tabLst>
                <a:tab pos="914400" algn="l"/>
                <a:tab pos="1377950" algn="l"/>
                <a:tab pos="4283075" algn="l"/>
              </a:tabLst>
            </a:pPr>
            <a:r>
              <a:rPr lang="en-US" sz="2000" noProof="1"/>
              <a:t>	public void setBuffer(int val)</a:t>
            </a:r>
            <a:r>
              <a:rPr lang="en-US" sz="2000" dirty="0"/>
              <a:t> </a:t>
            </a:r>
            <a:r>
              <a:rPr lang="en-US" sz="2000" noProof="1"/>
              <a:t>{</a:t>
            </a:r>
          </a:p>
          <a:p>
            <a:pPr marL="463550" indent="-463550" eaLnBrk="1" hangingPunct="1">
              <a:lnSpc>
                <a:spcPct val="90000"/>
              </a:lnSpc>
              <a:buFont typeface="Wingdings" pitchFamily="2" charset="2"/>
              <a:buNone/>
              <a:tabLst>
                <a:tab pos="914400" algn="l"/>
                <a:tab pos="1377950" algn="l"/>
                <a:tab pos="4283075" algn="l"/>
              </a:tabLst>
            </a:pPr>
            <a:r>
              <a:rPr lang="en-US" sz="2000" noProof="1"/>
              <a:t>		while (</a:t>
            </a:r>
            <a:r>
              <a:rPr lang="en-US" sz="2000" b="1" noProof="1">
                <a:solidFill>
                  <a:schemeClr val="folHlink"/>
                </a:solidFill>
              </a:rPr>
              <a:t>!writeable</a:t>
            </a:r>
            <a:r>
              <a:rPr lang="en-US" sz="2000" noProof="1"/>
              <a:t>)</a:t>
            </a:r>
            <a:r>
              <a:rPr lang="en-US" sz="2000" dirty="0"/>
              <a:t> </a:t>
            </a:r>
          </a:p>
          <a:p>
            <a:pPr marL="463550" indent="-463550" eaLnBrk="1" hangingPunct="1">
              <a:lnSpc>
                <a:spcPct val="90000"/>
              </a:lnSpc>
              <a:buFont typeface="Wingdings" pitchFamily="2" charset="2"/>
              <a:buNone/>
              <a:tabLst>
                <a:tab pos="914400" algn="l"/>
                <a:tab pos="1377950" algn="l"/>
                <a:tab pos="4283075" algn="l"/>
              </a:tabLst>
            </a:pPr>
            <a:r>
              <a:rPr lang="en-US" sz="2000" noProof="1"/>
              <a:t>		{ }</a:t>
            </a:r>
          </a:p>
          <a:p>
            <a:pPr marL="463550" indent="-463550" eaLnBrk="1" hangingPunct="1">
              <a:lnSpc>
                <a:spcPct val="90000"/>
              </a:lnSpc>
              <a:buFont typeface="Wingdings" pitchFamily="2" charset="2"/>
              <a:buNone/>
              <a:tabLst>
                <a:tab pos="914400" algn="l"/>
                <a:tab pos="1377950" algn="l"/>
                <a:tab pos="4283075" algn="l"/>
              </a:tabLst>
            </a:pPr>
            <a:r>
              <a:rPr lang="en-US" sz="2000" noProof="1"/>
              <a:t>		bufferCell = val;</a:t>
            </a:r>
          </a:p>
          <a:p>
            <a:pPr marL="463550" indent="-463550" eaLnBrk="1" hangingPunct="1">
              <a:lnSpc>
                <a:spcPct val="90000"/>
              </a:lnSpc>
              <a:buFont typeface="Wingdings" pitchFamily="2" charset="2"/>
              <a:buNone/>
              <a:tabLst>
                <a:tab pos="914400" algn="l"/>
                <a:tab pos="1377950" algn="l"/>
                <a:tab pos="4283075" algn="l"/>
              </a:tabLst>
            </a:pPr>
            <a:r>
              <a:rPr lang="en-US" sz="2000" noProof="1"/>
              <a:t>		</a:t>
            </a:r>
            <a:r>
              <a:rPr lang="en-US" sz="2000" b="1" noProof="1">
                <a:solidFill>
                  <a:schemeClr val="folHlink"/>
                </a:solidFill>
              </a:rPr>
              <a:t>writeable</a:t>
            </a:r>
            <a:r>
              <a:rPr lang="en-US" sz="2000" noProof="1"/>
              <a:t> = false;</a:t>
            </a:r>
          </a:p>
          <a:p>
            <a:pPr marL="463550" indent="-463550" eaLnBrk="1" hangingPunct="1">
              <a:lnSpc>
                <a:spcPct val="90000"/>
              </a:lnSpc>
              <a:buFont typeface="Wingdings" pitchFamily="2" charset="2"/>
              <a:buNone/>
              <a:tabLst>
                <a:tab pos="914400" algn="l"/>
                <a:tab pos="1377950" algn="l"/>
                <a:tab pos="4283075" algn="l"/>
              </a:tabLst>
            </a:pPr>
            <a:r>
              <a:rPr lang="en-US" sz="2000" noProof="1"/>
              <a:t>	</a:t>
            </a:r>
            <a:r>
              <a:rPr lang="en-US" sz="2000" noProof="1" smtClean="0"/>
              <a:t>}</a:t>
            </a:r>
          </a:p>
          <a:p>
            <a:pPr marL="463550" indent="-463550" eaLnBrk="1" hangingPunct="1">
              <a:lnSpc>
                <a:spcPct val="90000"/>
              </a:lnSpc>
              <a:buFont typeface="Wingdings" pitchFamily="2" charset="2"/>
              <a:buNone/>
              <a:tabLst>
                <a:tab pos="914400" algn="l"/>
                <a:tab pos="1377950" algn="l"/>
                <a:tab pos="4283075" algn="l"/>
              </a:tabLst>
            </a:pPr>
            <a:endParaRPr lang="en-US" sz="2000" noProof="1"/>
          </a:p>
          <a:p>
            <a:pPr marL="463550" indent="-463550" eaLnBrk="1" hangingPunct="1">
              <a:lnSpc>
                <a:spcPct val="90000"/>
              </a:lnSpc>
              <a:buFont typeface="Wingdings" pitchFamily="2" charset="2"/>
              <a:buNone/>
              <a:tabLst>
                <a:tab pos="914400" algn="l"/>
                <a:tab pos="1377950" algn="l"/>
                <a:tab pos="4283075" algn="l"/>
              </a:tabLst>
            </a:pPr>
            <a:r>
              <a:rPr lang="en-US" sz="2000" noProof="1"/>
              <a:t>	public int getBuffer()</a:t>
            </a:r>
            <a:r>
              <a:rPr lang="en-US" sz="2000" dirty="0"/>
              <a:t> </a:t>
            </a:r>
            <a:r>
              <a:rPr lang="en-US" sz="2000" noProof="1"/>
              <a:t>{</a:t>
            </a:r>
          </a:p>
          <a:p>
            <a:pPr marL="463550" indent="-463550" eaLnBrk="1" hangingPunct="1">
              <a:lnSpc>
                <a:spcPct val="90000"/>
              </a:lnSpc>
              <a:buFont typeface="Wingdings" pitchFamily="2" charset="2"/>
              <a:buNone/>
              <a:tabLst>
                <a:tab pos="914400" algn="l"/>
                <a:tab pos="1377950" algn="l"/>
                <a:tab pos="4283075" algn="l"/>
              </a:tabLst>
            </a:pPr>
            <a:r>
              <a:rPr lang="en-US" sz="2000" noProof="1"/>
              <a:t>		while (</a:t>
            </a:r>
            <a:r>
              <a:rPr lang="en-US" sz="2000" b="1" noProof="1">
                <a:solidFill>
                  <a:schemeClr val="folHlink"/>
                </a:solidFill>
              </a:rPr>
              <a:t>writeable</a:t>
            </a:r>
            <a:r>
              <a:rPr lang="en-US" sz="2000" noProof="1"/>
              <a:t>)</a:t>
            </a:r>
            <a:r>
              <a:rPr lang="en-US" sz="2000" dirty="0"/>
              <a:t> </a:t>
            </a:r>
          </a:p>
          <a:p>
            <a:pPr marL="463550" indent="-463550" eaLnBrk="1" hangingPunct="1">
              <a:lnSpc>
                <a:spcPct val="90000"/>
              </a:lnSpc>
              <a:buFont typeface="Wingdings" pitchFamily="2" charset="2"/>
              <a:buNone/>
              <a:tabLst>
                <a:tab pos="914400" algn="l"/>
                <a:tab pos="1377950" algn="l"/>
                <a:tab pos="4283075" algn="l"/>
              </a:tabLst>
            </a:pPr>
            <a:r>
              <a:rPr lang="en-US" sz="2000" noProof="1"/>
              <a:t>		{ }</a:t>
            </a:r>
          </a:p>
          <a:p>
            <a:pPr marL="463550" indent="-463550" eaLnBrk="1" hangingPunct="1">
              <a:lnSpc>
                <a:spcPct val="90000"/>
              </a:lnSpc>
              <a:buFont typeface="Wingdings" pitchFamily="2" charset="2"/>
              <a:buNone/>
              <a:tabLst>
                <a:tab pos="914400" algn="l"/>
                <a:tab pos="1377950" algn="l"/>
                <a:tab pos="4283075" algn="l"/>
              </a:tabLst>
            </a:pPr>
            <a:r>
              <a:rPr lang="en-US" sz="2000" noProof="1"/>
              <a:t>		</a:t>
            </a:r>
            <a:r>
              <a:rPr lang="en-US" sz="2000" b="1" noProof="1">
                <a:solidFill>
                  <a:schemeClr val="folHlink"/>
                </a:solidFill>
              </a:rPr>
              <a:t>writeable</a:t>
            </a:r>
            <a:r>
              <a:rPr lang="en-US" sz="2000" noProof="1"/>
              <a:t> = true;</a:t>
            </a:r>
          </a:p>
          <a:p>
            <a:pPr marL="463550" indent="-463550" eaLnBrk="1" hangingPunct="1">
              <a:lnSpc>
                <a:spcPct val="90000"/>
              </a:lnSpc>
              <a:buFont typeface="Wingdings" pitchFamily="2" charset="2"/>
              <a:buNone/>
              <a:tabLst>
                <a:tab pos="914400" algn="l"/>
                <a:tab pos="1377950" algn="l"/>
                <a:tab pos="4283075" algn="l"/>
              </a:tabLst>
            </a:pPr>
            <a:r>
              <a:rPr lang="en-US" sz="2000" noProof="1"/>
              <a:t>		return bufferCell;</a:t>
            </a:r>
          </a:p>
          <a:p>
            <a:pPr marL="463550" indent="-463550" eaLnBrk="1" hangingPunct="1">
              <a:lnSpc>
                <a:spcPct val="90000"/>
              </a:lnSpc>
              <a:buFont typeface="Wingdings" pitchFamily="2" charset="2"/>
              <a:buNone/>
              <a:tabLst>
                <a:tab pos="914400" algn="l"/>
                <a:tab pos="1377950" algn="l"/>
                <a:tab pos="4283075" algn="l"/>
              </a:tabLst>
            </a:pPr>
            <a:r>
              <a:rPr lang="en-US" sz="2000" noProof="1"/>
              <a:t>	}</a:t>
            </a:r>
          </a:p>
          <a:p>
            <a:pPr marL="463550" indent="-463550" eaLnBrk="1" hangingPunct="1">
              <a:lnSpc>
                <a:spcPct val="90000"/>
              </a:lnSpc>
              <a:buFont typeface="Wingdings" pitchFamily="2" charset="2"/>
              <a:buNone/>
              <a:tabLst>
                <a:tab pos="914400" algn="l"/>
                <a:tab pos="1377950" algn="l"/>
                <a:tab pos="4283075" algn="l"/>
              </a:tabLst>
            </a:pPr>
            <a:r>
              <a:rPr lang="en-US" sz="2000" noProof="1"/>
              <a:t>}</a:t>
            </a:r>
          </a:p>
        </p:txBody>
      </p:sp>
      <p:sp>
        <p:nvSpPr>
          <p:cNvPr id="6" name="Rounded Rectangular Callout 5"/>
          <p:cNvSpPr>
            <a:spLocks noChangeArrowheads="1"/>
          </p:cNvSpPr>
          <p:nvPr/>
        </p:nvSpPr>
        <p:spPr bwMode="auto">
          <a:xfrm>
            <a:off x="5867400" y="3048000"/>
            <a:ext cx="1447800" cy="495300"/>
          </a:xfrm>
          <a:prstGeom prst="wedgeRoundRectCallout">
            <a:avLst>
              <a:gd name="adj1" fmla="val -197516"/>
              <a:gd name="adj2" fmla="val -29716"/>
              <a:gd name="adj3" fmla="val 16667"/>
            </a:avLst>
          </a:prstGeom>
          <a:solidFill>
            <a:srgbClr val="FFFFCC"/>
          </a:solidFill>
          <a:ln w="9525" algn="ctr">
            <a:solidFill>
              <a:schemeClr val="tx1"/>
            </a:solidFill>
            <a:round/>
            <a:headEnd/>
            <a:tailEnd/>
          </a:ln>
        </p:spPr>
        <p:txBody>
          <a:bodyPr/>
          <a:lstStyle/>
          <a:p>
            <a:pPr eaLnBrk="0" hangingPunct="0"/>
            <a:r>
              <a:rPr lang="en-US" dirty="0"/>
              <a:t>Not efficient</a:t>
            </a:r>
          </a:p>
        </p:txBody>
      </p:sp>
      <p:sp>
        <p:nvSpPr>
          <p:cNvPr id="7" name="Rounded Rectangular Callout 6"/>
          <p:cNvSpPr>
            <a:spLocks noChangeArrowheads="1"/>
          </p:cNvSpPr>
          <p:nvPr/>
        </p:nvSpPr>
        <p:spPr bwMode="auto">
          <a:xfrm>
            <a:off x="5856270" y="5056287"/>
            <a:ext cx="1447800" cy="495300"/>
          </a:xfrm>
          <a:prstGeom prst="wedgeRoundRectCallout">
            <a:avLst>
              <a:gd name="adj1" fmla="val -192873"/>
              <a:gd name="adj2" fmla="val -36445"/>
              <a:gd name="adj3" fmla="val 16667"/>
            </a:avLst>
          </a:prstGeom>
          <a:solidFill>
            <a:srgbClr val="FFFFCC"/>
          </a:solidFill>
          <a:ln w="9525" algn="ctr">
            <a:solidFill>
              <a:schemeClr val="tx1"/>
            </a:solidFill>
            <a:round/>
            <a:headEnd/>
            <a:tailEnd/>
          </a:ln>
        </p:spPr>
        <p:txBody>
          <a:bodyPr/>
          <a:lstStyle/>
          <a:p>
            <a:pPr eaLnBrk="0" hangingPunct="0"/>
            <a:r>
              <a:rPr lang="en-US"/>
              <a:t>Not efficient</a:t>
            </a:r>
          </a:p>
        </p:txBody>
      </p:sp>
      <p:sp>
        <p:nvSpPr>
          <p:cNvPr id="9" name="Right Arrow 8"/>
          <p:cNvSpPr>
            <a:spLocks noChangeArrowheads="1"/>
          </p:cNvSpPr>
          <p:nvPr/>
        </p:nvSpPr>
        <p:spPr bwMode="auto">
          <a:xfrm>
            <a:off x="1447800" y="3311179"/>
            <a:ext cx="1066800" cy="609600"/>
          </a:xfrm>
          <a:prstGeom prst="rightArrow">
            <a:avLst>
              <a:gd name="adj1" fmla="val 50000"/>
              <a:gd name="adj2" fmla="val 49997"/>
            </a:avLst>
          </a:prstGeom>
          <a:solidFill>
            <a:srgbClr val="C00000"/>
          </a:solidFill>
          <a:ln w="9525" algn="ctr">
            <a:solidFill>
              <a:schemeClr val="tx1"/>
            </a:solidFill>
            <a:round/>
            <a:headEnd/>
            <a:tailEnd/>
          </a:ln>
        </p:spPr>
        <p:txBody>
          <a:bodyPr/>
          <a:lstStyle/>
          <a:p>
            <a:pPr eaLnBrk="0" hangingPunct="0">
              <a:lnSpc>
                <a:spcPts val="1800"/>
              </a:lnSpc>
            </a:pPr>
            <a:r>
              <a:rPr lang="en-US" sz="1600" dirty="0">
                <a:solidFill>
                  <a:schemeClr val="bg1"/>
                </a:solidFill>
              </a:rPr>
              <a:t>interrupt</a:t>
            </a:r>
          </a:p>
        </p:txBody>
      </p:sp>
      <p:sp>
        <p:nvSpPr>
          <p:cNvPr id="8" name="Right Arrow 7"/>
          <p:cNvSpPr>
            <a:spLocks noChangeArrowheads="1"/>
          </p:cNvSpPr>
          <p:nvPr/>
        </p:nvSpPr>
        <p:spPr bwMode="auto">
          <a:xfrm>
            <a:off x="1524000" y="5284887"/>
            <a:ext cx="1066800" cy="609600"/>
          </a:xfrm>
          <a:prstGeom prst="rightArrow">
            <a:avLst>
              <a:gd name="adj1" fmla="val 50000"/>
              <a:gd name="adj2" fmla="val 49997"/>
            </a:avLst>
          </a:prstGeom>
          <a:solidFill>
            <a:srgbClr val="C00000"/>
          </a:solidFill>
          <a:ln w="9525" algn="ctr">
            <a:solidFill>
              <a:schemeClr val="tx1"/>
            </a:solidFill>
            <a:round/>
            <a:headEnd/>
            <a:tailEnd/>
          </a:ln>
        </p:spPr>
        <p:txBody>
          <a:bodyPr/>
          <a:lstStyle/>
          <a:p>
            <a:pPr eaLnBrk="0" hangingPunct="0">
              <a:lnSpc>
                <a:spcPts val="1800"/>
              </a:lnSpc>
            </a:pPr>
            <a:r>
              <a:rPr lang="en-US" sz="1600" dirty="0">
                <a:solidFill>
                  <a:schemeClr val="bg1"/>
                </a:solidFill>
              </a:rPr>
              <a:t>interrupt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par>
                          <p:cTn id="11" fill="hold">
                            <p:stCondLst>
                              <p:cond delay="500"/>
                            </p:stCondLst>
                            <p:childTnLst>
                              <p:par>
                                <p:cTn id="12" presetID="31" presetClass="entr" presetSubtype="0" fill="hold" grpId="0" nodeType="afterEffect">
                                  <p:stCondLst>
                                    <p:cond delay="0"/>
                                  </p:stCondLst>
                                  <p:iterate type="lt">
                                    <p:tmPct val="5000"/>
                                  </p:iterate>
                                  <p:childTnLst>
                                    <p:set>
                                      <p:cBhvr>
                                        <p:cTn id="13" dur="1" fill="hold">
                                          <p:stCondLst>
                                            <p:cond delay="0"/>
                                          </p:stCondLst>
                                        </p:cTn>
                                        <p:tgtEl>
                                          <p:spTgt spid="8"/>
                                        </p:tgtEl>
                                        <p:attrNameLst>
                                          <p:attrName>style.visibility</p:attrName>
                                        </p:attrNameLst>
                                      </p:cBhvr>
                                      <p:to>
                                        <p:strVal val="visible"/>
                                      </p:to>
                                    </p:set>
                                    <p:anim calcmode="lin" valueType="num">
                                      <p:cBhvr>
                                        <p:cTn id="14" dur="1000" fill="hold"/>
                                        <p:tgtEl>
                                          <p:spTgt spid="8"/>
                                        </p:tgtEl>
                                        <p:attrNameLst>
                                          <p:attrName>ppt_w</p:attrName>
                                        </p:attrNameLst>
                                      </p:cBhvr>
                                      <p:tavLst>
                                        <p:tav tm="0">
                                          <p:val>
                                            <p:fltVal val="0"/>
                                          </p:val>
                                        </p:tav>
                                        <p:tav tm="100000">
                                          <p:val>
                                            <p:strVal val="#ppt_w"/>
                                          </p:val>
                                        </p:tav>
                                      </p:tavLst>
                                    </p:anim>
                                    <p:anim calcmode="lin" valueType="num">
                                      <p:cBhvr>
                                        <p:cTn id="15" dur="1000" fill="hold"/>
                                        <p:tgtEl>
                                          <p:spTgt spid="8"/>
                                        </p:tgtEl>
                                        <p:attrNameLst>
                                          <p:attrName>ppt_h</p:attrName>
                                        </p:attrNameLst>
                                      </p:cBhvr>
                                      <p:tavLst>
                                        <p:tav tm="0">
                                          <p:val>
                                            <p:fltVal val="0"/>
                                          </p:val>
                                        </p:tav>
                                        <p:tav tm="100000">
                                          <p:val>
                                            <p:strVal val="#ppt_h"/>
                                          </p:val>
                                        </p:tav>
                                      </p:tavLst>
                                    </p:anim>
                                    <p:anim calcmode="lin" valueType="num">
                                      <p:cBhvr>
                                        <p:cTn id="16" dur="1000" fill="hold"/>
                                        <p:tgtEl>
                                          <p:spTgt spid="8"/>
                                        </p:tgtEl>
                                        <p:attrNameLst>
                                          <p:attrName>style.rotation</p:attrName>
                                        </p:attrNameLst>
                                      </p:cBhvr>
                                      <p:tavLst>
                                        <p:tav tm="0">
                                          <p:val>
                                            <p:fltVal val="90"/>
                                          </p:val>
                                        </p:tav>
                                        <p:tav tm="100000">
                                          <p:val>
                                            <p:fltVal val="0"/>
                                          </p:val>
                                        </p:tav>
                                      </p:tavLst>
                                    </p:anim>
                                    <p:animEffect transition="in" filter="fade">
                                      <p:cBhvr>
                                        <p:cTn id="17" dur="1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grpId="0" nodeType="clickEffect">
                                  <p:stCondLst>
                                    <p:cond delay="0"/>
                                  </p:stCondLst>
                                  <p:iterate type="lt">
                                    <p:tmPct val="5000"/>
                                  </p:iterate>
                                  <p:childTnLst>
                                    <p:set>
                                      <p:cBhvr>
                                        <p:cTn id="21" dur="1" fill="hold">
                                          <p:stCondLst>
                                            <p:cond delay="0"/>
                                          </p:stCondLst>
                                        </p:cTn>
                                        <p:tgtEl>
                                          <p:spTgt spid="9"/>
                                        </p:tgtEl>
                                        <p:attrNameLst>
                                          <p:attrName>style.visibility</p:attrName>
                                        </p:attrNameLst>
                                      </p:cBhvr>
                                      <p:to>
                                        <p:strVal val="visible"/>
                                      </p:to>
                                    </p:set>
                                    <p:anim calcmode="lin" valueType="num">
                                      <p:cBhvr>
                                        <p:cTn id="22" dur="1000" fill="hold"/>
                                        <p:tgtEl>
                                          <p:spTgt spid="9"/>
                                        </p:tgtEl>
                                        <p:attrNameLst>
                                          <p:attrName>ppt_w</p:attrName>
                                        </p:attrNameLst>
                                      </p:cBhvr>
                                      <p:tavLst>
                                        <p:tav tm="0">
                                          <p:val>
                                            <p:fltVal val="0"/>
                                          </p:val>
                                        </p:tav>
                                        <p:tav tm="100000">
                                          <p:val>
                                            <p:strVal val="#ppt_w"/>
                                          </p:val>
                                        </p:tav>
                                      </p:tavLst>
                                    </p:anim>
                                    <p:anim calcmode="lin" valueType="num">
                                      <p:cBhvr>
                                        <p:cTn id="23" dur="1000" fill="hold"/>
                                        <p:tgtEl>
                                          <p:spTgt spid="9"/>
                                        </p:tgtEl>
                                        <p:attrNameLst>
                                          <p:attrName>ppt_h</p:attrName>
                                        </p:attrNameLst>
                                      </p:cBhvr>
                                      <p:tavLst>
                                        <p:tav tm="0">
                                          <p:val>
                                            <p:fltVal val="0"/>
                                          </p:val>
                                        </p:tav>
                                        <p:tav tm="100000">
                                          <p:val>
                                            <p:strVal val="#ppt_h"/>
                                          </p:val>
                                        </p:tav>
                                      </p:tavLst>
                                    </p:anim>
                                    <p:anim calcmode="lin" valueType="num">
                                      <p:cBhvr>
                                        <p:cTn id="24" dur="1000" fill="hold"/>
                                        <p:tgtEl>
                                          <p:spTgt spid="9"/>
                                        </p:tgtEl>
                                        <p:attrNameLst>
                                          <p:attrName>style.rotation</p:attrName>
                                        </p:attrNameLst>
                                      </p:cBhvr>
                                      <p:tavLst>
                                        <p:tav tm="0">
                                          <p:val>
                                            <p:fltVal val="90"/>
                                          </p:val>
                                        </p:tav>
                                        <p:tav tm="100000">
                                          <p:val>
                                            <p:fltVal val="0"/>
                                          </p:val>
                                        </p:tav>
                                      </p:tavLst>
                                    </p:anim>
                                    <p:animEffect transition="in" filter="fade">
                                      <p:cBhvr>
                                        <p:cTn id="2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p:txBody>
          <a:bodyPr/>
          <a:lstStyle/>
          <a:p>
            <a:pPr>
              <a:defRPr/>
            </a:pPr>
            <a:fld id="{193029A3-5721-4A51-A14E-33ECC671B66E}" type="slidenum">
              <a:rPr lang="en-US" smtClean="0"/>
              <a:pPr>
                <a:defRPr/>
              </a:pPr>
              <a:t>17</a:t>
            </a:fld>
            <a:endParaRPr lang="en-US" smtClean="0"/>
          </a:p>
        </p:txBody>
      </p:sp>
      <p:sp>
        <p:nvSpPr>
          <p:cNvPr id="19459" name="Rectangle 2"/>
          <p:cNvSpPr>
            <a:spLocks noGrp="1" noChangeArrowheads="1"/>
          </p:cNvSpPr>
          <p:nvPr>
            <p:ph type="title"/>
          </p:nvPr>
        </p:nvSpPr>
        <p:spPr>
          <a:xfrm>
            <a:off x="1143000" y="152400"/>
            <a:ext cx="7620000" cy="515938"/>
          </a:xfrm>
        </p:spPr>
        <p:txBody>
          <a:bodyPr lIns="0" tIns="0" rIns="0" bIns="0" anchor="ctr"/>
          <a:lstStyle/>
          <a:p>
            <a:pPr algn="ctr" eaLnBrk="1" hangingPunct="1"/>
            <a:r>
              <a:rPr lang="en-GB" smtClean="0"/>
              <a:t>Synchronized Method and Statement</a:t>
            </a:r>
          </a:p>
        </p:txBody>
      </p:sp>
      <p:sp>
        <p:nvSpPr>
          <p:cNvPr id="19460" name="Text Box 3"/>
          <p:cNvSpPr txBox="1">
            <a:spLocks noChangeArrowheads="1"/>
          </p:cNvSpPr>
          <p:nvPr/>
        </p:nvSpPr>
        <p:spPr bwMode="auto">
          <a:xfrm>
            <a:off x="1511300" y="990600"/>
            <a:ext cx="7099300" cy="5638800"/>
          </a:xfrm>
          <a:prstGeom prst="rect">
            <a:avLst/>
          </a:prstGeom>
          <a:noFill/>
          <a:ln w="9525">
            <a:noFill/>
            <a:miter lim="800000"/>
            <a:headEnd/>
            <a:tailEnd/>
          </a:ln>
        </p:spPr>
        <p:txBody>
          <a:bodyPr lIns="0" tIns="0" rIns="0" bIns="0" anchor="ctr"/>
          <a:lstStyle/>
          <a:p>
            <a:pPr marL="339725" indent="-339725" defTabSz="828675" eaLnBrk="0" hangingPunct="0">
              <a:lnSpc>
                <a:spcPct val="105000"/>
              </a:lnSpc>
              <a:buClr>
                <a:srgbClr val="000000"/>
              </a:buClr>
              <a:buSzPct val="75000"/>
              <a:buFont typeface="Times New Roman;Times"/>
              <a:buChar char="•"/>
              <a:tabLst>
                <a:tab pos="657225" algn="l"/>
                <a:tab pos="1312863" algn="l"/>
                <a:tab pos="1970088" algn="l"/>
                <a:tab pos="2627313" algn="l"/>
                <a:tab pos="3282950" algn="l"/>
                <a:tab pos="3940175" algn="l"/>
                <a:tab pos="4595813" algn="l"/>
                <a:tab pos="5253038" algn="l"/>
                <a:tab pos="5910263" algn="l"/>
                <a:tab pos="6565900" algn="l"/>
                <a:tab pos="7223125" algn="l"/>
              </a:tabLst>
            </a:pPr>
            <a:r>
              <a:rPr lang="en-GB" sz="2900" dirty="0"/>
              <a:t>Synchronized method -- simpler:  </a:t>
            </a:r>
            <a:endParaRPr lang="en-GB" sz="2200" dirty="0">
              <a:latin typeface="Courier New" pitchFamily="49" charset="0"/>
            </a:endParaRPr>
          </a:p>
          <a:p>
            <a:pPr marL="339725" indent="-339725" defTabSz="828675" eaLnBrk="0" hangingPunct="0">
              <a:lnSpc>
                <a:spcPct val="105000"/>
              </a:lnSpc>
              <a:tabLst>
                <a:tab pos="657225" algn="l"/>
                <a:tab pos="1312863" algn="l"/>
                <a:tab pos="1970088" algn="l"/>
                <a:tab pos="2627313" algn="l"/>
                <a:tab pos="3282950" algn="l"/>
                <a:tab pos="3940175" algn="l"/>
                <a:tab pos="4595813" algn="l"/>
                <a:tab pos="5253038" algn="l"/>
                <a:tab pos="5910263" algn="l"/>
                <a:tab pos="6565900" algn="l"/>
                <a:tab pos="7223125" algn="l"/>
              </a:tabLst>
            </a:pPr>
            <a:r>
              <a:rPr lang="en-GB" sz="2200" dirty="0">
                <a:latin typeface="Courier New" pitchFamily="49" charset="0"/>
              </a:rPr>
              <a:t>	class </a:t>
            </a:r>
            <a:r>
              <a:rPr lang="en-GB" sz="2200" dirty="0" err="1">
                <a:latin typeface="Courier New" pitchFamily="49" charset="0"/>
              </a:rPr>
              <a:t>MyClass</a:t>
            </a:r>
            <a:r>
              <a:rPr lang="en-GB" sz="2200" dirty="0">
                <a:latin typeface="Courier New" pitchFamily="49" charset="0"/>
              </a:rPr>
              <a:t>{</a:t>
            </a:r>
            <a:r>
              <a:rPr lang="en-GB" sz="2200" dirty="0"/>
              <a:t> </a:t>
            </a:r>
            <a:br>
              <a:rPr lang="en-GB" sz="2200" dirty="0"/>
            </a:br>
            <a:r>
              <a:rPr lang="en-GB" sz="2200" dirty="0"/>
              <a:t>    </a:t>
            </a:r>
            <a:r>
              <a:rPr lang="en-GB" sz="2200" b="1" dirty="0">
                <a:solidFill>
                  <a:schemeClr val="folHlink"/>
                </a:solidFill>
                <a:latin typeface="Courier New" pitchFamily="49" charset="0"/>
              </a:rPr>
              <a:t>synchronized</a:t>
            </a:r>
            <a:r>
              <a:rPr lang="en-GB" sz="2200" dirty="0">
                <a:latin typeface="Courier New" pitchFamily="49" charset="0"/>
              </a:rPr>
              <a:t> void </a:t>
            </a:r>
            <a:r>
              <a:rPr lang="en-GB" sz="2200" dirty="0" err="1">
                <a:latin typeface="Courier New" pitchFamily="49" charset="0"/>
              </a:rPr>
              <a:t>aMethod</a:t>
            </a:r>
            <a:r>
              <a:rPr lang="en-GB" sz="2200" dirty="0">
                <a:latin typeface="Courier New" pitchFamily="49" charset="0"/>
              </a:rPr>
              <a:t>(){</a:t>
            </a:r>
            <a:r>
              <a:rPr lang="en-GB" sz="2200" dirty="0"/>
              <a:t> </a:t>
            </a:r>
            <a:br>
              <a:rPr lang="en-GB" sz="2200" dirty="0"/>
            </a:br>
            <a:r>
              <a:rPr lang="en-GB" sz="2200" dirty="0"/>
              <a:t>        </a:t>
            </a:r>
            <a:r>
              <a:rPr lang="en-GB" sz="2200" i="1" dirty="0">
                <a:latin typeface="Courier New" pitchFamily="49" charset="0"/>
              </a:rPr>
              <a:t>statements</a:t>
            </a:r>
            <a:r>
              <a:rPr lang="en-GB" sz="2200" dirty="0"/>
              <a:t/>
            </a:r>
            <a:br>
              <a:rPr lang="en-GB" sz="2200" dirty="0"/>
            </a:br>
            <a:r>
              <a:rPr lang="en-GB" sz="2200" dirty="0"/>
              <a:t>    </a:t>
            </a:r>
            <a:r>
              <a:rPr lang="en-GB" sz="2200" dirty="0">
                <a:latin typeface="Courier New" pitchFamily="49" charset="0"/>
              </a:rPr>
              <a:t>}</a:t>
            </a:r>
            <a:r>
              <a:rPr lang="en-GB" sz="2200" dirty="0"/>
              <a:t> </a:t>
            </a:r>
            <a:br>
              <a:rPr lang="en-GB" sz="2200" dirty="0"/>
            </a:br>
            <a:r>
              <a:rPr lang="en-GB" sz="2200" dirty="0">
                <a:latin typeface="Courier New" pitchFamily="49" charset="0"/>
              </a:rPr>
              <a:t>}</a:t>
            </a:r>
          </a:p>
          <a:p>
            <a:pPr marL="339725" indent="-339725" defTabSz="828675" eaLnBrk="0" hangingPunct="0">
              <a:lnSpc>
                <a:spcPct val="105000"/>
              </a:lnSpc>
              <a:buClr>
                <a:srgbClr val="000000"/>
              </a:buClr>
              <a:buSzPct val="75000"/>
              <a:buFont typeface="Times New Roman;Times"/>
              <a:buChar char="•"/>
              <a:tabLst>
                <a:tab pos="657225" algn="l"/>
                <a:tab pos="1312863" algn="l"/>
                <a:tab pos="1970088" algn="l"/>
                <a:tab pos="2627313" algn="l"/>
                <a:tab pos="3282950" algn="l"/>
                <a:tab pos="3940175" algn="l"/>
                <a:tab pos="4595813" algn="l"/>
                <a:tab pos="5253038" algn="l"/>
                <a:tab pos="5910263" algn="l"/>
                <a:tab pos="6565900" algn="l"/>
                <a:tab pos="7223125" algn="l"/>
              </a:tabLst>
            </a:pPr>
            <a:r>
              <a:rPr lang="en-GB" sz="2900" dirty="0"/>
              <a:t>Synchronized statement – more complex:</a:t>
            </a:r>
            <a:endParaRPr lang="en-GB" sz="2200" dirty="0">
              <a:latin typeface="Times New Roman;Times"/>
            </a:endParaRPr>
          </a:p>
          <a:p>
            <a:pPr marL="339725" indent="-339725" defTabSz="828675" eaLnBrk="0" hangingPunct="0">
              <a:lnSpc>
                <a:spcPct val="105000"/>
              </a:lnSpc>
              <a:tabLst>
                <a:tab pos="657225" algn="l"/>
                <a:tab pos="1312863" algn="l"/>
                <a:tab pos="1970088" algn="l"/>
                <a:tab pos="2627313" algn="l"/>
                <a:tab pos="3282950" algn="l"/>
                <a:tab pos="3940175" algn="l"/>
                <a:tab pos="4595813" algn="l"/>
                <a:tab pos="5253038" algn="l"/>
                <a:tab pos="5910263" algn="l"/>
                <a:tab pos="6565900" algn="l"/>
                <a:tab pos="7223125" algn="l"/>
              </a:tabLst>
            </a:pPr>
            <a:r>
              <a:rPr lang="en-GB" sz="2200" b="1" dirty="0">
                <a:latin typeface="Courier New" pitchFamily="49" charset="0"/>
              </a:rPr>
              <a:t>	</a:t>
            </a:r>
            <a:r>
              <a:rPr lang="en-GB" sz="2200" b="1" dirty="0" smtClean="0">
                <a:solidFill>
                  <a:schemeClr val="folHlink"/>
                </a:solidFill>
                <a:latin typeface="Courier New" pitchFamily="49" charset="0"/>
              </a:rPr>
              <a:t>synchronized</a:t>
            </a:r>
            <a:r>
              <a:rPr lang="en-GB" sz="2200" dirty="0" smtClean="0">
                <a:solidFill>
                  <a:schemeClr val="folHlink"/>
                </a:solidFill>
                <a:latin typeface="Courier New" pitchFamily="49" charset="0"/>
              </a:rPr>
              <a:t>(</a:t>
            </a:r>
            <a:r>
              <a:rPr lang="en-GB" sz="2200" i="1" dirty="0" err="1" smtClean="0">
                <a:solidFill>
                  <a:schemeClr val="folHlink"/>
                </a:solidFill>
                <a:latin typeface="Courier New" pitchFamily="49" charset="0"/>
              </a:rPr>
              <a:t>obj</a:t>
            </a:r>
            <a:r>
              <a:rPr lang="en-GB" sz="2200" dirty="0" smtClean="0">
                <a:solidFill>
                  <a:schemeClr val="folHlink"/>
                </a:solidFill>
                <a:latin typeface="Courier New" pitchFamily="49" charset="0"/>
              </a:rPr>
              <a:t>)</a:t>
            </a:r>
            <a:r>
              <a:rPr lang="en-GB" sz="2200" dirty="0" smtClean="0">
                <a:latin typeface="Courier New" pitchFamily="49" charset="0"/>
              </a:rPr>
              <a:t>{</a:t>
            </a:r>
            <a:r>
              <a:rPr lang="en-GB" sz="2200" dirty="0" smtClean="0"/>
              <a:t> </a:t>
            </a:r>
            <a:r>
              <a:rPr lang="en-GB" sz="2200" dirty="0"/>
              <a:t/>
            </a:r>
            <a:br>
              <a:rPr lang="en-GB" sz="2200" dirty="0"/>
            </a:br>
            <a:r>
              <a:rPr lang="en-GB" sz="2200" dirty="0"/>
              <a:t>    </a:t>
            </a:r>
            <a:r>
              <a:rPr lang="en-GB" sz="2200" i="1" dirty="0">
                <a:latin typeface="Courier New" pitchFamily="49" charset="0"/>
              </a:rPr>
              <a:t>statements</a:t>
            </a:r>
            <a:r>
              <a:rPr lang="en-GB" sz="2200" dirty="0"/>
              <a:t/>
            </a:r>
            <a:br>
              <a:rPr lang="en-GB" sz="2200" dirty="0"/>
            </a:br>
            <a:r>
              <a:rPr lang="en-GB" sz="2200" dirty="0">
                <a:latin typeface="Courier New" pitchFamily="49" charset="0"/>
              </a:rPr>
              <a:t>}</a:t>
            </a:r>
            <a:r>
              <a:rPr lang="en-GB" sz="2200" dirty="0"/>
              <a:t> </a:t>
            </a:r>
          </a:p>
          <a:p>
            <a:pPr marL="339725" indent="-339725" defTabSz="828675" eaLnBrk="0" hangingPunct="0">
              <a:lnSpc>
                <a:spcPct val="105000"/>
              </a:lnSpc>
              <a:tabLst>
                <a:tab pos="657225" algn="l"/>
                <a:tab pos="1312863" algn="l"/>
                <a:tab pos="1970088" algn="l"/>
                <a:tab pos="2627313" algn="l"/>
                <a:tab pos="3282950" algn="l"/>
                <a:tab pos="3940175" algn="l"/>
                <a:tab pos="4595813" algn="l"/>
                <a:tab pos="5253038" algn="l"/>
                <a:tab pos="5910263" algn="l"/>
                <a:tab pos="6565900" algn="l"/>
                <a:tab pos="7223125" algn="l"/>
              </a:tabLst>
            </a:pPr>
            <a:r>
              <a:rPr lang="en-GB" sz="2200" dirty="0"/>
              <a:t>	Example:</a:t>
            </a:r>
          </a:p>
          <a:p>
            <a:pPr marL="339725" indent="-339725" defTabSz="828675" eaLnBrk="0" hangingPunct="0">
              <a:lnSpc>
                <a:spcPct val="105000"/>
              </a:lnSpc>
              <a:tabLst>
                <a:tab pos="657225" algn="l"/>
                <a:tab pos="1312863" algn="l"/>
                <a:tab pos="1970088" algn="l"/>
                <a:tab pos="2627313" algn="l"/>
                <a:tab pos="3282950" algn="l"/>
                <a:tab pos="3940175" algn="l"/>
                <a:tab pos="4595813" algn="l"/>
                <a:tab pos="5253038" algn="l"/>
                <a:tab pos="5910263" algn="l"/>
                <a:tab pos="6565900" algn="l"/>
                <a:tab pos="7223125" algn="l"/>
              </a:tabLst>
            </a:pPr>
            <a:r>
              <a:rPr lang="en-GB" sz="2200" i="1" dirty="0">
                <a:latin typeface="Courier New" pitchFamily="49" charset="0"/>
              </a:rPr>
              <a:t>	synchronized(</a:t>
            </a:r>
            <a:r>
              <a:rPr lang="en-GB" sz="2200" i="1" dirty="0" err="1">
                <a:latin typeface="Courier New" pitchFamily="49" charset="0"/>
              </a:rPr>
              <a:t>RandomCharacters.this</a:t>
            </a:r>
            <a:r>
              <a:rPr lang="en-GB" sz="2200" i="1" dirty="0">
                <a:latin typeface="Courier New" pitchFamily="49" charset="0"/>
              </a:rPr>
              <a:t>){ </a:t>
            </a:r>
          </a:p>
          <a:p>
            <a:pPr marL="339725" indent="-339725" defTabSz="828675" eaLnBrk="0" hangingPunct="0">
              <a:lnSpc>
                <a:spcPct val="105000"/>
              </a:lnSpc>
              <a:tabLst>
                <a:tab pos="657225" algn="l"/>
                <a:tab pos="1312863" algn="l"/>
                <a:tab pos="1970088" algn="l"/>
                <a:tab pos="2627313" algn="l"/>
                <a:tab pos="3282950" algn="l"/>
                <a:tab pos="3940175" algn="l"/>
                <a:tab pos="4595813" algn="l"/>
                <a:tab pos="5253038" algn="l"/>
                <a:tab pos="5910263" algn="l"/>
                <a:tab pos="6565900" algn="l"/>
                <a:tab pos="7223125" algn="l"/>
              </a:tabLst>
            </a:pPr>
            <a:r>
              <a:rPr lang="en-GB" sz="2200" i="1" dirty="0">
                <a:latin typeface="Courier New" pitchFamily="49" charset="0"/>
              </a:rPr>
              <a:t>		// do something</a:t>
            </a:r>
          </a:p>
          <a:p>
            <a:pPr marL="339725" indent="-339725" defTabSz="828675" eaLnBrk="0" hangingPunct="0">
              <a:lnSpc>
                <a:spcPct val="105000"/>
              </a:lnSpc>
              <a:tabLst>
                <a:tab pos="657225" algn="l"/>
                <a:tab pos="1312863" algn="l"/>
                <a:tab pos="1970088" algn="l"/>
                <a:tab pos="2627313" algn="l"/>
                <a:tab pos="3282950" algn="l"/>
                <a:tab pos="3940175" algn="l"/>
                <a:tab pos="4595813" algn="l"/>
                <a:tab pos="5253038" algn="l"/>
                <a:tab pos="5910263" algn="l"/>
                <a:tab pos="6565900" algn="l"/>
                <a:tab pos="7223125" algn="l"/>
              </a:tabLst>
            </a:pPr>
            <a:r>
              <a:rPr lang="en-GB" sz="2200" i="1" dirty="0">
                <a:latin typeface="Courier New" pitchFamily="49" charset="0"/>
              </a:rPr>
              <a:t>		</a:t>
            </a:r>
            <a:r>
              <a:rPr lang="en-GB" sz="2200" i="1" dirty="0" err="1">
                <a:latin typeface="Courier New" pitchFamily="49" charset="0"/>
              </a:rPr>
              <a:t>RandomCharacters.this.wait</a:t>
            </a:r>
            <a:r>
              <a:rPr lang="en-GB" sz="2200" i="1" dirty="0">
                <a:latin typeface="Courier New" pitchFamily="49" charset="0"/>
              </a:rPr>
              <a:t>();</a:t>
            </a:r>
          </a:p>
          <a:p>
            <a:pPr marL="339725" indent="-339725" defTabSz="828675" eaLnBrk="0" hangingPunct="0">
              <a:lnSpc>
                <a:spcPct val="105000"/>
              </a:lnSpc>
              <a:tabLst>
                <a:tab pos="657225" algn="l"/>
                <a:tab pos="1312863" algn="l"/>
                <a:tab pos="1970088" algn="l"/>
                <a:tab pos="2627313" algn="l"/>
                <a:tab pos="3282950" algn="l"/>
                <a:tab pos="3940175" algn="l"/>
                <a:tab pos="4595813" algn="l"/>
                <a:tab pos="5253038" algn="l"/>
                <a:tab pos="5910263" algn="l"/>
                <a:tab pos="6565900" algn="l"/>
                <a:tab pos="7223125" algn="l"/>
              </a:tabLst>
            </a:pPr>
            <a:r>
              <a:rPr lang="en-GB" sz="2200" i="1" dirty="0">
                <a:latin typeface="Courier New" pitchFamily="49" charset="0"/>
              </a:rPr>
              <a:t>	}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p:txBody>
          <a:bodyPr/>
          <a:lstStyle/>
          <a:p>
            <a:pPr>
              <a:defRPr/>
            </a:pPr>
            <a:fld id="{0CE08A3D-94E4-4956-833E-32D016A1CA45}" type="slidenum">
              <a:rPr lang="en-US" smtClean="0"/>
              <a:pPr>
                <a:defRPr/>
              </a:pPr>
              <a:t>18</a:t>
            </a:fld>
            <a:endParaRPr lang="en-US" smtClean="0"/>
          </a:p>
        </p:txBody>
      </p:sp>
      <p:sp>
        <p:nvSpPr>
          <p:cNvPr id="20483" name="Rectangle 2"/>
          <p:cNvSpPr>
            <a:spLocks noGrp="1" noChangeArrowheads="1"/>
          </p:cNvSpPr>
          <p:nvPr>
            <p:ph type="title"/>
          </p:nvPr>
        </p:nvSpPr>
        <p:spPr/>
        <p:txBody>
          <a:bodyPr/>
          <a:lstStyle/>
          <a:p>
            <a:pPr eaLnBrk="1" hangingPunct="1"/>
            <a:r>
              <a:rPr lang="en-US" smtClean="0"/>
              <a:t>Example: Producer and Consumer</a:t>
            </a:r>
          </a:p>
        </p:txBody>
      </p:sp>
      <p:sp>
        <p:nvSpPr>
          <p:cNvPr id="20484" name="Rectangle 3"/>
          <p:cNvSpPr>
            <a:spLocks noChangeArrowheads="1"/>
          </p:cNvSpPr>
          <p:nvPr/>
        </p:nvSpPr>
        <p:spPr bwMode="auto">
          <a:xfrm>
            <a:off x="914400" y="2209800"/>
            <a:ext cx="1295400" cy="9144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2000"/>
              <a:t>Thread 1</a:t>
            </a:r>
          </a:p>
        </p:txBody>
      </p:sp>
      <p:sp>
        <p:nvSpPr>
          <p:cNvPr id="20485" name="Rectangle 4"/>
          <p:cNvSpPr>
            <a:spLocks noChangeArrowheads="1"/>
          </p:cNvSpPr>
          <p:nvPr/>
        </p:nvSpPr>
        <p:spPr bwMode="auto">
          <a:xfrm>
            <a:off x="6618288" y="2209800"/>
            <a:ext cx="1295400" cy="9144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2000"/>
              <a:t>Thread 2</a:t>
            </a:r>
          </a:p>
        </p:txBody>
      </p:sp>
      <p:sp>
        <p:nvSpPr>
          <p:cNvPr id="20486" name="Rectangle 5"/>
          <p:cNvSpPr>
            <a:spLocks noChangeArrowheads="1"/>
          </p:cNvSpPr>
          <p:nvPr/>
        </p:nvSpPr>
        <p:spPr bwMode="auto">
          <a:xfrm>
            <a:off x="3352800" y="2209800"/>
            <a:ext cx="1928813" cy="1066800"/>
          </a:xfrm>
          <a:prstGeom prst="rect">
            <a:avLst/>
          </a:prstGeom>
          <a:solidFill>
            <a:srgbClr val="CCECFF"/>
          </a:solidFill>
          <a:ln w="9525">
            <a:solidFill>
              <a:schemeClr val="tx1"/>
            </a:solidFill>
            <a:miter lim="800000"/>
            <a:headEnd/>
            <a:tailEnd/>
          </a:ln>
        </p:spPr>
        <p:txBody>
          <a:bodyPr wrap="none" anchor="ctr"/>
          <a:lstStyle/>
          <a:p>
            <a:pPr algn="ctr" eaLnBrk="0" hangingPunct="0"/>
            <a:endParaRPr lang="en-US" dirty="0"/>
          </a:p>
        </p:txBody>
      </p:sp>
      <p:sp>
        <p:nvSpPr>
          <p:cNvPr id="20487" name="Text Box 6"/>
          <p:cNvSpPr txBox="1">
            <a:spLocks noChangeArrowheads="1"/>
          </p:cNvSpPr>
          <p:nvPr/>
        </p:nvSpPr>
        <p:spPr bwMode="auto">
          <a:xfrm>
            <a:off x="3505200" y="1819275"/>
            <a:ext cx="1776413" cy="396875"/>
          </a:xfrm>
          <a:prstGeom prst="rect">
            <a:avLst/>
          </a:prstGeom>
          <a:noFill/>
          <a:ln w="9525">
            <a:noFill/>
            <a:miter lim="800000"/>
            <a:headEnd/>
            <a:tailEnd/>
          </a:ln>
        </p:spPr>
        <p:txBody>
          <a:bodyPr wrap="none">
            <a:spAutoFit/>
          </a:bodyPr>
          <a:lstStyle/>
          <a:p>
            <a:pPr eaLnBrk="0" hangingPunct="0"/>
            <a:r>
              <a:rPr lang="en-US" sz="2000"/>
              <a:t>Hold an Integer</a:t>
            </a:r>
          </a:p>
        </p:txBody>
      </p:sp>
      <p:sp>
        <p:nvSpPr>
          <p:cNvPr id="20488" name="Text Box 7"/>
          <p:cNvSpPr txBox="1">
            <a:spLocks noChangeArrowheads="1"/>
          </p:cNvSpPr>
          <p:nvPr/>
        </p:nvSpPr>
        <p:spPr bwMode="auto">
          <a:xfrm>
            <a:off x="457200" y="1819275"/>
            <a:ext cx="2100263" cy="396875"/>
          </a:xfrm>
          <a:prstGeom prst="rect">
            <a:avLst/>
          </a:prstGeom>
          <a:noFill/>
          <a:ln w="9525">
            <a:noFill/>
            <a:miter lim="800000"/>
            <a:headEnd/>
            <a:tailEnd/>
          </a:ln>
        </p:spPr>
        <p:txBody>
          <a:bodyPr wrap="none">
            <a:spAutoFit/>
          </a:bodyPr>
          <a:lstStyle/>
          <a:p>
            <a:pPr eaLnBrk="0" hangingPunct="0"/>
            <a:r>
              <a:rPr lang="en-US" sz="2000"/>
              <a:t>Produce an Integer</a:t>
            </a:r>
          </a:p>
        </p:txBody>
      </p:sp>
      <p:sp>
        <p:nvSpPr>
          <p:cNvPr id="20489" name="Text Box 8"/>
          <p:cNvSpPr txBox="1">
            <a:spLocks noChangeArrowheads="1"/>
          </p:cNvSpPr>
          <p:nvPr/>
        </p:nvSpPr>
        <p:spPr bwMode="auto">
          <a:xfrm>
            <a:off x="6154738" y="1819275"/>
            <a:ext cx="2227262" cy="396875"/>
          </a:xfrm>
          <a:prstGeom prst="rect">
            <a:avLst/>
          </a:prstGeom>
          <a:noFill/>
          <a:ln w="9525">
            <a:noFill/>
            <a:miter lim="800000"/>
            <a:headEnd/>
            <a:tailEnd/>
          </a:ln>
        </p:spPr>
        <p:txBody>
          <a:bodyPr wrap="none">
            <a:spAutoFit/>
          </a:bodyPr>
          <a:lstStyle/>
          <a:p>
            <a:pPr eaLnBrk="0" hangingPunct="0"/>
            <a:r>
              <a:rPr lang="en-US" sz="2000"/>
              <a:t>Consume an Integer</a:t>
            </a:r>
          </a:p>
        </p:txBody>
      </p:sp>
      <p:sp>
        <p:nvSpPr>
          <p:cNvPr id="20490" name="Rectangle 9"/>
          <p:cNvSpPr>
            <a:spLocks noChangeArrowheads="1"/>
          </p:cNvSpPr>
          <p:nvPr/>
        </p:nvSpPr>
        <p:spPr bwMode="auto">
          <a:xfrm>
            <a:off x="2982913" y="3886200"/>
            <a:ext cx="2667000" cy="609600"/>
          </a:xfrm>
          <a:prstGeom prst="rect">
            <a:avLst/>
          </a:prstGeom>
          <a:solidFill>
            <a:schemeClr val="bg1"/>
          </a:solidFill>
          <a:ln w="9525">
            <a:solidFill>
              <a:schemeClr val="tx1"/>
            </a:solidFill>
            <a:miter lim="800000"/>
            <a:headEnd/>
            <a:tailEnd/>
          </a:ln>
        </p:spPr>
        <p:txBody>
          <a:bodyPr wrap="none" anchor="ctr"/>
          <a:lstStyle/>
          <a:p>
            <a:pPr algn="ctr" eaLnBrk="0" hangingPunct="0"/>
            <a:r>
              <a:rPr lang="en-US" sz="2000"/>
              <a:t>main()</a:t>
            </a:r>
          </a:p>
        </p:txBody>
      </p:sp>
      <p:cxnSp>
        <p:nvCxnSpPr>
          <p:cNvPr id="20491" name="AutoShape 10"/>
          <p:cNvCxnSpPr>
            <a:cxnSpLocks noChangeShapeType="1"/>
            <a:stCxn id="20490" idx="0"/>
            <a:endCxn id="20484" idx="2"/>
          </p:cNvCxnSpPr>
          <p:nvPr/>
        </p:nvCxnSpPr>
        <p:spPr bwMode="auto">
          <a:xfrm flipH="1" flipV="1">
            <a:off x="1562100" y="3124200"/>
            <a:ext cx="2754313" cy="762000"/>
          </a:xfrm>
          <a:prstGeom prst="straightConnector1">
            <a:avLst/>
          </a:prstGeom>
          <a:noFill/>
          <a:ln w="9525">
            <a:solidFill>
              <a:schemeClr val="tx1"/>
            </a:solidFill>
            <a:round/>
            <a:headEnd/>
            <a:tailEnd type="triangle" w="med" len="med"/>
          </a:ln>
        </p:spPr>
      </p:cxnSp>
      <p:cxnSp>
        <p:nvCxnSpPr>
          <p:cNvPr id="20492" name="AutoShape 11"/>
          <p:cNvCxnSpPr>
            <a:cxnSpLocks noChangeShapeType="1"/>
            <a:stCxn id="20490" idx="0"/>
            <a:endCxn id="20486" idx="2"/>
          </p:cNvCxnSpPr>
          <p:nvPr/>
        </p:nvCxnSpPr>
        <p:spPr bwMode="auto">
          <a:xfrm flipV="1">
            <a:off x="4316413" y="3276600"/>
            <a:ext cx="1587" cy="609600"/>
          </a:xfrm>
          <a:prstGeom prst="straightConnector1">
            <a:avLst/>
          </a:prstGeom>
          <a:noFill/>
          <a:ln w="9525">
            <a:solidFill>
              <a:schemeClr val="tx1"/>
            </a:solidFill>
            <a:round/>
            <a:headEnd/>
            <a:tailEnd type="triangle" w="med" len="med"/>
          </a:ln>
        </p:spPr>
      </p:cxnSp>
      <p:cxnSp>
        <p:nvCxnSpPr>
          <p:cNvPr id="20493" name="AutoShape 12"/>
          <p:cNvCxnSpPr>
            <a:cxnSpLocks noChangeShapeType="1"/>
            <a:stCxn id="20490" idx="0"/>
            <a:endCxn id="20485" idx="2"/>
          </p:cNvCxnSpPr>
          <p:nvPr/>
        </p:nvCxnSpPr>
        <p:spPr bwMode="auto">
          <a:xfrm flipV="1">
            <a:off x="4316413" y="3124200"/>
            <a:ext cx="2949575" cy="762000"/>
          </a:xfrm>
          <a:prstGeom prst="straightConnector1">
            <a:avLst/>
          </a:prstGeom>
          <a:noFill/>
          <a:ln w="9525">
            <a:solidFill>
              <a:schemeClr val="tx1"/>
            </a:solidFill>
            <a:round/>
            <a:headEnd/>
            <a:tailEnd type="triangle" w="med" len="med"/>
          </a:ln>
        </p:spPr>
      </p:cxnSp>
      <p:sp>
        <p:nvSpPr>
          <p:cNvPr id="20494" name="AutoShape 13"/>
          <p:cNvSpPr>
            <a:spLocks noChangeArrowheads="1"/>
          </p:cNvSpPr>
          <p:nvPr/>
        </p:nvSpPr>
        <p:spPr bwMode="auto">
          <a:xfrm>
            <a:off x="2667000" y="2514600"/>
            <a:ext cx="533400" cy="304800"/>
          </a:xfrm>
          <a:prstGeom prst="rightArrow">
            <a:avLst>
              <a:gd name="adj1" fmla="val 50000"/>
              <a:gd name="adj2" fmla="val 43750"/>
            </a:avLst>
          </a:prstGeom>
          <a:solidFill>
            <a:schemeClr val="bg1"/>
          </a:solidFill>
          <a:ln w="9525">
            <a:solidFill>
              <a:schemeClr val="tx1"/>
            </a:solidFill>
            <a:miter lim="800000"/>
            <a:headEnd/>
            <a:tailEnd/>
          </a:ln>
        </p:spPr>
        <p:txBody>
          <a:bodyPr wrap="none" anchor="ctr"/>
          <a:lstStyle/>
          <a:p>
            <a:pPr eaLnBrk="0" hangingPunct="0"/>
            <a:endParaRPr lang="en-US"/>
          </a:p>
        </p:txBody>
      </p:sp>
      <p:sp>
        <p:nvSpPr>
          <p:cNvPr id="20495" name="AutoShape 14"/>
          <p:cNvSpPr>
            <a:spLocks noChangeArrowheads="1"/>
          </p:cNvSpPr>
          <p:nvPr/>
        </p:nvSpPr>
        <p:spPr bwMode="auto">
          <a:xfrm>
            <a:off x="5486400" y="2514600"/>
            <a:ext cx="533400" cy="304800"/>
          </a:xfrm>
          <a:prstGeom prst="rightArrow">
            <a:avLst>
              <a:gd name="adj1" fmla="val 50000"/>
              <a:gd name="adj2" fmla="val 43750"/>
            </a:avLst>
          </a:prstGeom>
          <a:solidFill>
            <a:schemeClr val="bg1"/>
          </a:solidFill>
          <a:ln w="9525">
            <a:solidFill>
              <a:schemeClr val="tx1"/>
            </a:solidFill>
            <a:miter lim="800000"/>
            <a:headEnd/>
            <a:tailEnd/>
          </a:ln>
        </p:spPr>
        <p:txBody>
          <a:bodyPr wrap="none" anchor="ctr"/>
          <a:lstStyle/>
          <a:p>
            <a:pPr eaLnBrk="0" hangingPunct="0"/>
            <a:endParaRPr lang="en-US"/>
          </a:p>
        </p:txBody>
      </p:sp>
      <p:sp>
        <p:nvSpPr>
          <p:cNvPr id="20496" name="Rectangle 17"/>
          <p:cNvSpPr>
            <a:spLocks noChangeArrowheads="1"/>
          </p:cNvSpPr>
          <p:nvPr/>
        </p:nvSpPr>
        <p:spPr bwMode="auto">
          <a:xfrm>
            <a:off x="3505200" y="2514600"/>
            <a:ext cx="1600200" cy="609600"/>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eaLnBrk="0" hangingPunct="0"/>
            <a:r>
              <a:rPr lang="en-US" dirty="0" smtClean="0"/>
              <a:t>Buffer methods</a:t>
            </a:r>
            <a:endParaRPr lang="en-US" dirty="0"/>
          </a:p>
        </p:txBody>
      </p:sp>
      <p:sp>
        <p:nvSpPr>
          <p:cNvPr id="2" name="Rectangle 1"/>
          <p:cNvSpPr/>
          <p:nvPr/>
        </p:nvSpPr>
        <p:spPr>
          <a:xfrm>
            <a:off x="3590084" y="2175075"/>
            <a:ext cx="1454244" cy="369332"/>
          </a:xfrm>
          <a:prstGeom prst="rect">
            <a:avLst/>
          </a:prstGeom>
        </p:spPr>
        <p:txBody>
          <a:bodyPr wrap="none">
            <a:spAutoFit/>
          </a:bodyPr>
          <a:lstStyle/>
          <a:p>
            <a:r>
              <a:rPr lang="en-US" dirty="0"/>
              <a:t>Synchronized</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p:txBody>
          <a:bodyPr/>
          <a:lstStyle/>
          <a:p>
            <a:pPr>
              <a:defRPr/>
            </a:pPr>
            <a:fld id="{6CD10A79-FA5A-4E1A-8016-60EDCCD5CC88}" type="slidenum">
              <a:rPr lang="en-US" smtClean="0"/>
              <a:pPr>
                <a:defRPr/>
              </a:pPr>
              <a:t>19</a:t>
            </a:fld>
            <a:endParaRPr lang="en-US" smtClean="0"/>
          </a:p>
        </p:txBody>
      </p:sp>
      <p:sp>
        <p:nvSpPr>
          <p:cNvPr id="21507" name="Rectangle 2"/>
          <p:cNvSpPr>
            <a:spLocks noGrp="1" noChangeArrowheads="1"/>
          </p:cNvSpPr>
          <p:nvPr>
            <p:ph type="title"/>
          </p:nvPr>
        </p:nvSpPr>
        <p:spPr/>
        <p:txBody>
          <a:bodyPr/>
          <a:lstStyle/>
          <a:p>
            <a:pPr eaLnBrk="1" hangingPunct="1"/>
            <a:r>
              <a:rPr lang="en-US" smtClean="0"/>
              <a:t>Buffer Class with Synchronized Methods</a:t>
            </a:r>
          </a:p>
        </p:txBody>
      </p:sp>
      <p:sp>
        <p:nvSpPr>
          <p:cNvPr id="21508" name="Rectangle 3"/>
          <p:cNvSpPr>
            <a:spLocks noGrp="1" noChangeArrowheads="1"/>
          </p:cNvSpPr>
          <p:nvPr>
            <p:ph type="body" idx="1"/>
          </p:nvPr>
        </p:nvSpPr>
        <p:spPr>
          <a:xfrm>
            <a:off x="188912" y="1066800"/>
            <a:ext cx="8421688" cy="5715000"/>
          </a:xfrm>
        </p:spPr>
        <p:txBody>
          <a:bodyPr/>
          <a:lstStyle/>
          <a:p>
            <a:pPr marL="339725" indent="-339725" eaLnBrk="1" hangingPunct="1">
              <a:lnSpc>
                <a:spcPct val="70000"/>
              </a:lnSpc>
              <a:buFont typeface="Wingdings" pitchFamily="2" charset="2"/>
              <a:buNone/>
              <a:tabLst>
                <a:tab pos="796925" algn="l"/>
                <a:tab pos="1196975" algn="l"/>
                <a:tab pos="1604963" algn="l"/>
              </a:tabLst>
            </a:pPr>
            <a:r>
              <a:rPr lang="en-US" sz="2400" noProof="1" smtClean="0"/>
              <a:t>class BufferClass {</a:t>
            </a:r>
          </a:p>
          <a:p>
            <a:pPr marL="339725" indent="-339725" eaLnBrk="1" hangingPunct="1">
              <a:lnSpc>
                <a:spcPct val="70000"/>
              </a:lnSpc>
              <a:buFont typeface="Wingdings" pitchFamily="2" charset="2"/>
              <a:buNone/>
              <a:tabLst>
                <a:tab pos="796925" algn="l"/>
                <a:tab pos="1196975" algn="l"/>
                <a:tab pos="1604963" algn="l"/>
              </a:tabLst>
            </a:pPr>
            <a:r>
              <a:rPr lang="en-US" sz="2400" noProof="1" smtClean="0"/>
              <a:t>	private int bufferCell = -1;	// buffer for an integer</a:t>
            </a:r>
          </a:p>
          <a:p>
            <a:pPr marL="339725" indent="-339725" eaLnBrk="1" hangingPunct="1">
              <a:lnSpc>
                <a:spcPct val="70000"/>
              </a:lnSpc>
              <a:buFont typeface="Wingdings" pitchFamily="2" charset="2"/>
              <a:buNone/>
              <a:tabLst>
                <a:tab pos="796925" algn="l"/>
                <a:tab pos="1196975" algn="l"/>
                <a:tab pos="1604963" algn="l"/>
              </a:tabLst>
            </a:pPr>
            <a:r>
              <a:rPr lang="en-US" sz="2400" noProof="1" smtClean="0"/>
              <a:t>	private boolean writeable = true;		// flag</a:t>
            </a:r>
          </a:p>
          <a:p>
            <a:pPr marL="339725" indent="-339725" eaLnBrk="1" hangingPunct="1">
              <a:lnSpc>
                <a:spcPct val="70000"/>
              </a:lnSpc>
              <a:buFont typeface="Wingdings" pitchFamily="2" charset="2"/>
              <a:buNone/>
              <a:tabLst>
                <a:tab pos="796925" algn="l"/>
                <a:tab pos="1196975" algn="l"/>
                <a:tab pos="1604963" algn="l"/>
              </a:tabLst>
            </a:pPr>
            <a:r>
              <a:rPr lang="en-US" sz="2400" noProof="1" smtClean="0"/>
              <a:t>	public </a:t>
            </a:r>
            <a:r>
              <a:rPr lang="en-US" sz="2400" b="1" noProof="1" smtClean="0">
                <a:solidFill>
                  <a:schemeClr val="tx2"/>
                </a:solidFill>
              </a:rPr>
              <a:t>synchronized</a:t>
            </a:r>
            <a:r>
              <a:rPr lang="en-US" sz="2400" noProof="1" smtClean="0"/>
              <a:t> void </a:t>
            </a:r>
            <a:r>
              <a:rPr lang="en-US" sz="2400" noProof="1" smtClean="0">
                <a:solidFill>
                  <a:srgbClr val="0066FF"/>
                </a:solidFill>
              </a:rPr>
              <a:t>setBuffer</a:t>
            </a:r>
            <a:r>
              <a:rPr lang="en-US" sz="2400" noProof="1" smtClean="0"/>
              <a:t>( int val ) {</a:t>
            </a:r>
          </a:p>
          <a:p>
            <a:pPr marL="339725" indent="-339725" eaLnBrk="1" hangingPunct="1">
              <a:lnSpc>
                <a:spcPct val="70000"/>
              </a:lnSpc>
              <a:buFont typeface="Wingdings" pitchFamily="2" charset="2"/>
              <a:buNone/>
              <a:tabLst>
                <a:tab pos="796925" algn="l"/>
                <a:tab pos="1196975" algn="l"/>
                <a:tab pos="1604963" algn="l"/>
              </a:tabLst>
            </a:pPr>
            <a:r>
              <a:rPr lang="en-US" sz="2400" noProof="1" smtClean="0"/>
              <a:t>		while ( !writeable ) {</a:t>
            </a:r>
          </a:p>
          <a:p>
            <a:pPr marL="339725" indent="-339725" eaLnBrk="1" hangingPunct="1">
              <a:lnSpc>
                <a:spcPct val="70000"/>
              </a:lnSpc>
              <a:buFont typeface="Wingdings" pitchFamily="2" charset="2"/>
              <a:buNone/>
              <a:tabLst>
                <a:tab pos="796925" algn="l"/>
                <a:tab pos="1196975" algn="l"/>
                <a:tab pos="1604963" algn="l"/>
              </a:tabLst>
            </a:pPr>
            <a:r>
              <a:rPr lang="en-US" sz="2400" noProof="1" smtClean="0"/>
              <a:t>			try { </a:t>
            </a:r>
          </a:p>
          <a:p>
            <a:pPr marL="339725" indent="-339725" eaLnBrk="1" hangingPunct="1">
              <a:lnSpc>
                <a:spcPct val="70000"/>
              </a:lnSpc>
              <a:buFont typeface="Wingdings" pitchFamily="2" charset="2"/>
              <a:buNone/>
              <a:tabLst>
                <a:tab pos="796925" algn="l"/>
                <a:tab pos="1196975" algn="l"/>
                <a:tab pos="1604963" algn="l"/>
              </a:tabLst>
            </a:pPr>
            <a:r>
              <a:rPr lang="en-US" sz="2400" noProof="1" smtClean="0"/>
              <a:t>				</a:t>
            </a:r>
            <a:r>
              <a:rPr lang="en-US" sz="2400" b="1" noProof="1" smtClean="0">
                <a:solidFill>
                  <a:schemeClr val="tx2"/>
                </a:solidFill>
              </a:rPr>
              <a:t>wait();</a:t>
            </a:r>
            <a:r>
              <a:rPr lang="en-US" sz="2400" noProof="1" smtClean="0"/>
              <a:t>	//voluntarily enter the wait state</a:t>
            </a:r>
          </a:p>
          <a:p>
            <a:pPr marL="339725" indent="-339725" eaLnBrk="1" hangingPunct="1">
              <a:lnSpc>
                <a:spcPct val="70000"/>
              </a:lnSpc>
              <a:buFont typeface="Wingdings" pitchFamily="2" charset="2"/>
              <a:buNone/>
              <a:tabLst>
                <a:tab pos="796925" algn="l"/>
                <a:tab pos="1196975" algn="l"/>
                <a:tab pos="1604963" algn="l"/>
              </a:tabLst>
            </a:pPr>
            <a:r>
              <a:rPr lang="en-US" sz="2400" noProof="1" smtClean="0"/>
              <a:t>			}</a:t>
            </a:r>
          </a:p>
          <a:p>
            <a:pPr marL="339725" indent="-339725" eaLnBrk="1" hangingPunct="1">
              <a:lnSpc>
                <a:spcPct val="70000"/>
              </a:lnSpc>
              <a:buFont typeface="Wingdings" pitchFamily="2" charset="2"/>
              <a:buNone/>
              <a:tabLst>
                <a:tab pos="796925" algn="l"/>
                <a:tab pos="1196975" algn="l"/>
                <a:tab pos="1604963" algn="l"/>
              </a:tabLst>
            </a:pPr>
            <a:r>
              <a:rPr lang="en-US" sz="2400" noProof="1" smtClean="0"/>
              <a:t>			catch ( InterruptedException e ) {</a:t>
            </a:r>
          </a:p>
          <a:p>
            <a:pPr marL="339725" indent="-339725" eaLnBrk="1" hangingPunct="1">
              <a:lnSpc>
                <a:spcPct val="70000"/>
              </a:lnSpc>
              <a:buFont typeface="Wingdings" pitchFamily="2" charset="2"/>
              <a:buNone/>
              <a:tabLst>
                <a:tab pos="796925" algn="l"/>
                <a:tab pos="1196975" algn="l"/>
                <a:tab pos="1604963" algn="l"/>
              </a:tabLst>
            </a:pPr>
            <a:r>
              <a:rPr lang="en-US" sz="2400" noProof="1" smtClean="0"/>
              <a:t>				System.err.println("Exception: "+e.toString() );</a:t>
            </a:r>
          </a:p>
          <a:p>
            <a:pPr marL="339725" indent="-339725" eaLnBrk="1" hangingPunct="1">
              <a:lnSpc>
                <a:spcPct val="70000"/>
              </a:lnSpc>
              <a:buFont typeface="Wingdings" pitchFamily="2" charset="2"/>
              <a:buNone/>
              <a:tabLst>
                <a:tab pos="796925" algn="l"/>
                <a:tab pos="1196975" algn="l"/>
                <a:tab pos="1604963" algn="l"/>
              </a:tabLst>
            </a:pPr>
            <a:r>
              <a:rPr lang="en-US" sz="2400" noProof="1" smtClean="0"/>
              <a:t>			}</a:t>
            </a:r>
          </a:p>
          <a:p>
            <a:pPr marL="339725" indent="-339725" eaLnBrk="1" hangingPunct="1">
              <a:lnSpc>
                <a:spcPct val="70000"/>
              </a:lnSpc>
              <a:buFont typeface="Wingdings" pitchFamily="2" charset="2"/>
              <a:buNone/>
              <a:tabLst>
                <a:tab pos="796925" algn="l"/>
                <a:tab pos="1196975" algn="l"/>
                <a:tab pos="1604963" algn="l"/>
              </a:tabLst>
            </a:pPr>
            <a:r>
              <a:rPr lang="en-US" sz="2400" noProof="1" smtClean="0"/>
              <a:t>		} // end while</a:t>
            </a:r>
          </a:p>
          <a:p>
            <a:pPr marL="339725" indent="-339725" eaLnBrk="1" hangingPunct="1">
              <a:lnSpc>
                <a:spcPct val="70000"/>
              </a:lnSpc>
              <a:buFont typeface="Wingdings" pitchFamily="2" charset="2"/>
              <a:buNone/>
              <a:tabLst>
                <a:tab pos="796925" algn="l"/>
                <a:tab pos="1196975" algn="l"/>
                <a:tab pos="1604963" algn="l"/>
              </a:tabLst>
            </a:pPr>
            <a:r>
              <a:rPr lang="en-US" sz="2400" noProof="1" smtClean="0"/>
              <a:t>		bufferCell = val;</a:t>
            </a:r>
          </a:p>
          <a:p>
            <a:pPr marL="339725" indent="-339725" eaLnBrk="1" hangingPunct="1">
              <a:lnSpc>
                <a:spcPct val="70000"/>
              </a:lnSpc>
              <a:buFont typeface="Wingdings" pitchFamily="2" charset="2"/>
              <a:buNone/>
              <a:tabLst>
                <a:tab pos="796925" algn="l"/>
                <a:tab pos="1196975" algn="l"/>
                <a:tab pos="1604963" algn="l"/>
              </a:tabLst>
            </a:pPr>
            <a:r>
              <a:rPr lang="en-US" sz="2400" noProof="1" smtClean="0"/>
              <a:t>		writeable = false;</a:t>
            </a:r>
          </a:p>
          <a:p>
            <a:pPr marL="339725" indent="-339725" eaLnBrk="1" hangingPunct="1">
              <a:lnSpc>
                <a:spcPct val="70000"/>
              </a:lnSpc>
              <a:buFont typeface="Wingdings" pitchFamily="2" charset="2"/>
              <a:buNone/>
              <a:tabLst>
                <a:tab pos="796925" algn="l"/>
                <a:tab pos="1196975" algn="l"/>
                <a:tab pos="1604963" algn="l"/>
              </a:tabLst>
            </a:pPr>
            <a:r>
              <a:rPr lang="en-US" sz="2400" noProof="1" smtClean="0"/>
              <a:t>		</a:t>
            </a:r>
            <a:r>
              <a:rPr lang="en-US" sz="2400" b="1" noProof="1" smtClean="0">
                <a:solidFill>
                  <a:schemeClr val="tx2"/>
                </a:solidFill>
              </a:rPr>
              <a:t>notify();</a:t>
            </a:r>
          </a:p>
          <a:p>
            <a:pPr marL="339725" indent="-339725" eaLnBrk="1" hangingPunct="1">
              <a:lnSpc>
                <a:spcPct val="70000"/>
              </a:lnSpc>
              <a:buFont typeface="Wingdings" pitchFamily="2" charset="2"/>
              <a:buNone/>
              <a:tabLst>
                <a:tab pos="796925" algn="l"/>
                <a:tab pos="1196975" algn="l"/>
                <a:tab pos="1604963" algn="l"/>
              </a:tabLst>
            </a:pPr>
            <a:r>
              <a:rPr lang="en-US" sz="2400" noProof="1" smtClean="0"/>
              <a:t>	}</a:t>
            </a:r>
          </a:p>
        </p:txBody>
      </p:sp>
      <p:sp>
        <p:nvSpPr>
          <p:cNvPr id="5" name="Rounded Rectangular Callout 4"/>
          <p:cNvSpPr>
            <a:spLocks noChangeArrowheads="1"/>
          </p:cNvSpPr>
          <p:nvPr/>
        </p:nvSpPr>
        <p:spPr bwMode="auto">
          <a:xfrm>
            <a:off x="3810000" y="2438400"/>
            <a:ext cx="1219200" cy="495300"/>
          </a:xfrm>
          <a:prstGeom prst="wedgeRoundRectCallout">
            <a:avLst>
              <a:gd name="adj1" fmla="val -140336"/>
              <a:gd name="adj2" fmla="val 79111"/>
              <a:gd name="adj3" fmla="val 16667"/>
            </a:avLst>
          </a:prstGeom>
          <a:solidFill>
            <a:srgbClr val="FFFFCC"/>
          </a:solidFill>
          <a:ln w="9525" algn="ctr">
            <a:solidFill>
              <a:schemeClr val="tx1"/>
            </a:solidFill>
            <a:round/>
            <a:headEnd/>
            <a:tailEnd/>
          </a:ln>
        </p:spPr>
        <p:txBody>
          <a:bodyPr/>
          <a:lstStyle/>
          <a:p>
            <a:pPr eaLnBrk="0" hangingPunct="0"/>
            <a:r>
              <a:rPr lang="en-US"/>
              <a:t>Efficient</a:t>
            </a:r>
          </a:p>
        </p:txBody>
      </p:sp>
      <p:grpSp>
        <p:nvGrpSpPr>
          <p:cNvPr id="2" name="Group 40"/>
          <p:cNvGrpSpPr>
            <a:grpSpLocks/>
          </p:cNvGrpSpPr>
          <p:nvPr/>
        </p:nvGrpSpPr>
        <p:grpSpPr bwMode="auto">
          <a:xfrm>
            <a:off x="5410200" y="3657600"/>
            <a:ext cx="3657600" cy="3008313"/>
            <a:chOff x="2085976" y="2487612"/>
            <a:chExt cx="4306584" cy="3541713"/>
          </a:xfrm>
        </p:grpSpPr>
        <p:sp>
          <p:nvSpPr>
            <p:cNvPr id="21511" name="Oval 89"/>
            <p:cNvSpPr>
              <a:spLocks noChangeArrowheads="1"/>
            </p:cNvSpPr>
            <p:nvPr/>
          </p:nvSpPr>
          <p:spPr bwMode="auto">
            <a:xfrm>
              <a:off x="4687888" y="2487612"/>
              <a:ext cx="1444625" cy="385763"/>
            </a:xfrm>
            <a:prstGeom prst="ellipse">
              <a:avLst/>
            </a:prstGeom>
            <a:noFill/>
            <a:ln w="12700">
              <a:solidFill>
                <a:srgbClr val="000000"/>
              </a:solidFill>
              <a:round/>
              <a:headEnd/>
              <a:tailEnd/>
            </a:ln>
          </p:spPr>
          <p:txBody>
            <a:bodyPr/>
            <a:lstStyle/>
            <a:p>
              <a:endParaRPr lang="en-US" sz="1600"/>
            </a:p>
          </p:txBody>
        </p:sp>
        <p:sp>
          <p:nvSpPr>
            <p:cNvPr id="21512" name="Rectangle 90"/>
            <p:cNvSpPr>
              <a:spLocks noChangeArrowheads="1"/>
            </p:cNvSpPr>
            <p:nvPr/>
          </p:nvSpPr>
          <p:spPr bwMode="auto">
            <a:xfrm>
              <a:off x="5100638" y="2524125"/>
              <a:ext cx="781313" cy="289878"/>
            </a:xfrm>
            <a:prstGeom prst="rect">
              <a:avLst/>
            </a:prstGeom>
            <a:noFill/>
            <a:ln w="9525">
              <a:noFill/>
              <a:miter lim="800000"/>
              <a:headEnd/>
              <a:tailEnd/>
            </a:ln>
          </p:spPr>
          <p:txBody>
            <a:bodyPr wrap="none" lIns="0" tIns="0" rIns="0" bIns="0">
              <a:spAutoFit/>
            </a:bodyPr>
            <a:lstStyle/>
            <a:p>
              <a:r>
                <a:rPr lang="en-US" sz="1600">
                  <a:solidFill>
                    <a:srgbClr val="000000"/>
                  </a:solidFill>
                </a:rPr>
                <a:t>creation</a:t>
              </a:r>
              <a:endParaRPr lang="en-US" sz="1600"/>
            </a:p>
          </p:txBody>
        </p:sp>
        <p:sp>
          <p:nvSpPr>
            <p:cNvPr id="21513" name="Oval 91"/>
            <p:cNvSpPr>
              <a:spLocks noChangeArrowheads="1"/>
            </p:cNvSpPr>
            <p:nvPr/>
          </p:nvSpPr>
          <p:spPr bwMode="auto">
            <a:xfrm>
              <a:off x="4689476" y="3346450"/>
              <a:ext cx="1443037" cy="396875"/>
            </a:xfrm>
            <a:prstGeom prst="ellipse">
              <a:avLst/>
            </a:prstGeom>
            <a:noFill/>
            <a:ln w="12700">
              <a:solidFill>
                <a:srgbClr val="000000"/>
              </a:solidFill>
              <a:round/>
              <a:headEnd/>
              <a:tailEnd/>
            </a:ln>
          </p:spPr>
          <p:txBody>
            <a:bodyPr/>
            <a:lstStyle/>
            <a:p>
              <a:endParaRPr lang="en-US" sz="1600"/>
            </a:p>
          </p:txBody>
        </p:sp>
        <p:sp>
          <p:nvSpPr>
            <p:cNvPr id="21514" name="Oval 92"/>
            <p:cNvSpPr>
              <a:spLocks noChangeArrowheads="1"/>
            </p:cNvSpPr>
            <p:nvPr/>
          </p:nvSpPr>
          <p:spPr bwMode="auto">
            <a:xfrm>
              <a:off x="4687888" y="4602162"/>
              <a:ext cx="1444625" cy="400050"/>
            </a:xfrm>
            <a:prstGeom prst="ellipse">
              <a:avLst/>
            </a:prstGeom>
            <a:noFill/>
            <a:ln w="12700">
              <a:solidFill>
                <a:srgbClr val="000000"/>
              </a:solidFill>
              <a:round/>
              <a:headEnd/>
              <a:tailEnd/>
            </a:ln>
          </p:spPr>
          <p:txBody>
            <a:bodyPr/>
            <a:lstStyle/>
            <a:p>
              <a:endParaRPr lang="en-US" sz="1600"/>
            </a:p>
          </p:txBody>
        </p:sp>
        <p:sp>
          <p:nvSpPr>
            <p:cNvPr id="21515" name="Oval 96"/>
            <p:cNvSpPr>
              <a:spLocks noChangeArrowheads="1"/>
            </p:cNvSpPr>
            <p:nvPr/>
          </p:nvSpPr>
          <p:spPr bwMode="auto">
            <a:xfrm>
              <a:off x="2085976" y="5643562"/>
              <a:ext cx="1395412" cy="385763"/>
            </a:xfrm>
            <a:prstGeom prst="ellipse">
              <a:avLst/>
            </a:prstGeom>
            <a:noFill/>
            <a:ln w="12700">
              <a:solidFill>
                <a:srgbClr val="000000"/>
              </a:solidFill>
              <a:round/>
              <a:headEnd/>
              <a:tailEnd/>
            </a:ln>
          </p:spPr>
          <p:txBody>
            <a:bodyPr/>
            <a:lstStyle/>
            <a:p>
              <a:endParaRPr lang="en-US" sz="1600"/>
            </a:p>
          </p:txBody>
        </p:sp>
        <p:sp>
          <p:nvSpPr>
            <p:cNvPr id="21516" name="Rectangle 97"/>
            <p:cNvSpPr>
              <a:spLocks noChangeArrowheads="1"/>
            </p:cNvSpPr>
            <p:nvPr/>
          </p:nvSpPr>
          <p:spPr bwMode="auto">
            <a:xfrm>
              <a:off x="5478463" y="2938462"/>
              <a:ext cx="418965" cy="289878"/>
            </a:xfrm>
            <a:prstGeom prst="rect">
              <a:avLst/>
            </a:prstGeom>
            <a:noFill/>
            <a:ln w="9525">
              <a:noFill/>
              <a:miter lim="800000"/>
              <a:headEnd/>
              <a:tailEnd/>
            </a:ln>
          </p:spPr>
          <p:txBody>
            <a:bodyPr wrap="none" lIns="0" tIns="0" rIns="0" bIns="0">
              <a:spAutoFit/>
            </a:bodyPr>
            <a:lstStyle/>
            <a:p>
              <a:r>
                <a:rPr lang="en-US" sz="1600">
                  <a:solidFill>
                    <a:srgbClr val="000000"/>
                  </a:solidFill>
                </a:rPr>
                <a:t>start</a:t>
              </a:r>
              <a:endParaRPr lang="en-US" sz="1600"/>
            </a:p>
          </p:txBody>
        </p:sp>
        <p:sp>
          <p:nvSpPr>
            <p:cNvPr id="21517" name="Rectangle 98"/>
            <p:cNvSpPr>
              <a:spLocks noChangeArrowheads="1"/>
            </p:cNvSpPr>
            <p:nvPr/>
          </p:nvSpPr>
          <p:spPr bwMode="auto">
            <a:xfrm>
              <a:off x="5176838" y="3362325"/>
              <a:ext cx="537861" cy="289878"/>
            </a:xfrm>
            <a:prstGeom prst="rect">
              <a:avLst/>
            </a:prstGeom>
            <a:noFill/>
            <a:ln w="9525">
              <a:noFill/>
              <a:miter lim="800000"/>
              <a:headEnd/>
              <a:tailEnd/>
            </a:ln>
          </p:spPr>
          <p:txBody>
            <a:bodyPr wrap="none" lIns="0" tIns="0" rIns="0" bIns="0">
              <a:spAutoFit/>
            </a:bodyPr>
            <a:lstStyle/>
            <a:p>
              <a:r>
                <a:rPr lang="en-US" sz="1600">
                  <a:solidFill>
                    <a:srgbClr val="000000"/>
                  </a:solidFill>
                </a:rPr>
                <a:t>ready</a:t>
              </a:r>
              <a:endParaRPr lang="en-US" sz="1600"/>
            </a:p>
          </p:txBody>
        </p:sp>
        <p:sp>
          <p:nvSpPr>
            <p:cNvPr id="21518" name="Rectangle 99"/>
            <p:cNvSpPr>
              <a:spLocks noChangeArrowheads="1"/>
            </p:cNvSpPr>
            <p:nvPr/>
          </p:nvSpPr>
          <p:spPr bwMode="auto">
            <a:xfrm>
              <a:off x="5100638" y="4657725"/>
              <a:ext cx="753006" cy="289878"/>
            </a:xfrm>
            <a:prstGeom prst="rect">
              <a:avLst/>
            </a:prstGeom>
            <a:noFill/>
            <a:ln w="9525">
              <a:noFill/>
              <a:miter lim="800000"/>
              <a:headEnd/>
              <a:tailEnd/>
            </a:ln>
          </p:spPr>
          <p:txBody>
            <a:bodyPr wrap="none" lIns="0" tIns="0" rIns="0" bIns="0">
              <a:spAutoFit/>
            </a:bodyPr>
            <a:lstStyle/>
            <a:p>
              <a:r>
                <a:rPr lang="en-US" sz="1600">
                  <a:solidFill>
                    <a:srgbClr val="000000"/>
                  </a:solidFill>
                </a:rPr>
                <a:t>running</a:t>
              </a:r>
              <a:endParaRPr lang="en-US" sz="1600"/>
            </a:p>
          </p:txBody>
        </p:sp>
        <p:sp>
          <p:nvSpPr>
            <p:cNvPr id="21519" name="Rectangle 100"/>
            <p:cNvSpPr>
              <a:spLocks noChangeArrowheads="1"/>
            </p:cNvSpPr>
            <p:nvPr/>
          </p:nvSpPr>
          <p:spPr bwMode="auto">
            <a:xfrm>
              <a:off x="2433638" y="5702300"/>
              <a:ext cx="726584" cy="289878"/>
            </a:xfrm>
            <a:prstGeom prst="rect">
              <a:avLst/>
            </a:prstGeom>
            <a:noFill/>
            <a:ln w="9525">
              <a:noFill/>
              <a:miter lim="800000"/>
              <a:headEnd/>
              <a:tailEnd/>
            </a:ln>
          </p:spPr>
          <p:txBody>
            <a:bodyPr wrap="none" lIns="0" tIns="0" rIns="0" bIns="0">
              <a:spAutoFit/>
            </a:bodyPr>
            <a:lstStyle/>
            <a:p>
              <a:r>
                <a:rPr lang="en-US" sz="1600">
                  <a:solidFill>
                    <a:srgbClr val="000000"/>
                  </a:solidFill>
                </a:rPr>
                <a:t>waiting</a:t>
              </a:r>
              <a:endParaRPr lang="en-US" sz="1600"/>
            </a:p>
          </p:txBody>
        </p:sp>
        <p:sp>
          <p:nvSpPr>
            <p:cNvPr id="21520" name="Rectangle 105"/>
            <p:cNvSpPr>
              <a:spLocks noChangeArrowheads="1"/>
            </p:cNvSpPr>
            <p:nvPr/>
          </p:nvSpPr>
          <p:spPr bwMode="auto">
            <a:xfrm>
              <a:off x="2876083" y="4550963"/>
              <a:ext cx="914400" cy="289878"/>
            </a:xfrm>
            <a:prstGeom prst="rect">
              <a:avLst/>
            </a:prstGeom>
            <a:noFill/>
            <a:ln w="9525">
              <a:noFill/>
              <a:miter lim="800000"/>
              <a:headEnd/>
              <a:tailEnd/>
            </a:ln>
          </p:spPr>
          <p:txBody>
            <a:bodyPr lIns="0" tIns="0" rIns="0" bIns="0">
              <a:spAutoFit/>
            </a:bodyPr>
            <a:lstStyle/>
            <a:p>
              <a:r>
                <a:rPr lang="en-US" sz="1600">
                  <a:solidFill>
                    <a:srgbClr val="000000"/>
                  </a:solidFill>
                </a:rPr>
                <a:t>notify</a:t>
              </a:r>
              <a:endParaRPr lang="en-US" sz="1600"/>
            </a:p>
          </p:txBody>
        </p:sp>
        <p:sp>
          <p:nvSpPr>
            <p:cNvPr id="21521" name="Rectangle 107"/>
            <p:cNvSpPr>
              <a:spLocks noChangeArrowheads="1"/>
            </p:cNvSpPr>
            <p:nvPr/>
          </p:nvSpPr>
          <p:spPr bwMode="auto">
            <a:xfrm>
              <a:off x="3969904" y="5247905"/>
              <a:ext cx="503670" cy="289878"/>
            </a:xfrm>
            <a:prstGeom prst="rect">
              <a:avLst/>
            </a:prstGeom>
            <a:noFill/>
            <a:ln w="9525">
              <a:noFill/>
              <a:miter lim="800000"/>
              <a:headEnd/>
              <a:tailEnd/>
            </a:ln>
          </p:spPr>
          <p:txBody>
            <a:bodyPr lIns="0" tIns="0" rIns="0" bIns="0">
              <a:spAutoFit/>
            </a:bodyPr>
            <a:lstStyle/>
            <a:p>
              <a:r>
                <a:rPr lang="en-US" sz="1600">
                  <a:solidFill>
                    <a:srgbClr val="000000"/>
                  </a:solidFill>
                </a:rPr>
                <a:t>wait</a:t>
              </a:r>
              <a:endParaRPr lang="en-US" sz="1600"/>
            </a:p>
          </p:txBody>
        </p:sp>
        <p:cxnSp>
          <p:nvCxnSpPr>
            <p:cNvPr id="21522" name="AutoShape 111"/>
            <p:cNvCxnSpPr>
              <a:cxnSpLocks noChangeShapeType="1"/>
              <a:stCxn id="21511" idx="4"/>
              <a:endCxn id="21513" idx="0"/>
            </p:cNvCxnSpPr>
            <p:nvPr/>
          </p:nvCxnSpPr>
          <p:spPr bwMode="auto">
            <a:xfrm>
              <a:off x="5410201" y="2873375"/>
              <a:ext cx="1587" cy="473075"/>
            </a:xfrm>
            <a:prstGeom prst="straightConnector1">
              <a:avLst/>
            </a:prstGeom>
            <a:noFill/>
            <a:ln w="9525">
              <a:solidFill>
                <a:schemeClr val="tx1"/>
              </a:solidFill>
              <a:round/>
              <a:headEnd/>
              <a:tailEnd type="triangle" w="med" len="med"/>
            </a:ln>
          </p:spPr>
        </p:cxnSp>
        <p:cxnSp>
          <p:nvCxnSpPr>
            <p:cNvPr id="21523" name="AutoShape 112"/>
            <p:cNvCxnSpPr>
              <a:cxnSpLocks noChangeShapeType="1"/>
              <a:stCxn id="21514" idx="1"/>
              <a:endCxn id="21513" idx="3"/>
            </p:cNvCxnSpPr>
            <p:nvPr/>
          </p:nvCxnSpPr>
          <p:spPr bwMode="auto">
            <a:xfrm flipV="1">
              <a:off x="4897438" y="3686175"/>
              <a:ext cx="3175" cy="974725"/>
            </a:xfrm>
            <a:prstGeom prst="straightConnector1">
              <a:avLst/>
            </a:prstGeom>
            <a:noFill/>
            <a:ln w="9525">
              <a:solidFill>
                <a:schemeClr val="tx1"/>
              </a:solidFill>
              <a:round/>
              <a:headEnd/>
              <a:tailEnd type="triangle" w="med" len="med"/>
            </a:ln>
          </p:spPr>
        </p:cxnSp>
        <p:cxnSp>
          <p:nvCxnSpPr>
            <p:cNvPr id="21524" name="AutoShape 113"/>
            <p:cNvCxnSpPr>
              <a:cxnSpLocks noChangeShapeType="1"/>
              <a:stCxn id="21513" idx="5"/>
              <a:endCxn id="21514" idx="7"/>
            </p:cNvCxnSpPr>
            <p:nvPr/>
          </p:nvCxnSpPr>
          <p:spPr bwMode="auto">
            <a:xfrm>
              <a:off x="5921376" y="3686175"/>
              <a:ext cx="0" cy="974725"/>
            </a:xfrm>
            <a:prstGeom prst="straightConnector1">
              <a:avLst/>
            </a:prstGeom>
            <a:noFill/>
            <a:ln w="9525">
              <a:solidFill>
                <a:schemeClr val="tx1"/>
              </a:solidFill>
              <a:round/>
              <a:headEnd/>
              <a:tailEnd type="triangle" w="med" len="med"/>
            </a:ln>
          </p:spPr>
        </p:cxnSp>
        <p:cxnSp>
          <p:nvCxnSpPr>
            <p:cNvPr id="21525" name="AutoShape 115"/>
            <p:cNvCxnSpPr>
              <a:cxnSpLocks noChangeShapeType="1"/>
              <a:stCxn id="21514" idx="2"/>
              <a:endCxn id="21515" idx="7"/>
            </p:cNvCxnSpPr>
            <p:nvPr/>
          </p:nvCxnSpPr>
          <p:spPr bwMode="auto">
            <a:xfrm rot="10800000" flipV="1">
              <a:off x="3277036" y="4802186"/>
              <a:ext cx="1410853" cy="897869"/>
            </a:xfrm>
            <a:prstGeom prst="straightConnector1">
              <a:avLst/>
            </a:prstGeom>
            <a:noFill/>
            <a:ln w="9525">
              <a:solidFill>
                <a:schemeClr val="tx1"/>
              </a:solidFill>
              <a:round/>
              <a:headEnd/>
              <a:tailEnd type="triangle" w="med" len="med"/>
            </a:ln>
          </p:spPr>
        </p:cxnSp>
        <p:cxnSp>
          <p:nvCxnSpPr>
            <p:cNvPr id="21526" name="AutoShape 119"/>
            <p:cNvCxnSpPr>
              <a:cxnSpLocks noChangeShapeType="1"/>
              <a:stCxn id="21515" idx="0"/>
              <a:endCxn id="21513" idx="2"/>
            </p:cNvCxnSpPr>
            <p:nvPr/>
          </p:nvCxnSpPr>
          <p:spPr bwMode="auto">
            <a:xfrm rot="5400000" flipH="1" flipV="1">
              <a:off x="2687242" y="3641330"/>
              <a:ext cx="2098674" cy="1905793"/>
            </a:xfrm>
            <a:prstGeom prst="straightConnector1">
              <a:avLst/>
            </a:prstGeom>
            <a:noFill/>
            <a:ln w="9525">
              <a:solidFill>
                <a:schemeClr val="tx1"/>
              </a:solidFill>
              <a:round/>
              <a:headEnd/>
              <a:tailEnd type="triangle" w="med" len="med"/>
            </a:ln>
          </p:spPr>
        </p:cxnSp>
        <p:sp>
          <p:nvSpPr>
            <p:cNvPr id="21527" name="Rectangle 121"/>
            <p:cNvSpPr>
              <a:spLocks noChangeArrowheads="1"/>
            </p:cNvSpPr>
            <p:nvPr/>
          </p:nvSpPr>
          <p:spPr bwMode="auto">
            <a:xfrm>
              <a:off x="4473576" y="3895725"/>
              <a:ext cx="847367" cy="579757"/>
            </a:xfrm>
            <a:prstGeom prst="rect">
              <a:avLst/>
            </a:prstGeom>
            <a:solidFill>
              <a:schemeClr val="bg1"/>
            </a:solidFill>
            <a:ln w="9525">
              <a:noFill/>
              <a:miter lim="800000"/>
              <a:headEnd/>
              <a:tailEnd/>
            </a:ln>
          </p:spPr>
          <p:txBody>
            <a:bodyPr wrap="none" lIns="0" tIns="0" rIns="0" bIns="0">
              <a:spAutoFit/>
            </a:bodyPr>
            <a:lstStyle/>
            <a:p>
              <a:r>
                <a:rPr lang="en-US" sz="1600">
                  <a:solidFill>
                    <a:srgbClr val="000000"/>
                  </a:solidFill>
                </a:rPr>
                <a:t>quantum</a:t>
              </a:r>
            </a:p>
            <a:p>
              <a:r>
                <a:rPr lang="en-US" sz="1600">
                  <a:solidFill>
                    <a:srgbClr val="000000"/>
                  </a:solidFill>
                </a:rPr>
                <a:t>expires</a:t>
              </a:r>
            </a:p>
          </p:txBody>
        </p:sp>
        <p:sp>
          <p:nvSpPr>
            <p:cNvPr id="21528" name="Rectangle 122"/>
            <p:cNvSpPr>
              <a:spLocks noChangeArrowheads="1"/>
            </p:cNvSpPr>
            <p:nvPr/>
          </p:nvSpPr>
          <p:spPr bwMode="auto">
            <a:xfrm>
              <a:off x="5584826" y="4006850"/>
              <a:ext cx="807734" cy="289878"/>
            </a:xfrm>
            <a:prstGeom prst="rect">
              <a:avLst/>
            </a:prstGeom>
            <a:solidFill>
              <a:schemeClr val="bg1"/>
            </a:solidFill>
            <a:ln w="9525">
              <a:noFill/>
              <a:miter lim="800000"/>
              <a:headEnd/>
              <a:tailEnd/>
            </a:ln>
          </p:spPr>
          <p:txBody>
            <a:bodyPr wrap="none" lIns="0" tIns="0" rIns="0" bIns="0">
              <a:spAutoFit/>
            </a:bodyPr>
            <a:lstStyle/>
            <a:p>
              <a:r>
                <a:rPr lang="en-US" sz="1600">
                  <a:solidFill>
                    <a:srgbClr val="000000"/>
                  </a:solidFill>
                </a:rPr>
                <a:t>dispatch</a:t>
              </a:r>
              <a:endParaRPr lang="en-US" sz="1600"/>
            </a:p>
          </p:txBody>
        </p:sp>
        <p:sp>
          <p:nvSpPr>
            <p:cNvPr id="21529" name="Rectangle 123"/>
            <p:cNvSpPr>
              <a:spLocks noChangeArrowheads="1"/>
            </p:cNvSpPr>
            <p:nvPr/>
          </p:nvSpPr>
          <p:spPr bwMode="auto">
            <a:xfrm>
              <a:off x="5265738" y="5221287"/>
              <a:ext cx="888886" cy="289878"/>
            </a:xfrm>
            <a:prstGeom prst="rect">
              <a:avLst/>
            </a:prstGeom>
            <a:noFill/>
            <a:ln w="9525">
              <a:noFill/>
              <a:miter lim="800000"/>
              <a:headEnd/>
              <a:tailEnd/>
            </a:ln>
          </p:spPr>
          <p:txBody>
            <a:bodyPr wrap="none" lIns="0" tIns="0" rIns="0" bIns="0">
              <a:spAutoFit/>
            </a:bodyPr>
            <a:lstStyle/>
            <a:p>
              <a:r>
                <a:rPr lang="en-US" sz="1600">
                  <a:solidFill>
                    <a:srgbClr val="000000"/>
                  </a:solidFill>
                </a:rPr>
                <a:t>complete</a:t>
              </a:r>
              <a:endParaRPr lang="en-US" sz="1600"/>
            </a:p>
          </p:txBody>
        </p:sp>
      </p:grpSp>
      <p:sp>
        <p:nvSpPr>
          <p:cNvPr id="26" name="Rounded Rectangular Callout 25"/>
          <p:cNvSpPr>
            <a:spLocks noChangeArrowheads="1"/>
          </p:cNvSpPr>
          <p:nvPr/>
        </p:nvSpPr>
        <p:spPr bwMode="auto">
          <a:xfrm>
            <a:off x="2936358" y="6109768"/>
            <a:ext cx="1219200" cy="495300"/>
          </a:xfrm>
          <a:prstGeom prst="wedgeRoundRectCallout">
            <a:avLst>
              <a:gd name="adj1" fmla="val -103600"/>
              <a:gd name="adj2" fmla="val -105504"/>
              <a:gd name="adj3" fmla="val 16667"/>
            </a:avLst>
          </a:prstGeom>
          <a:solidFill>
            <a:srgbClr val="FFFFCC"/>
          </a:solidFill>
          <a:ln w="9525" algn="ctr">
            <a:solidFill>
              <a:schemeClr val="tx1"/>
            </a:solidFill>
            <a:round/>
            <a:headEnd/>
            <a:tailEnd/>
          </a:ln>
        </p:spPr>
        <p:txBody>
          <a:bodyPr/>
          <a:lstStyle/>
          <a:p>
            <a:pPr eaLnBrk="0" hangingPunct="0"/>
            <a:r>
              <a:rPr lang="en-US" dirty="0" smtClean="0"/>
              <a:t>Release</a:t>
            </a:r>
            <a:endParaRPr lang="en-US" dirty="0"/>
          </a:p>
        </p:txBody>
      </p:sp>
      <p:sp>
        <p:nvSpPr>
          <p:cNvPr id="27" name="Right Arrow 26"/>
          <p:cNvSpPr>
            <a:spLocks noChangeArrowheads="1"/>
          </p:cNvSpPr>
          <p:nvPr/>
        </p:nvSpPr>
        <p:spPr bwMode="auto">
          <a:xfrm>
            <a:off x="-30480" y="5014393"/>
            <a:ext cx="1173480" cy="609600"/>
          </a:xfrm>
          <a:prstGeom prst="rightArrow">
            <a:avLst>
              <a:gd name="adj1" fmla="val 50000"/>
              <a:gd name="adj2" fmla="val 49997"/>
            </a:avLst>
          </a:prstGeom>
          <a:solidFill>
            <a:srgbClr val="C00000"/>
          </a:solidFill>
          <a:ln w="9525" algn="ctr">
            <a:solidFill>
              <a:schemeClr val="tx1"/>
            </a:solidFill>
            <a:round/>
            <a:headEnd/>
            <a:tailEnd/>
          </a:ln>
        </p:spPr>
        <p:txBody>
          <a:bodyPr/>
          <a:lstStyle/>
          <a:p>
            <a:pPr eaLnBrk="0" hangingPunct="0">
              <a:lnSpc>
                <a:spcPts val="1800"/>
              </a:lnSpc>
            </a:pPr>
            <a:r>
              <a:rPr lang="en-US" sz="1600" dirty="0" smtClean="0">
                <a:solidFill>
                  <a:schemeClr val="bg1"/>
                </a:solidFill>
              </a:rPr>
              <a:t>Interrupt?</a:t>
            </a:r>
            <a:endParaRPr lang="en-US" sz="16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nodeType="after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left)">
                                      <p:cBhvr>
                                        <p:cTn id="12" dur="500"/>
                                        <p:tgtEl>
                                          <p:spTgt spid="26"/>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20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iterate type="lt">
                                    <p:tmPct val="5000"/>
                                  </p:iterate>
                                  <p:childTnLst>
                                    <p:set>
                                      <p:cBhvr>
                                        <p:cTn id="20" dur="1" fill="hold">
                                          <p:stCondLst>
                                            <p:cond delay="0"/>
                                          </p:stCondLst>
                                        </p:cTn>
                                        <p:tgtEl>
                                          <p:spTgt spid="27"/>
                                        </p:tgtEl>
                                        <p:attrNameLst>
                                          <p:attrName>style.visibility</p:attrName>
                                        </p:attrNameLst>
                                      </p:cBhvr>
                                      <p:to>
                                        <p:strVal val="visible"/>
                                      </p:to>
                                    </p:set>
                                    <p:anim calcmode="lin" valueType="num">
                                      <p:cBhvr>
                                        <p:cTn id="21" dur="1000" fill="hold"/>
                                        <p:tgtEl>
                                          <p:spTgt spid="27"/>
                                        </p:tgtEl>
                                        <p:attrNameLst>
                                          <p:attrName>ppt_w</p:attrName>
                                        </p:attrNameLst>
                                      </p:cBhvr>
                                      <p:tavLst>
                                        <p:tav tm="0">
                                          <p:val>
                                            <p:fltVal val="0"/>
                                          </p:val>
                                        </p:tav>
                                        <p:tav tm="100000">
                                          <p:val>
                                            <p:strVal val="#ppt_w"/>
                                          </p:val>
                                        </p:tav>
                                      </p:tavLst>
                                    </p:anim>
                                    <p:anim calcmode="lin" valueType="num">
                                      <p:cBhvr>
                                        <p:cTn id="22" dur="1000" fill="hold"/>
                                        <p:tgtEl>
                                          <p:spTgt spid="27"/>
                                        </p:tgtEl>
                                        <p:attrNameLst>
                                          <p:attrName>ppt_h</p:attrName>
                                        </p:attrNameLst>
                                      </p:cBhvr>
                                      <p:tavLst>
                                        <p:tav tm="0">
                                          <p:val>
                                            <p:fltVal val="0"/>
                                          </p:val>
                                        </p:tav>
                                        <p:tav tm="100000">
                                          <p:val>
                                            <p:strVal val="#ppt_h"/>
                                          </p:val>
                                        </p:tav>
                                      </p:tavLst>
                                    </p:anim>
                                    <p:anim calcmode="lin" valueType="num">
                                      <p:cBhvr>
                                        <p:cTn id="23" dur="1000" fill="hold"/>
                                        <p:tgtEl>
                                          <p:spTgt spid="27"/>
                                        </p:tgtEl>
                                        <p:attrNameLst>
                                          <p:attrName>style.rotation</p:attrName>
                                        </p:attrNameLst>
                                      </p:cBhvr>
                                      <p:tavLst>
                                        <p:tav tm="0">
                                          <p:val>
                                            <p:fltVal val="90"/>
                                          </p:val>
                                        </p:tav>
                                        <p:tav tm="100000">
                                          <p:val>
                                            <p:fltVal val="0"/>
                                          </p:val>
                                        </p:tav>
                                      </p:tavLst>
                                    </p:anim>
                                    <p:animEffect transition="in" filter="fade">
                                      <p:cBhvr>
                                        <p:cTn id="24"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6" grpId="0" animBg="1"/>
      <p:bldP spid="2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p:txBody>
          <a:bodyPr/>
          <a:lstStyle/>
          <a:p>
            <a:pPr>
              <a:defRPr/>
            </a:pPr>
            <a:fld id="{B92312B1-F7D9-4E2A-8803-B74405ACDADA}" type="slidenum">
              <a:rPr lang="en-US" smtClean="0"/>
              <a:pPr>
                <a:defRPr/>
              </a:pPr>
              <a:t>2</a:t>
            </a:fld>
            <a:endParaRPr lang="en-US" smtClean="0"/>
          </a:p>
        </p:txBody>
      </p:sp>
      <p:sp>
        <p:nvSpPr>
          <p:cNvPr id="4099" name="Rectangle 2"/>
          <p:cNvSpPr>
            <a:spLocks noGrp="1" noChangeArrowheads="1"/>
          </p:cNvSpPr>
          <p:nvPr>
            <p:ph type="title"/>
          </p:nvPr>
        </p:nvSpPr>
        <p:spPr>
          <a:xfrm>
            <a:off x="1447800" y="76200"/>
            <a:ext cx="7620000" cy="623888"/>
          </a:xfrm>
        </p:spPr>
        <p:txBody>
          <a:bodyPr/>
          <a:lstStyle/>
          <a:p>
            <a:pPr eaLnBrk="1" hangingPunct="1"/>
            <a:r>
              <a:rPr lang="en-US" dirty="0" smtClean="0">
                <a:solidFill>
                  <a:srgbClr val="0066FF"/>
                </a:solidFill>
              </a:rPr>
              <a:t>Thread</a:t>
            </a:r>
            <a:r>
              <a:rPr lang="en-US" dirty="0" smtClean="0"/>
              <a:t> Class in Java</a:t>
            </a:r>
          </a:p>
        </p:txBody>
      </p:sp>
      <p:sp>
        <p:nvSpPr>
          <p:cNvPr id="4100" name="Rectangle 3"/>
          <p:cNvSpPr>
            <a:spLocks noGrp="1" noChangeArrowheads="1"/>
          </p:cNvSpPr>
          <p:nvPr>
            <p:ph type="body" idx="1"/>
          </p:nvPr>
        </p:nvSpPr>
        <p:spPr>
          <a:xfrm>
            <a:off x="228600" y="1219200"/>
            <a:ext cx="8686800" cy="5181600"/>
          </a:xfrm>
        </p:spPr>
        <p:txBody>
          <a:bodyPr/>
          <a:lstStyle/>
          <a:p>
            <a:pPr eaLnBrk="1" hangingPunct="1">
              <a:defRPr/>
            </a:pPr>
            <a:r>
              <a:rPr lang="en-US" sz="2400" b="1" dirty="0" smtClean="0">
                <a:solidFill>
                  <a:srgbClr val="0066FF"/>
                </a:solidFill>
              </a:rPr>
              <a:t>Thread</a:t>
            </a:r>
            <a:r>
              <a:rPr lang="en-US" sz="2400" dirty="0" smtClean="0"/>
              <a:t> class is defined in the standard Java libraries.</a:t>
            </a:r>
          </a:p>
          <a:p>
            <a:pPr eaLnBrk="1" hangingPunct="1">
              <a:defRPr/>
            </a:pPr>
            <a:r>
              <a:rPr lang="en-US" sz="2400" dirty="0" smtClean="0"/>
              <a:t>Properties: </a:t>
            </a:r>
            <a:r>
              <a:rPr lang="en-US" sz="2000" dirty="0" smtClean="0">
                <a:solidFill>
                  <a:srgbClr val="0066FF"/>
                </a:solidFill>
              </a:rPr>
              <a:t>MAX_PRIORITY</a:t>
            </a:r>
            <a:r>
              <a:rPr lang="en-US" sz="2000" dirty="0" smtClean="0"/>
              <a:t>, </a:t>
            </a:r>
            <a:r>
              <a:rPr lang="en-US" sz="2000" dirty="0" smtClean="0">
                <a:solidFill>
                  <a:srgbClr val="0066FF"/>
                </a:solidFill>
              </a:rPr>
              <a:t>MIM_PRIORITY</a:t>
            </a:r>
            <a:r>
              <a:rPr lang="en-US" sz="2000" dirty="0" smtClean="0"/>
              <a:t>, </a:t>
            </a:r>
            <a:r>
              <a:rPr lang="en-US" sz="2000" dirty="0" smtClean="0">
                <a:solidFill>
                  <a:srgbClr val="0066FF"/>
                </a:solidFill>
              </a:rPr>
              <a:t>NORM_PRIORITY</a:t>
            </a:r>
            <a:r>
              <a:rPr lang="en-US" sz="2400" dirty="0" smtClean="0"/>
              <a:t>.</a:t>
            </a:r>
          </a:p>
          <a:p>
            <a:pPr eaLnBrk="1" hangingPunct="1">
              <a:defRPr/>
            </a:pPr>
            <a:r>
              <a:rPr lang="en-US" sz="2400" dirty="0" smtClean="0"/>
              <a:t>Overloaded Constructors:</a:t>
            </a:r>
          </a:p>
          <a:p>
            <a:pPr marL="0" indent="0" eaLnBrk="1" hangingPunct="1">
              <a:buFont typeface="Wingdings" pitchFamily="2" charset="2"/>
              <a:buNone/>
              <a:defRPr/>
            </a:pPr>
            <a:r>
              <a:rPr lang="en-US" sz="2400" dirty="0"/>
              <a:t>	</a:t>
            </a:r>
            <a:r>
              <a:rPr lang="en-US" sz="2000" dirty="0" smtClean="0">
                <a:latin typeface="Arial" pitchFamily="34" charset="0"/>
                <a:cs typeface="Arial" pitchFamily="34" charset="0"/>
              </a:rPr>
              <a:t>Thread();</a:t>
            </a:r>
          </a:p>
          <a:p>
            <a:pPr marL="0" indent="0" eaLnBrk="1" hangingPunct="1">
              <a:buFont typeface="Wingdings" pitchFamily="2" charset="2"/>
              <a:buNone/>
              <a:defRPr/>
            </a:pPr>
            <a:r>
              <a:rPr lang="en-US" sz="2000" dirty="0" smtClean="0">
                <a:latin typeface="Arial" pitchFamily="34" charset="0"/>
                <a:cs typeface="Arial" pitchFamily="34" charset="0"/>
              </a:rPr>
              <a:t>	Thread(String </a:t>
            </a:r>
            <a:r>
              <a:rPr lang="en-US" sz="2000" dirty="0" err="1" smtClean="0">
                <a:latin typeface="Arial" pitchFamily="34" charset="0"/>
                <a:cs typeface="Arial" pitchFamily="34" charset="0"/>
              </a:rPr>
              <a:t>threadName</a:t>
            </a:r>
            <a:r>
              <a:rPr lang="en-US" sz="2000" dirty="0" smtClean="0">
                <a:latin typeface="Arial" pitchFamily="34" charset="0"/>
                <a:cs typeface="Arial" pitchFamily="34" charset="0"/>
              </a:rPr>
              <a:t>);</a:t>
            </a:r>
          </a:p>
          <a:p>
            <a:pPr marL="0" indent="0" eaLnBrk="1" hangingPunct="1">
              <a:buFont typeface="Wingdings" pitchFamily="2" charset="2"/>
              <a:buNone/>
              <a:defRPr/>
            </a:pPr>
            <a:r>
              <a:rPr lang="en-US" sz="2000" dirty="0" smtClean="0">
                <a:latin typeface="Arial" pitchFamily="34" charset="0"/>
                <a:cs typeface="Arial" pitchFamily="34" charset="0"/>
              </a:rPr>
              <a:t>	Thread(Runnable </a:t>
            </a:r>
            <a:r>
              <a:rPr lang="en-US" sz="2000" dirty="0" err="1" smtClean="0">
                <a:latin typeface="Arial" pitchFamily="34" charset="0"/>
                <a:cs typeface="Arial" pitchFamily="34" charset="0"/>
              </a:rPr>
              <a:t>threadObject</a:t>
            </a:r>
            <a:r>
              <a:rPr lang="en-US" sz="2000" dirty="0" smtClean="0">
                <a:latin typeface="Arial" pitchFamily="34" charset="0"/>
                <a:cs typeface="Arial" pitchFamily="34" charset="0"/>
              </a:rPr>
              <a:t>);</a:t>
            </a:r>
          </a:p>
          <a:p>
            <a:pPr marL="0" indent="0" eaLnBrk="1" hangingPunct="1">
              <a:buFont typeface="Wingdings" pitchFamily="2" charset="2"/>
              <a:buNone/>
              <a:defRPr/>
            </a:pPr>
            <a:r>
              <a:rPr lang="en-US" sz="2000" dirty="0" smtClean="0">
                <a:latin typeface="Arial" pitchFamily="34" charset="0"/>
                <a:cs typeface="Arial" pitchFamily="34" charset="0"/>
              </a:rPr>
              <a:t>	Thread(Runnable </a:t>
            </a:r>
            <a:r>
              <a:rPr lang="en-US" sz="2000" dirty="0" err="1" smtClean="0">
                <a:latin typeface="Arial" pitchFamily="34" charset="0"/>
                <a:cs typeface="Arial" pitchFamily="34" charset="0"/>
              </a:rPr>
              <a:t>threadObject</a:t>
            </a:r>
            <a:r>
              <a:rPr lang="en-US" sz="2000" dirty="0" smtClean="0">
                <a:latin typeface="Arial" pitchFamily="34" charset="0"/>
                <a:cs typeface="Arial" pitchFamily="34" charset="0"/>
              </a:rPr>
              <a:t>, String </a:t>
            </a:r>
            <a:r>
              <a:rPr lang="en-US" sz="2000" dirty="0" err="1" smtClean="0">
                <a:latin typeface="Arial" pitchFamily="34" charset="0"/>
                <a:cs typeface="Arial" pitchFamily="34" charset="0"/>
              </a:rPr>
              <a:t>threadName</a:t>
            </a:r>
            <a:r>
              <a:rPr lang="en-US" sz="2000" dirty="0" smtClean="0">
                <a:latin typeface="Arial" pitchFamily="34" charset="0"/>
                <a:cs typeface="Arial" pitchFamily="34" charset="0"/>
              </a:rPr>
              <a:t>);</a:t>
            </a:r>
          </a:p>
          <a:p>
            <a:pPr marL="0" indent="0" eaLnBrk="1" hangingPunct="1">
              <a:buFont typeface="Wingdings" pitchFamily="2" charset="2"/>
              <a:buNone/>
              <a:defRPr/>
            </a:pPr>
            <a:r>
              <a:rPr lang="en-US" sz="2000" dirty="0" smtClean="0">
                <a:latin typeface="Arial" pitchFamily="34" charset="0"/>
                <a:cs typeface="Arial" pitchFamily="34" charset="0"/>
              </a:rPr>
              <a:t>	Thread(</a:t>
            </a:r>
            <a:r>
              <a:rPr lang="en-US" sz="2000" dirty="0" err="1" smtClean="0">
                <a:latin typeface="Arial" pitchFamily="34" charset="0"/>
                <a:cs typeface="Arial" pitchFamily="34" charset="0"/>
              </a:rPr>
              <a:t>ThreadGroup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groupName</a:t>
            </a:r>
            <a:r>
              <a:rPr lang="en-US" sz="2000" dirty="0" smtClean="0">
                <a:latin typeface="Arial" pitchFamily="34" charset="0"/>
                <a:cs typeface="Arial" pitchFamily="34" charset="0"/>
              </a:rPr>
              <a:t>, String </a:t>
            </a:r>
            <a:r>
              <a:rPr lang="en-US" sz="2000" dirty="0" err="1" smtClean="0">
                <a:latin typeface="Arial" pitchFamily="34" charset="0"/>
                <a:cs typeface="Arial" pitchFamily="34" charset="0"/>
              </a:rPr>
              <a:t>threadName</a:t>
            </a:r>
            <a:r>
              <a:rPr lang="en-US" sz="2000" dirty="0" smtClean="0">
                <a:latin typeface="Arial" pitchFamily="34" charset="0"/>
                <a:cs typeface="Arial" pitchFamily="34" charset="0"/>
              </a:rPr>
              <a:t>)</a:t>
            </a:r>
          </a:p>
          <a:p>
            <a:pPr marL="0" indent="0" eaLnBrk="1" hangingPunct="1">
              <a:buFont typeface="Wingdings" pitchFamily="2" charset="2"/>
              <a:buNone/>
              <a:defRPr/>
            </a:pPr>
            <a:r>
              <a:rPr lang="en-US" sz="2000" dirty="0" smtClean="0">
                <a:latin typeface="Arial" pitchFamily="34" charset="0"/>
                <a:cs typeface="Arial" pitchFamily="34" charset="0"/>
              </a:rPr>
              <a:t>	Thread(</a:t>
            </a:r>
            <a:r>
              <a:rPr lang="en-US" sz="2000" dirty="0" err="1" smtClean="0">
                <a:latin typeface="Arial" pitchFamily="34" charset="0"/>
                <a:cs typeface="Arial" pitchFamily="34" charset="0"/>
              </a:rPr>
              <a:t>ThreadGroup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groupName</a:t>
            </a:r>
            <a:r>
              <a:rPr lang="en-US" sz="2000" dirty="0" smtClean="0">
                <a:latin typeface="Arial" pitchFamily="34" charset="0"/>
                <a:cs typeface="Arial" pitchFamily="34" charset="0"/>
              </a:rPr>
              <a:t>, Runnable </a:t>
            </a:r>
            <a:r>
              <a:rPr lang="en-US" sz="2000" dirty="0" err="1" smtClean="0">
                <a:latin typeface="Arial" pitchFamily="34" charset="0"/>
                <a:cs typeface="Arial" pitchFamily="34" charset="0"/>
              </a:rPr>
              <a:t>threadObject</a:t>
            </a:r>
            <a:r>
              <a:rPr lang="en-US" sz="2000" dirty="0" smtClean="0">
                <a:latin typeface="Arial" pitchFamily="34" charset="0"/>
                <a:cs typeface="Arial" pitchFamily="34" charset="0"/>
              </a:rPr>
              <a:t>);</a:t>
            </a:r>
          </a:p>
          <a:p>
            <a:pPr marL="0" indent="0" eaLnBrk="1" hangingPunct="1">
              <a:buFont typeface="Wingdings" pitchFamily="2" charset="2"/>
              <a:buNone/>
              <a:defRPr/>
            </a:pPr>
            <a:r>
              <a:rPr lang="en-US" sz="2000" dirty="0" smtClean="0">
                <a:latin typeface="Arial" pitchFamily="34" charset="0"/>
                <a:cs typeface="Arial" pitchFamily="34" charset="0"/>
              </a:rPr>
              <a:t>	Thread(</a:t>
            </a:r>
            <a:r>
              <a:rPr lang="en-US" sz="2000" dirty="0" err="1" smtClean="0">
                <a:latin typeface="Arial" pitchFamily="34" charset="0"/>
                <a:cs typeface="Arial" pitchFamily="34" charset="0"/>
              </a:rPr>
              <a:t>ThreadGroup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groupName</a:t>
            </a:r>
            <a:r>
              <a:rPr lang="en-US" sz="2000" dirty="0" smtClean="0">
                <a:latin typeface="Arial" pitchFamily="34" charset="0"/>
                <a:cs typeface="Arial" pitchFamily="34" charset="0"/>
              </a:rPr>
              <a:t>, Runnable </a:t>
            </a:r>
            <a:r>
              <a:rPr lang="en-US" sz="2000" dirty="0" err="1" smtClean="0">
                <a:latin typeface="Arial" pitchFamily="34" charset="0"/>
                <a:cs typeface="Arial" pitchFamily="34" charset="0"/>
              </a:rPr>
              <a:t>threadObject</a:t>
            </a:r>
            <a:r>
              <a:rPr lang="en-US" sz="2000" dirty="0" smtClean="0">
                <a:latin typeface="Arial" pitchFamily="34" charset="0"/>
                <a:cs typeface="Arial" pitchFamily="34" charset="0"/>
              </a:rPr>
              <a:t>, String </a:t>
            </a:r>
            <a:r>
              <a:rPr lang="en-US" sz="2000" dirty="0" err="1" smtClean="0">
                <a:latin typeface="Arial" pitchFamily="34" charset="0"/>
                <a:cs typeface="Arial" pitchFamily="34" charset="0"/>
              </a:rPr>
              <a:t>threadName</a:t>
            </a:r>
            <a:r>
              <a:rPr lang="en-US" sz="2000" dirty="0" smtClean="0">
                <a:latin typeface="Arial" pitchFamily="34" charset="0"/>
                <a:cs typeface="Arial" pitchFamily="34" charset="0"/>
              </a:rPr>
              <a:t>);</a:t>
            </a:r>
          </a:p>
        </p:txBody>
      </p:sp>
      <p:sp>
        <p:nvSpPr>
          <p:cNvPr id="4101" name="Rectangle 87"/>
          <p:cNvSpPr>
            <a:spLocks noChangeArrowheads="1"/>
          </p:cNvSpPr>
          <p:nvPr/>
        </p:nvSpPr>
        <p:spPr bwMode="auto">
          <a:xfrm>
            <a:off x="1473200" y="776288"/>
            <a:ext cx="6834188" cy="369887"/>
          </a:xfrm>
          <a:prstGeom prst="rect">
            <a:avLst/>
          </a:prstGeom>
          <a:noFill/>
          <a:ln w="9525">
            <a:noFill/>
            <a:miter lim="800000"/>
            <a:headEnd/>
            <a:tailEnd/>
          </a:ln>
        </p:spPr>
        <p:txBody>
          <a:bodyPr wrap="none">
            <a:spAutoFit/>
          </a:bodyPr>
          <a:lstStyle/>
          <a:p>
            <a:r>
              <a:rPr lang="en-US">
                <a:hlinkClick r:id="rId3"/>
              </a:rPr>
              <a:t>http://download.oracle.com/javase/1.4.2/docs/api/java/lang/Thread.html</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xfrm>
            <a:off x="76200" y="304800"/>
            <a:ext cx="685800" cy="457200"/>
          </a:xfrm>
        </p:spPr>
        <p:txBody>
          <a:bodyPr/>
          <a:lstStyle/>
          <a:p>
            <a:pPr>
              <a:defRPr/>
            </a:pPr>
            <a:fld id="{5C5AC8F4-4EFC-4B3E-9628-E71155864176}" type="slidenum">
              <a:rPr lang="en-US" smtClean="0"/>
              <a:pPr>
                <a:defRPr/>
              </a:pPr>
              <a:t>20</a:t>
            </a:fld>
            <a:endParaRPr lang="en-US" dirty="0" smtClean="0"/>
          </a:p>
        </p:txBody>
      </p:sp>
      <p:sp>
        <p:nvSpPr>
          <p:cNvPr id="22531" name="Rectangle 2"/>
          <p:cNvSpPr>
            <a:spLocks noGrp="1" noChangeArrowheads="1"/>
          </p:cNvSpPr>
          <p:nvPr>
            <p:ph type="title"/>
          </p:nvPr>
        </p:nvSpPr>
        <p:spPr>
          <a:xfrm>
            <a:off x="1447800" y="76200"/>
            <a:ext cx="7620000" cy="623888"/>
          </a:xfrm>
        </p:spPr>
        <p:txBody>
          <a:bodyPr/>
          <a:lstStyle/>
          <a:p>
            <a:pPr eaLnBrk="1" hangingPunct="1"/>
            <a:r>
              <a:rPr lang="en-US" smtClean="0"/>
              <a:t>Class with Synchronized Methods (contd.)</a:t>
            </a:r>
          </a:p>
        </p:txBody>
      </p:sp>
      <p:sp>
        <p:nvSpPr>
          <p:cNvPr id="22532" name="Rectangle 3"/>
          <p:cNvSpPr>
            <a:spLocks noGrp="1" noChangeArrowheads="1"/>
          </p:cNvSpPr>
          <p:nvPr>
            <p:ph type="body" idx="1"/>
          </p:nvPr>
        </p:nvSpPr>
        <p:spPr>
          <a:xfrm>
            <a:off x="304800" y="1066800"/>
            <a:ext cx="8763000" cy="5486400"/>
          </a:xfrm>
        </p:spPr>
        <p:txBody>
          <a:bodyPr/>
          <a:lstStyle/>
          <a:p>
            <a:pPr marL="339725" indent="-339725" eaLnBrk="1" hangingPunct="1">
              <a:lnSpc>
                <a:spcPct val="70000"/>
              </a:lnSpc>
              <a:buFont typeface="Wingdings" pitchFamily="2" charset="2"/>
              <a:buNone/>
              <a:tabLst>
                <a:tab pos="796925" algn="l"/>
                <a:tab pos="1254125" algn="l"/>
                <a:tab pos="1654175" algn="l"/>
              </a:tabLst>
            </a:pPr>
            <a:r>
              <a:rPr lang="en-US" noProof="1" smtClean="0"/>
              <a:t>	public </a:t>
            </a:r>
            <a:r>
              <a:rPr lang="en-US" b="1" noProof="1" smtClean="0">
                <a:solidFill>
                  <a:schemeClr val="tx2"/>
                </a:solidFill>
              </a:rPr>
              <a:t>synchronized</a:t>
            </a:r>
            <a:r>
              <a:rPr lang="en-US" noProof="1" smtClean="0"/>
              <a:t> int </a:t>
            </a:r>
            <a:r>
              <a:rPr lang="en-US" dirty="0" smtClean="0">
                <a:solidFill>
                  <a:srgbClr val="0066FF"/>
                </a:solidFill>
              </a:rPr>
              <a:t>g</a:t>
            </a:r>
            <a:r>
              <a:rPr lang="en-US" noProof="1" smtClean="0">
                <a:solidFill>
                  <a:srgbClr val="0066FF"/>
                </a:solidFill>
              </a:rPr>
              <a:t>etBuffer</a:t>
            </a:r>
            <a:r>
              <a:rPr lang="en-US" noProof="1" smtClean="0"/>
              <a:t>()</a:t>
            </a:r>
            <a:r>
              <a:rPr lang="en-US" dirty="0" smtClean="0"/>
              <a:t> </a:t>
            </a:r>
            <a:r>
              <a:rPr lang="en-US" noProof="1" smtClean="0"/>
              <a:t>{</a:t>
            </a:r>
          </a:p>
          <a:p>
            <a:pPr marL="339725" indent="-339725" eaLnBrk="1" hangingPunct="1">
              <a:lnSpc>
                <a:spcPct val="70000"/>
              </a:lnSpc>
              <a:buFont typeface="Wingdings" pitchFamily="2" charset="2"/>
              <a:buNone/>
              <a:tabLst>
                <a:tab pos="796925" algn="l"/>
                <a:tab pos="1254125" algn="l"/>
                <a:tab pos="1654175" algn="l"/>
              </a:tabLst>
            </a:pPr>
            <a:r>
              <a:rPr lang="en-US" noProof="1" smtClean="0"/>
              <a:t>		while (writeable)</a:t>
            </a:r>
            <a:r>
              <a:rPr lang="en-US" dirty="0" smtClean="0"/>
              <a:t> </a:t>
            </a:r>
            <a:r>
              <a:rPr lang="en-US" noProof="1" smtClean="0"/>
              <a:t>{</a:t>
            </a:r>
          </a:p>
          <a:p>
            <a:pPr marL="339725" indent="-339725" eaLnBrk="1" hangingPunct="1">
              <a:lnSpc>
                <a:spcPct val="70000"/>
              </a:lnSpc>
              <a:buFont typeface="Wingdings" pitchFamily="2" charset="2"/>
              <a:buNone/>
              <a:tabLst>
                <a:tab pos="796925" algn="l"/>
                <a:tab pos="1254125" algn="l"/>
                <a:tab pos="1654175" algn="l"/>
              </a:tabLst>
            </a:pPr>
            <a:r>
              <a:rPr lang="en-US" noProof="1" smtClean="0"/>
              <a:t>			try</a:t>
            </a:r>
            <a:r>
              <a:rPr lang="en-US" dirty="0" smtClean="0"/>
              <a:t> </a:t>
            </a:r>
            <a:r>
              <a:rPr lang="en-US" noProof="1" smtClean="0"/>
              <a:t>{</a:t>
            </a:r>
          </a:p>
          <a:p>
            <a:pPr marL="339725" indent="-339725" eaLnBrk="1" hangingPunct="1">
              <a:lnSpc>
                <a:spcPct val="70000"/>
              </a:lnSpc>
              <a:buFont typeface="Wingdings" pitchFamily="2" charset="2"/>
              <a:buNone/>
              <a:tabLst>
                <a:tab pos="796925" algn="l"/>
                <a:tab pos="1254125" algn="l"/>
                <a:tab pos="1654175" algn="l"/>
              </a:tabLst>
            </a:pPr>
            <a:r>
              <a:rPr lang="en-US" noProof="1" smtClean="0"/>
              <a:t>				</a:t>
            </a:r>
            <a:r>
              <a:rPr lang="en-US" b="1" noProof="1" smtClean="0">
                <a:solidFill>
                  <a:schemeClr val="tx2"/>
                </a:solidFill>
              </a:rPr>
              <a:t>wait();</a:t>
            </a:r>
            <a:r>
              <a:rPr lang="en-US" noProof="1" smtClean="0"/>
              <a:t>	//voluntarily enter the wait state</a:t>
            </a:r>
          </a:p>
          <a:p>
            <a:pPr marL="339725" indent="-339725" eaLnBrk="1" hangingPunct="1">
              <a:lnSpc>
                <a:spcPct val="70000"/>
              </a:lnSpc>
              <a:buFont typeface="Wingdings" pitchFamily="2" charset="2"/>
              <a:buNone/>
              <a:tabLst>
                <a:tab pos="796925" algn="l"/>
                <a:tab pos="1254125" algn="l"/>
                <a:tab pos="1654175" algn="l"/>
              </a:tabLst>
            </a:pPr>
            <a:r>
              <a:rPr lang="en-US" noProof="1" smtClean="0"/>
              <a:t>			}</a:t>
            </a:r>
          </a:p>
          <a:p>
            <a:pPr marL="339725" indent="-339725" eaLnBrk="1" hangingPunct="1">
              <a:lnSpc>
                <a:spcPct val="70000"/>
              </a:lnSpc>
              <a:buFont typeface="Wingdings" pitchFamily="2" charset="2"/>
              <a:buNone/>
              <a:tabLst>
                <a:tab pos="796925" algn="l"/>
                <a:tab pos="1254125" algn="l"/>
                <a:tab pos="1654175" algn="l"/>
              </a:tabLst>
            </a:pPr>
            <a:r>
              <a:rPr lang="en-US" noProof="1" smtClean="0"/>
              <a:t>			catch (InterruptedException e)</a:t>
            </a:r>
            <a:r>
              <a:rPr lang="en-US" dirty="0" smtClean="0"/>
              <a:t> </a:t>
            </a:r>
            <a:r>
              <a:rPr lang="en-US" noProof="1" smtClean="0"/>
              <a:t>{</a:t>
            </a:r>
          </a:p>
          <a:p>
            <a:pPr marL="339725" indent="-339725" eaLnBrk="1" hangingPunct="1">
              <a:lnSpc>
                <a:spcPct val="70000"/>
              </a:lnSpc>
              <a:buFont typeface="Wingdings" pitchFamily="2" charset="2"/>
              <a:buNone/>
              <a:tabLst>
                <a:tab pos="796925" algn="l"/>
                <a:tab pos="1254125" algn="l"/>
                <a:tab pos="1654175" algn="l"/>
              </a:tabLst>
            </a:pPr>
            <a:r>
              <a:rPr lang="en-US" noProof="1" smtClean="0"/>
              <a:t>				System.err.println("Exception: " + e.toString());</a:t>
            </a:r>
          </a:p>
          <a:p>
            <a:pPr marL="339725" indent="-339725" eaLnBrk="1" hangingPunct="1">
              <a:lnSpc>
                <a:spcPct val="70000"/>
              </a:lnSpc>
              <a:buFont typeface="Wingdings" pitchFamily="2" charset="2"/>
              <a:buNone/>
              <a:tabLst>
                <a:tab pos="796925" algn="l"/>
                <a:tab pos="1254125" algn="l"/>
                <a:tab pos="1654175" algn="l"/>
              </a:tabLst>
            </a:pPr>
            <a:r>
              <a:rPr lang="en-US" noProof="1" smtClean="0"/>
              <a:t>			}</a:t>
            </a:r>
          </a:p>
          <a:p>
            <a:pPr marL="339725" indent="-339725" eaLnBrk="1" hangingPunct="1">
              <a:lnSpc>
                <a:spcPct val="70000"/>
              </a:lnSpc>
              <a:buFont typeface="Wingdings" pitchFamily="2" charset="2"/>
              <a:buNone/>
              <a:tabLst>
                <a:tab pos="796925" algn="l"/>
                <a:tab pos="1254125" algn="l"/>
                <a:tab pos="1654175" algn="l"/>
              </a:tabLst>
            </a:pPr>
            <a:r>
              <a:rPr lang="en-US" noProof="1" smtClean="0"/>
              <a:t>		}</a:t>
            </a:r>
          </a:p>
          <a:p>
            <a:pPr marL="339725" indent="-339725" eaLnBrk="1" hangingPunct="1">
              <a:lnSpc>
                <a:spcPct val="70000"/>
              </a:lnSpc>
              <a:buFont typeface="Wingdings" pitchFamily="2" charset="2"/>
              <a:buNone/>
              <a:tabLst>
                <a:tab pos="796925" algn="l"/>
                <a:tab pos="1254125" algn="l"/>
                <a:tab pos="1654175" algn="l"/>
              </a:tabLst>
            </a:pPr>
            <a:r>
              <a:rPr lang="en-US" noProof="1" smtClean="0"/>
              <a:t>		writeable = true;</a:t>
            </a:r>
          </a:p>
          <a:p>
            <a:pPr marL="339725" indent="-339725" eaLnBrk="1" hangingPunct="1">
              <a:lnSpc>
                <a:spcPct val="70000"/>
              </a:lnSpc>
              <a:buFont typeface="Wingdings" pitchFamily="2" charset="2"/>
              <a:buNone/>
              <a:tabLst>
                <a:tab pos="796925" algn="l"/>
                <a:tab pos="1254125" algn="l"/>
                <a:tab pos="1654175" algn="l"/>
              </a:tabLst>
            </a:pPr>
            <a:r>
              <a:rPr lang="en-US" noProof="1" smtClean="0"/>
              <a:t>		</a:t>
            </a:r>
            <a:r>
              <a:rPr lang="en-US" b="1" noProof="1" smtClean="0">
                <a:solidFill>
                  <a:schemeClr val="tx2"/>
                </a:solidFill>
              </a:rPr>
              <a:t>notify();</a:t>
            </a:r>
          </a:p>
          <a:p>
            <a:pPr marL="339725" indent="-339725" eaLnBrk="1" hangingPunct="1">
              <a:lnSpc>
                <a:spcPct val="70000"/>
              </a:lnSpc>
              <a:buFont typeface="Wingdings" pitchFamily="2" charset="2"/>
              <a:buNone/>
              <a:tabLst>
                <a:tab pos="796925" algn="l"/>
                <a:tab pos="1254125" algn="l"/>
                <a:tab pos="1654175" algn="l"/>
              </a:tabLst>
            </a:pPr>
            <a:r>
              <a:rPr lang="en-US" noProof="1" smtClean="0"/>
              <a:t>		return bufferCell;</a:t>
            </a:r>
          </a:p>
          <a:p>
            <a:pPr marL="339725" indent="-339725" eaLnBrk="1" hangingPunct="1">
              <a:lnSpc>
                <a:spcPct val="70000"/>
              </a:lnSpc>
              <a:buFont typeface="Wingdings" pitchFamily="2" charset="2"/>
              <a:buNone/>
              <a:tabLst>
                <a:tab pos="796925" algn="l"/>
                <a:tab pos="1254125" algn="l"/>
                <a:tab pos="1654175" algn="l"/>
              </a:tabLst>
            </a:pPr>
            <a:r>
              <a:rPr lang="en-US" noProof="1" smtClean="0"/>
              <a:t>	}</a:t>
            </a:r>
          </a:p>
          <a:p>
            <a:pPr marL="339725" indent="-339725" eaLnBrk="1" hangingPunct="1">
              <a:lnSpc>
                <a:spcPct val="70000"/>
              </a:lnSpc>
              <a:buFont typeface="Wingdings" pitchFamily="2" charset="2"/>
              <a:buNone/>
              <a:tabLst>
                <a:tab pos="796925" algn="l"/>
                <a:tab pos="1254125" algn="l"/>
                <a:tab pos="1654175" algn="l"/>
              </a:tabLst>
            </a:pPr>
            <a:r>
              <a:rPr lang="en-US" noProof="1" smtClean="0"/>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p:txBody>
          <a:bodyPr/>
          <a:lstStyle/>
          <a:p>
            <a:pPr>
              <a:defRPr/>
            </a:pPr>
            <a:fld id="{0492F20E-0920-4D19-97A6-1DCD9F88CCC9}" type="slidenum">
              <a:rPr lang="en-US" smtClean="0"/>
              <a:pPr>
                <a:defRPr/>
              </a:pPr>
              <a:t>21</a:t>
            </a:fld>
            <a:endParaRPr lang="en-US" smtClean="0"/>
          </a:p>
        </p:txBody>
      </p:sp>
      <p:sp>
        <p:nvSpPr>
          <p:cNvPr id="23555" name="Rectangle 2"/>
          <p:cNvSpPr>
            <a:spLocks noGrp="1" noChangeArrowheads="1"/>
          </p:cNvSpPr>
          <p:nvPr>
            <p:ph type="title"/>
          </p:nvPr>
        </p:nvSpPr>
        <p:spPr/>
        <p:txBody>
          <a:bodyPr/>
          <a:lstStyle/>
          <a:p>
            <a:pPr eaLnBrk="1" hangingPunct="1"/>
            <a:r>
              <a:rPr lang="en-US" smtClean="0"/>
              <a:t>Synchronized Results</a:t>
            </a:r>
          </a:p>
        </p:txBody>
      </p:sp>
      <p:sp>
        <p:nvSpPr>
          <p:cNvPr id="21508" name="Rectangle 3"/>
          <p:cNvSpPr>
            <a:spLocks noChangeArrowheads="1"/>
          </p:cNvSpPr>
          <p:nvPr/>
        </p:nvSpPr>
        <p:spPr bwMode="auto">
          <a:xfrm>
            <a:off x="4038600" y="776288"/>
            <a:ext cx="4648200" cy="5584825"/>
          </a:xfrm>
          <a:prstGeom prst="rect">
            <a:avLst/>
          </a:prstGeom>
          <a:noFill/>
          <a:ln w="9525">
            <a:noFill/>
            <a:miter lim="800000"/>
            <a:headEnd/>
            <a:tailEnd/>
          </a:ln>
        </p:spPr>
        <p:txBody>
          <a:bodyPr>
            <a:spAutoFit/>
          </a:bodyPr>
          <a:lstStyle/>
          <a:p>
            <a:pPr eaLnBrk="0" hangingPunct="0"/>
            <a:r>
              <a:rPr lang="en-US" dirty="0"/>
              <a:t>Producer sets </a:t>
            </a:r>
            <a:r>
              <a:rPr lang="en-US" dirty="0" err="1"/>
              <a:t>bufferCell</a:t>
            </a:r>
            <a:r>
              <a:rPr lang="en-US" dirty="0"/>
              <a:t> 0</a:t>
            </a:r>
          </a:p>
          <a:p>
            <a:pPr eaLnBrk="0" hangingPunct="0"/>
            <a:r>
              <a:rPr lang="en-US" dirty="0"/>
              <a:t>	Consumer retrieved 0</a:t>
            </a:r>
          </a:p>
          <a:p>
            <a:pPr eaLnBrk="0" hangingPunct="0"/>
            <a:r>
              <a:rPr lang="en-US" dirty="0"/>
              <a:t>Producer sets </a:t>
            </a:r>
            <a:r>
              <a:rPr lang="en-US" dirty="0" err="1"/>
              <a:t>bufferCell</a:t>
            </a:r>
            <a:r>
              <a:rPr lang="en-US" dirty="0"/>
              <a:t> 1</a:t>
            </a:r>
          </a:p>
          <a:p>
            <a:pPr eaLnBrk="0" hangingPunct="0"/>
            <a:r>
              <a:rPr lang="en-US" dirty="0"/>
              <a:t>	Consumer retrieved 1</a:t>
            </a:r>
          </a:p>
          <a:p>
            <a:pPr eaLnBrk="0" hangingPunct="0"/>
            <a:r>
              <a:rPr lang="en-US" dirty="0"/>
              <a:t>Producer sets </a:t>
            </a:r>
            <a:r>
              <a:rPr lang="en-US" dirty="0" err="1"/>
              <a:t>bufferCell</a:t>
            </a:r>
            <a:r>
              <a:rPr lang="en-US" dirty="0"/>
              <a:t> 2</a:t>
            </a:r>
          </a:p>
          <a:p>
            <a:pPr eaLnBrk="0" hangingPunct="0"/>
            <a:r>
              <a:rPr lang="en-US" dirty="0"/>
              <a:t>	Consumer retrieved 2</a:t>
            </a:r>
          </a:p>
          <a:p>
            <a:pPr eaLnBrk="0" hangingPunct="0"/>
            <a:r>
              <a:rPr lang="en-US" dirty="0"/>
              <a:t>Producer sets </a:t>
            </a:r>
            <a:r>
              <a:rPr lang="en-US" dirty="0" err="1"/>
              <a:t>bufferCell</a:t>
            </a:r>
            <a:r>
              <a:rPr lang="en-US" dirty="0"/>
              <a:t> 3</a:t>
            </a:r>
          </a:p>
          <a:p>
            <a:pPr eaLnBrk="0" hangingPunct="0"/>
            <a:r>
              <a:rPr lang="en-US" dirty="0"/>
              <a:t>	Consumer retrieved 3</a:t>
            </a:r>
          </a:p>
          <a:p>
            <a:pPr eaLnBrk="0" hangingPunct="0"/>
            <a:r>
              <a:rPr lang="en-US" dirty="0"/>
              <a:t>Producer sets </a:t>
            </a:r>
            <a:r>
              <a:rPr lang="en-US" dirty="0" err="1"/>
              <a:t>bufferCell</a:t>
            </a:r>
            <a:r>
              <a:rPr lang="en-US" dirty="0"/>
              <a:t> 4</a:t>
            </a:r>
          </a:p>
          <a:p>
            <a:pPr eaLnBrk="0" hangingPunct="0"/>
            <a:r>
              <a:rPr lang="en-US" dirty="0"/>
              <a:t>	Consumer retrieved 4</a:t>
            </a:r>
          </a:p>
          <a:p>
            <a:pPr eaLnBrk="0" hangingPunct="0"/>
            <a:r>
              <a:rPr lang="en-US" dirty="0"/>
              <a:t>Producer sets </a:t>
            </a:r>
            <a:r>
              <a:rPr lang="en-US" dirty="0" err="1"/>
              <a:t>bufferCell</a:t>
            </a:r>
            <a:r>
              <a:rPr lang="en-US" dirty="0"/>
              <a:t> 5</a:t>
            </a:r>
          </a:p>
          <a:p>
            <a:pPr eaLnBrk="0" hangingPunct="0"/>
            <a:r>
              <a:rPr lang="en-US" dirty="0">
                <a:solidFill>
                  <a:srgbClr val="0066FF"/>
                </a:solidFill>
              </a:rPr>
              <a:t>Producer sets </a:t>
            </a:r>
            <a:r>
              <a:rPr lang="en-US" dirty="0" err="1">
                <a:solidFill>
                  <a:srgbClr val="0066FF"/>
                </a:solidFill>
              </a:rPr>
              <a:t>bufferCell</a:t>
            </a:r>
            <a:r>
              <a:rPr lang="en-US" dirty="0">
                <a:solidFill>
                  <a:srgbClr val="0066FF"/>
                </a:solidFill>
              </a:rPr>
              <a:t> 6</a:t>
            </a:r>
          </a:p>
          <a:p>
            <a:pPr eaLnBrk="0" hangingPunct="0"/>
            <a:r>
              <a:rPr lang="en-US" dirty="0"/>
              <a:t>	</a:t>
            </a:r>
            <a:r>
              <a:rPr lang="en-US" b="1" dirty="0">
                <a:solidFill>
                  <a:schemeClr val="folHlink"/>
                </a:solidFill>
              </a:rPr>
              <a:t>Consumer retrieved 5</a:t>
            </a:r>
          </a:p>
          <a:p>
            <a:pPr eaLnBrk="0" hangingPunct="0"/>
            <a:r>
              <a:rPr lang="en-US" dirty="0"/>
              <a:t>	Consumer retrieved 6</a:t>
            </a:r>
          </a:p>
          <a:p>
            <a:pPr eaLnBrk="0" hangingPunct="0"/>
            <a:r>
              <a:rPr lang="en-US" dirty="0"/>
              <a:t>Producer sets </a:t>
            </a:r>
            <a:r>
              <a:rPr lang="en-US" dirty="0" err="1"/>
              <a:t>bufferCell</a:t>
            </a:r>
            <a:r>
              <a:rPr lang="en-US" dirty="0"/>
              <a:t> 7</a:t>
            </a:r>
          </a:p>
          <a:p>
            <a:pPr eaLnBrk="0" hangingPunct="0"/>
            <a:r>
              <a:rPr lang="en-US" dirty="0"/>
              <a:t>	Consumer retrieved 7</a:t>
            </a:r>
          </a:p>
          <a:p>
            <a:pPr eaLnBrk="0" hangingPunct="0"/>
            <a:r>
              <a:rPr lang="en-US" dirty="0"/>
              <a:t>Producer sets </a:t>
            </a:r>
            <a:r>
              <a:rPr lang="en-US" dirty="0" err="1"/>
              <a:t>bufferCell</a:t>
            </a:r>
            <a:r>
              <a:rPr lang="en-US" dirty="0"/>
              <a:t> 8</a:t>
            </a:r>
          </a:p>
          <a:p>
            <a:pPr eaLnBrk="0" hangingPunct="0"/>
            <a:r>
              <a:rPr lang="en-US" dirty="0"/>
              <a:t>	Consumer retrieved 8</a:t>
            </a:r>
          </a:p>
          <a:p>
            <a:pPr eaLnBrk="0" hangingPunct="0"/>
            <a:r>
              <a:rPr lang="en-US" dirty="0"/>
              <a:t>	</a:t>
            </a:r>
            <a:r>
              <a:rPr lang="en-US" b="1" dirty="0">
                <a:solidFill>
                  <a:schemeClr val="tx2"/>
                </a:solidFill>
              </a:rPr>
              <a:t>Consumer retrieved 9</a:t>
            </a:r>
          </a:p>
          <a:p>
            <a:pPr eaLnBrk="0" hangingPunct="0"/>
            <a:r>
              <a:rPr lang="en-US" dirty="0"/>
              <a:t>Producer sets </a:t>
            </a:r>
            <a:r>
              <a:rPr lang="en-US" dirty="0" err="1"/>
              <a:t>bufferCell</a:t>
            </a:r>
            <a:r>
              <a:rPr lang="en-US" dirty="0"/>
              <a:t> 9</a:t>
            </a:r>
          </a:p>
        </p:txBody>
      </p:sp>
      <p:grpSp>
        <p:nvGrpSpPr>
          <p:cNvPr id="2" name="Group 7"/>
          <p:cNvGrpSpPr>
            <a:grpSpLocks/>
          </p:cNvGrpSpPr>
          <p:nvPr/>
        </p:nvGrpSpPr>
        <p:grpSpPr bwMode="auto">
          <a:xfrm>
            <a:off x="296863" y="4343400"/>
            <a:ext cx="4656137" cy="1447800"/>
            <a:chOff x="187" y="2832"/>
            <a:chExt cx="2933" cy="912"/>
          </a:xfrm>
        </p:grpSpPr>
        <p:sp>
          <p:nvSpPr>
            <p:cNvPr id="23558" name="Text Box 4"/>
            <p:cNvSpPr txBox="1">
              <a:spLocks noChangeArrowheads="1"/>
            </p:cNvSpPr>
            <p:nvPr/>
          </p:nvSpPr>
          <p:spPr bwMode="auto">
            <a:xfrm>
              <a:off x="187" y="2832"/>
              <a:ext cx="1450" cy="756"/>
            </a:xfrm>
            <a:prstGeom prst="rect">
              <a:avLst/>
            </a:prstGeom>
            <a:noFill/>
            <a:ln w="9525">
              <a:solidFill>
                <a:schemeClr val="tx2"/>
              </a:solidFill>
              <a:miter lim="800000"/>
              <a:headEnd/>
              <a:tailEnd/>
            </a:ln>
          </p:spPr>
          <p:txBody>
            <a:bodyPr>
              <a:spAutoFit/>
            </a:bodyPr>
            <a:lstStyle/>
            <a:p>
              <a:pPr eaLnBrk="0" hangingPunct="0"/>
              <a:r>
                <a:rPr lang="en-US"/>
                <a:t>The thread is interrupted before printing; The results are still correct!</a:t>
              </a:r>
            </a:p>
          </p:txBody>
        </p:sp>
        <p:sp>
          <p:nvSpPr>
            <p:cNvPr id="23559" name="Line 5"/>
            <p:cNvSpPr>
              <a:spLocks noChangeShapeType="1"/>
            </p:cNvSpPr>
            <p:nvPr/>
          </p:nvSpPr>
          <p:spPr bwMode="auto">
            <a:xfrm flipV="1">
              <a:off x="1637" y="2832"/>
              <a:ext cx="1483" cy="96"/>
            </a:xfrm>
            <a:prstGeom prst="line">
              <a:avLst/>
            </a:prstGeom>
            <a:noFill/>
            <a:ln w="9525">
              <a:solidFill>
                <a:schemeClr val="tx1"/>
              </a:solidFill>
              <a:round/>
              <a:headEnd/>
              <a:tailEnd type="triangle" w="med" len="med"/>
            </a:ln>
          </p:spPr>
          <p:txBody>
            <a:bodyPr/>
            <a:lstStyle/>
            <a:p>
              <a:endParaRPr lang="en-US"/>
            </a:p>
          </p:txBody>
        </p:sp>
        <p:sp>
          <p:nvSpPr>
            <p:cNvPr id="23560" name="Line 6"/>
            <p:cNvSpPr>
              <a:spLocks noChangeShapeType="1"/>
            </p:cNvSpPr>
            <p:nvPr/>
          </p:nvSpPr>
          <p:spPr bwMode="auto">
            <a:xfrm>
              <a:off x="1637" y="3456"/>
              <a:ext cx="1483" cy="288"/>
            </a:xfrm>
            <a:prstGeom prst="line">
              <a:avLst/>
            </a:prstGeom>
            <a:noFill/>
            <a:ln w="9525">
              <a:solidFill>
                <a:schemeClr val="tx1"/>
              </a:solidFill>
              <a:round/>
              <a:headEnd/>
              <a:tailEnd type="triangle" w="med" len="med"/>
            </a:ln>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1508">
                                            <p:txEl>
                                              <p:pRg st="11" end="11"/>
                                            </p:txEl>
                                          </p:spTgt>
                                        </p:tgtEl>
                                        <p:attrNameLst>
                                          <p:attrName>style.visibility</p:attrName>
                                        </p:attrNameLst>
                                      </p:cBhvr>
                                      <p:to>
                                        <p:strVal val="visible"/>
                                      </p:to>
                                    </p:set>
                                    <p:animEffect transition="in" filter="wipe(up)">
                                      <p:cBhvr>
                                        <p:cTn id="7" dur="500"/>
                                        <p:tgtEl>
                                          <p:spTgt spid="21508">
                                            <p:txEl>
                                              <p:pRg st="11" end="11"/>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21508">
                                            <p:txEl>
                                              <p:pRg st="12" end="12"/>
                                            </p:txEl>
                                          </p:spTgt>
                                        </p:tgtEl>
                                        <p:attrNameLst>
                                          <p:attrName>style.visibility</p:attrName>
                                        </p:attrNameLst>
                                      </p:cBhvr>
                                      <p:to>
                                        <p:strVal val="visible"/>
                                      </p:to>
                                    </p:set>
                                    <p:animEffect transition="in" filter="wipe(up)">
                                      <p:cBhvr>
                                        <p:cTn id="10" dur="500"/>
                                        <p:tgtEl>
                                          <p:spTgt spid="21508">
                                            <p:txEl>
                                              <p:pRg st="12" end="12"/>
                                            </p:txEl>
                                          </p:spTgt>
                                        </p:tgtEl>
                                      </p:cBhvr>
                                    </p:animEffect>
                                  </p:childTnLst>
                                </p:cTn>
                              </p:par>
                              <p:par>
                                <p:cTn id="11" presetID="22" presetClass="entr" presetSubtype="1" fill="hold" nodeType="withEffect">
                                  <p:stCondLst>
                                    <p:cond delay="0"/>
                                  </p:stCondLst>
                                  <p:childTnLst>
                                    <p:set>
                                      <p:cBhvr>
                                        <p:cTn id="12" dur="1" fill="hold">
                                          <p:stCondLst>
                                            <p:cond delay="0"/>
                                          </p:stCondLst>
                                        </p:cTn>
                                        <p:tgtEl>
                                          <p:spTgt spid="21508">
                                            <p:txEl>
                                              <p:pRg st="13" end="13"/>
                                            </p:txEl>
                                          </p:spTgt>
                                        </p:tgtEl>
                                        <p:attrNameLst>
                                          <p:attrName>style.visibility</p:attrName>
                                        </p:attrNameLst>
                                      </p:cBhvr>
                                      <p:to>
                                        <p:strVal val="visible"/>
                                      </p:to>
                                    </p:set>
                                    <p:animEffect transition="in" filter="wipe(up)">
                                      <p:cBhvr>
                                        <p:cTn id="13" dur="500"/>
                                        <p:tgtEl>
                                          <p:spTgt spid="21508">
                                            <p:txEl>
                                              <p:pRg st="13" end="13"/>
                                            </p:txEl>
                                          </p:spTgt>
                                        </p:tgtEl>
                                      </p:cBhvr>
                                    </p:animEffect>
                                  </p:childTnLst>
                                </p:cTn>
                              </p:par>
                              <p:par>
                                <p:cTn id="14" presetID="22" presetClass="entr" presetSubtype="1" fill="hold" nodeType="withEffect">
                                  <p:stCondLst>
                                    <p:cond delay="0"/>
                                  </p:stCondLst>
                                  <p:childTnLst>
                                    <p:set>
                                      <p:cBhvr>
                                        <p:cTn id="15" dur="1" fill="hold">
                                          <p:stCondLst>
                                            <p:cond delay="0"/>
                                          </p:stCondLst>
                                        </p:cTn>
                                        <p:tgtEl>
                                          <p:spTgt spid="21508">
                                            <p:txEl>
                                              <p:pRg st="14" end="14"/>
                                            </p:txEl>
                                          </p:spTgt>
                                        </p:tgtEl>
                                        <p:attrNameLst>
                                          <p:attrName>style.visibility</p:attrName>
                                        </p:attrNameLst>
                                      </p:cBhvr>
                                      <p:to>
                                        <p:strVal val="visible"/>
                                      </p:to>
                                    </p:set>
                                    <p:animEffect transition="in" filter="wipe(up)">
                                      <p:cBhvr>
                                        <p:cTn id="16" dur="500"/>
                                        <p:tgtEl>
                                          <p:spTgt spid="21508">
                                            <p:txEl>
                                              <p:pRg st="14" end="14"/>
                                            </p:txEl>
                                          </p:spTgt>
                                        </p:tgtEl>
                                      </p:cBhvr>
                                    </p:animEffect>
                                  </p:childTnLst>
                                </p:cTn>
                              </p:par>
                              <p:par>
                                <p:cTn id="17" presetID="22" presetClass="entr" presetSubtype="1" fill="hold" nodeType="withEffect">
                                  <p:stCondLst>
                                    <p:cond delay="0"/>
                                  </p:stCondLst>
                                  <p:childTnLst>
                                    <p:set>
                                      <p:cBhvr>
                                        <p:cTn id="18" dur="1" fill="hold">
                                          <p:stCondLst>
                                            <p:cond delay="0"/>
                                          </p:stCondLst>
                                        </p:cTn>
                                        <p:tgtEl>
                                          <p:spTgt spid="21508">
                                            <p:txEl>
                                              <p:pRg st="15" end="15"/>
                                            </p:txEl>
                                          </p:spTgt>
                                        </p:tgtEl>
                                        <p:attrNameLst>
                                          <p:attrName>style.visibility</p:attrName>
                                        </p:attrNameLst>
                                      </p:cBhvr>
                                      <p:to>
                                        <p:strVal val="visible"/>
                                      </p:to>
                                    </p:set>
                                    <p:animEffect transition="in" filter="wipe(up)">
                                      <p:cBhvr>
                                        <p:cTn id="19" dur="500"/>
                                        <p:tgtEl>
                                          <p:spTgt spid="21508">
                                            <p:txEl>
                                              <p:pRg st="15" end="15"/>
                                            </p:txEl>
                                          </p:spTgt>
                                        </p:tgtEl>
                                      </p:cBhvr>
                                    </p:animEffect>
                                  </p:childTnLst>
                                </p:cTn>
                              </p:par>
                              <p:par>
                                <p:cTn id="20" presetID="22" presetClass="entr" presetSubtype="1" fill="hold" nodeType="withEffect">
                                  <p:stCondLst>
                                    <p:cond delay="0"/>
                                  </p:stCondLst>
                                  <p:childTnLst>
                                    <p:set>
                                      <p:cBhvr>
                                        <p:cTn id="21" dur="1" fill="hold">
                                          <p:stCondLst>
                                            <p:cond delay="0"/>
                                          </p:stCondLst>
                                        </p:cTn>
                                        <p:tgtEl>
                                          <p:spTgt spid="21508">
                                            <p:txEl>
                                              <p:pRg st="16" end="16"/>
                                            </p:txEl>
                                          </p:spTgt>
                                        </p:tgtEl>
                                        <p:attrNameLst>
                                          <p:attrName>style.visibility</p:attrName>
                                        </p:attrNameLst>
                                      </p:cBhvr>
                                      <p:to>
                                        <p:strVal val="visible"/>
                                      </p:to>
                                    </p:set>
                                    <p:animEffect transition="in" filter="wipe(up)">
                                      <p:cBhvr>
                                        <p:cTn id="22" dur="500"/>
                                        <p:tgtEl>
                                          <p:spTgt spid="21508">
                                            <p:txEl>
                                              <p:pRg st="16" end="16"/>
                                            </p:txEl>
                                          </p:spTgt>
                                        </p:tgtEl>
                                      </p:cBhvr>
                                    </p:animEffect>
                                  </p:childTnLst>
                                </p:cTn>
                              </p:par>
                              <p:par>
                                <p:cTn id="23" presetID="22" presetClass="entr" presetSubtype="1" fill="hold" nodeType="withEffect">
                                  <p:stCondLst>
                                    <p:cond delay="0"/>
                                  </p:stCondLst>
                                  <p:childTnLst>
                                    <p:set>
                                      <p:cBhvr>
                                        <p:cTn id="24" dur="1" fill="hold">
                                          <p:stCondLst>
                                            <p:cond delay="0"/>
                                          </p:stCondLst>
                                        </p:cTn>
                                        <p:tgtEl>
                                          <p:spTgt spid="21508">
                                            <p:txEl>
                                              <p:pRg st="17" end="17"/>
                                            </p:txEl>
                                          </p:spTgt>
                                        </p:tgtEl>
                                        <p:attrNameLst>
                                          <p:attrName>style.visibility</p:attrName>
                                        </p:attrNameLst>
                                      </p:cBhvr>
                                      <p:to>
                                        <p:strVal val="visible"/>
                                      </p:to>
                                    </p:set>
                                    <p:animEffect transition="in" filter="wipe(up)">
                                      <p:cBhvr>
                                        <p:cTn id="25" dur="500"/>
                                        <p:tgtEl>
                                          <p:spTgt spid="21508">
                                            <p:txEl>
                                              <p:pRg st="17" end="17"/>
                                            </p:txEl>
                                          </p:spTgt>
                                        </p:tgtEl>
                                      </p:cBhvr>
                                    </p:animEffect>
                                  </p:childTnLst>
                                </p:cTn>
                              </p:par>
                              <p:par>
                                <p:cTn id="26" presetID="22" presetClass="entr" presetSubtype="1" fill="hold" nodeType="withEffect">
                                  <p:stCondLst>
                                    <p:cond delay="0"/>
                                  </p:stCondLst>
                                  <p:childTnLst>
                                    <p:set>
                                      <p:cBhvr>
                                        <p:cTn id="27" dur="1" fill="hold">
                                          <p:stCondLst>
                                            <p:cond delay="0"/>
                                          </p:stCondLst>
                                        </p:cTn>
                                        <p:tgtEl>
                                          <p:spTgt spid="21508">
                                            <p:txEl>
                                              <p:pRg st="18" end="18"/>
                                            </p:txEl>
                                          </p:spTgt>
                                        </p:tgtEl>
                                        <p:attrNameLst>
                                          <p:attrName>style.visibility</p:attrName>
                                        </p:attrNameLst>
                                      </p:cBhvr>
                                      <p:to>
                                        <p:strVal val="visible"/>
                                      </p:to>
                                    </p:set>
                                    <p:animEffect transition="in" filter="wipe(up)">
                                      <p:cBhvr>
                                        <p:cTn id="28" dur="500"/>
                                        <p:tgtEl>
                                          <p:spTgt spid="21508">
                                            <p:txEl>
                                              <p:pRg st="18" end="18"/>
                                            </p:txEl>
                                          </p:spTgt>
                                        </p:tgtEl>
                                      </p:cBhvr>
                                    </p:animEffect>
                                  </p:childTnLst>
                                </p:cTn>
                              </p:par>
                              <p:par>
                                <p:cTn id="29" presetID="22" presetClass="entr" presetSubtype="1" fill="hold" nodeType="withEffect">
                                  <p:stCondLst>
                                    <p:cond delay="0"/>
                                  </p:stCondLst>
                                  <p:childTnLst>
                                    <p:set>
                                      <p:cBhvr>
                                        <p:cTn id="30" dur="1" fill="hold">
                                          <p:stCondLst>
                                            <p:cond delay="0"/>
                                          </p:stCondLst>
                                        </p:cTn>
                                        <p:tgtEl>
                                          <p:spTgt spid="21508">
                                            <p:txEl>
                                              <p:pRg st="19" end="19"/>
                                            </p:txEl>
                                          </p:spTgt>
                                        </p:tgtEl>
                                        <p:attrNameLst>
                                          <p:attrName>style.visibility</p:attrName>
                                        </p:attrNameLst>
                                      </p:cBhvr>
                                      <p:to>
                                        <p:strVal val="visible"/>
                                      </p:to>
                                    </p:set>
                                    <p:animEffect transition="in" filter="wipe(up)">
                                      <p:cBhvr>
                                        <p:cTn id="31" dur="500"/>
                                        <p:tgtEl>
                                          <p:spTgt spid="21508">
                                            <p:txEl>
                                              <p:pRg st="19" end="19"/>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wipe(left)">
                                      <p:cBhvr>
                                        <p:cTn id="3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smtClean="0"/>
              <a:t>Synchronized methods can be interrupted</a:t>
            </a:r>
          </a:p>
        </p:txBody>
      </p:sp>
      <p:sp>
        <p:nvSpPr>
          <p:cNvPr id="19459" name="Slide Number Placeholder 3"/>
          <p:cNvSpPr>
            <a:spLocks noGrp="1"/>
          </p:cNvSpPr>
          <p:nvPr>
            <p:ph type="sldNum" sz="quarter" idx="12"/>
          </p:nvPr>
        </p:nvSpPr>
        <p:spPr/>
        <p:txBody>
          <a:bodyPr/>
          <a:lstStyle/>
          <a:p>
            <a:pPr>
              <a:defRPr/>
            </a:pPr>
            <a:fld id="{F13E067D-3EE8-4C06-A381-90921D1CECBB}" type="slidenum">
              <a:rPr lang="en-US" smtClean="0"/>
              <a:pPr>
                <a:defRPr/>
              </a:pPr>
              <a:t>22</a:t>
            </a:fld>
            <a:endParaRPr lang="en-US" smtClean="0"/>
          </a:p>
        </p:txBody>
      </p:sp>
      <p:sp>
        <p:nvSpPr>
          <p:cNvPr id="5" name="Rectangle 3"/>
          <p:cNvSpPr txBox="1">
            <a:spLocks noChangeArrowheads="1"/>
          </p:cNvSpPr>
          <p:nvPr/>
        </p:nvSpPr>
        <p:spPr bwMode="auto">
          <a:xfrm>
            <a:off x="4724400" y="1600200"/>
            <a:ext cx="4191000" cy="2667000"/>
          </a:xfrm>
          <a:prstGeom prst="rect">
            <a:avLst/>
          </a:prstGeom>
          <a:noFill/>
          <a:ln w="9525">
            <a:noFill/>
            <a:miter lim="800000"/>
            <a:headEnd/>
            <a:tailEnd/>
          </a:ln>
        </p:spPr>
        <p:txBody>
          <a:bodyPr/>
          <a:lstStyle/>
          <a:p>
            <a:pPr marL="339725" indent="-339725">
              <a:buFont typeface="Wingdings" pitchFamily="2" charset="2"/>
              <a:buNone/>
              <a:tabLst>
                <a:tab pos="796925" algn="l"/>
                <a:tab pos="1254125" algn="l"/>
              </a:tabLst>
            </a:pPr>
            <a:r>
              <a:rPr lang="en-US" sz="2000" noProof="1"/>
              <a:t>class ConsumeInteger extends Thread</a:t>
            </a:r>
            <a:r>
              <a:rPr lang="en-US" sz="2000" dirty="0"/>
              <a:t> </a:t>
            </a:r>
          </a:p>
          <a:p>
            <a:pPr marL="339725" indent="-339725">
              <a:buFont typeface="Wingdings" pitchFamily="2" charset="2"/>
              <a:buNone/>
              <a:tabLst>
                <a:tab pos="796925" algn="l"/>
                <a:tab pos="1254125" algn="l"/>
              </a:tabLst>
            </a:pPr>
            <a:r>
              <a:rPr lang="en-US" sz="2000" noProof="1"/>
              <a:t>{</a:t>
            </a:r>
          </a:p>
          <a:p>
            <a:pPr marL="339725" indent="-339725">
              <a:buFont typeface="Wingdings" pitchFamily="2" charset="2"/>
              <a:buNone/>
              <a:tabLst>
                <a:tab pos="796925" algn="l"/>
                <a:tab pos="1254125" algn="l"/>
              </a:tabLst>
            </a:pPr>
            <a:r>
              <a:rPr lang="en-US" sz="2000" noProof="1"/>
              <a:t>	…</a:t>
            </a:r>
          </a:p>
          <a:p>
            <a:pPr marL="339725" indent="-339725">
              <a:buFont typeface="Wingdings" pitchFamily="2" charset="2"/>
              <a:buNone/>
              <a:tabLst>
                <a:tab pos="796925" algn="l"/>
                <a:tab pos="1254125" algn="l"/>
              </a:tabLst>
            </a:pPr>
            <a:endParaRPr lang="en-US" sz="2000" noProof="1"/>
          </a:p>
          <a:p>
            <a:pPr marL="339725" indent="-339725">
              <a:buFont typeface="Wingdings" pitchFamily="2" charset="2"/>
              <a:buNone/>
              <a:tabLst>
                <a:tab pos="796925" algn="l"/>
                <a:tab pos="1254125" algn="l"/>
              </a:tabLst>
            </a:pPr>
            <a:r>
              <a:rPr lang="en-US" sz="2000" noProof="1"/>
              <a:t>	val = cBuffer.getBuffer();</a:t>
            </a:r>
          </a:p>
          <a:p>
            <a:pPr marL="339725" indent="-339725">
              <a:buFont typeface="Wingdings" pitchFamily="2" charset="2"/>
              <a:buNone/>
              <a:tabLst>
                <a:tab pos="796925" algn="l"/>
                <a:tab pos="1254125" algn="l"/>
              </a:tabLst>
            </a:pPr>
            <a:r>
              <a:rPr lang="en-US" sz="2000" noProof="1"/>
              <a:t>	System.out.println(" </a:t>
            </a:r>
            <a:r>
              <a:rPr lang="en-US" sz="2000" dirty="0"/>
              <a:t>\t</a:t>
            </a:r>
            <a:r>
              <a:rPr lang="en-US" sz="2000" noProof="1"/>
              <a:t>Consumer retrieved " + val);</a:t>
            </a:r>
          </a:p>
          <a:p>
            <a:pPr marL="339725" indent="-339725">
              <a:buFont typeface="Wingdings" pitchFamily="2" charset="2"/>
              <a:buNone/>
              <a:tabLst>
                <a:tab pos="796925" algn="l"/>
                <a:tab pos="1254125" algn="l"/>
              </a:tabLst>
            </a:pPr>
            <a:r>
              <a:rPr lang="en-US" sz="2000" noProof="1"/>
              <a:t>}</a:t>
            </a:r>
          </a:p>
        </p:txBody>
      </p:sp>
      <p:sp>
        <p:nvSpPr>
          <p:cNvPr id="6" name="Rectangle 3"/>
          <p:cNvSpPr txBox="1">
            <a:spLocks noChangeArrowheads="1"/>
          </p:cNvSpPr>
          <p:nvPr/>
        </p:nvSpPr>
        <p:spPr bwMode="auto">
          <a:xfrm>
            <a:off x="304800" y="1600200"/>
            <a:ext cx="4114800" cy="2667000"/>
          </a:xfrm>
          <a:prstGeom prst="rect">
            <a:avLst/>
          </a:prstGeom>
          <a:noFill/>
          <a:ln w="9525">
            <a:noFill/>
            <a:miter lim="800000"/>
            <a:headEnd/>
            <a:tailEnd/>
          </a:ln>
        </p:spPr>
        <p:txBody>
          <a:bodyPr/>
          <a:lstStyle/>
          <a:p>
            <a:pPr marL="339725" indent="-339725">
              <a:buFont typeface="Wingdings" pitchFamily="2" charset="2"/>
              <a:buNone/>
              <a:tabLst>
                <a:tab pos="796925" algn="l"/>
                <a:tab pos="1254125" algn="l"/>
              </a:tabLst>
            </a:pPr>
            <a:r>
              <a:rPr lang="en-US" sz="2000" noProof="1"/>
              <a:t>class ProduceInteger extends Thread </a:t>
            </a:r>
          </a:p>
          <a:p>
            <a:pPr marL="339725" indent="-339725">
              <a:buFont typeface="Wingdings" pitchFamily="2" charset="2"/>
              <a:buNone/>
              <a:tabLst>
                <a:tab pos="796925" algn="l"/>
                <a:tab pos="1254125" algn="l"/>
              </a:tabLst>
            </a:pPr>
            <a:r>
              <a:rPr lang="en-US" sz="2000" noProof="1"/>
              <a:t>{</a:t>
            </a:r>
          </a:p>
          <a:p>
            <a:pPr marL="339725" indent="-339725">
              <a:buFont typeface="Wingdings" pitchFamily="2" charset="2"/>
              <a:buNone/>
              <a:tabLst>
                <a:tab pos="796925" algn="l"/>
                <a:tab pos="1254125" algn="l"/>
              </a:tabLst>
            </a:pPr>
            <a:r>
              <a:rPr lang="en-US" sz="2000" noProof="1"/>
              <a:t>	…</a:t>
            </a:r>
          </a:p>
          <a:p>
            <a:pPr marL="339725" indent="-339725">
              <a:buFont typeface="Wingdings" pitchFamily="2" charset="2"/>
              <a:buNone/>
              <a:tabLst>
                <a:tab pos="796925" algn="l"/>
                <a:tab pos="1254125" algn="l"/>
              </a:tabLst>
            </a:pPr>
            <a:endParaRPr lang="en-US" sz="2000" noProof="1"/>
          </a:p>
          <a:p>
            <a:pPr marL="339725" indent="-339725">
              <a:buFont typeface="Wingdings" pitchFamily="2" charset="2"/>
              <a:buNone/>
              <a:tabLst>
                <a:tab pos="796925" algn="l"/>
                <a:tab pos="1254125" algn="l"/>
              </a:tabLst>
            </a:pPr>
            <a:r>
              <a:rPr lang="en-US" sz="2000" noProof="1"/>
              <a:t>	pBuffer.setBuffer(count);  </a:t>
            </a:r>
          </a:p>
          <a:p>
            <a:pPr marL="339725" indent="-339725">
              <a:buFont typeface="Wingdings" pitchFamily="2" charset="2"/>
              <a:buNone/>
              <a:tabLst>
                <a:tab pos="796925" algn="l"/>
                <a:tab pos="1254125" algn="l"/>
              </a:tabLst>
            </a:pPr>
            <a:r>
              <a:rPr lang="en-US" sz="2000" noProof="1"/>
              <a:t>	System.out.println("Producer sets bufferCell " + count);</a:t>
            </a:r>
          </a:p>
          <a:p>
            <a:pPr marL="339725" indent="-339725">
              <a:buFont typeface="Wingdings" pitchFamily="2" charset="2"/>
              <a:buNone/>
              <a:tabLst>
                <a:tab pos="796925" algn="l"/>
                <a:tab pos="1254125" algn="l"/>
              </a:tabLst>
            </a:pPr>
            <a:r>
              <a:rPr lang="en-US" sz="2000" noProof="1"/>
              <a:t>}</a:t>
            </a:r>
          </a:p>
        </p:txBody>
      </p:sp>
      <p:cxnSp>
        <p:nvCxnSpPr>
          <p:cNvPr id="24582" name="Straight Connector 7"/>
          <p:cNvCxnSpPr>
            <a:cxnSpLocks noChangeShapeType="1"/>
          </p:cNvCxnSpPr>
          <p:nvPr/>
        </p:nvCxnSpPr>
        <p:spPr bwMode="auto">
          <a:xfrm rot="5400000">
            <a:off x="2982119" y="2447132"/>
            <a:ext cx="3184525" cy="1587"/>
          </a:xfrm>
          <a:prstGeom prst="line">
            <a:avLst/>
          </a:prstGeom>
          <a:noFill/>
          <a:ln w="9525" algn="ctr">
            <a:solidFill>
              <a:schemeClr val="tx1"/>
            </a:solidFill>
            <a:round/>
            <a:headEnd/>
            <a:tailEnd/>
          </a:ln>
        </p:spPr>
      </p:cxnSp>
      <p:sp>
        <p:nvSpPr>
          <p:cNvPr id="11" name="Rectangle 10"/>
          <p:cNvSpPr/>
          <p:nvPr/>
        </p:nvSpPr>
        <p:spPr bwMode="auto">
          <a:xfrm>
            <a:off x="4191000" y="4648200"/>
            <a:ext cx="803275" cy="523875"/>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eaLnBrk="0" hangingPunct="0">
              <a:lnSpc>
                <a:spcPct val="150000"/>
              </a:lnSpc>
              <a:defRPr/>
            </a:pPr>
            <a:endParaRPr lang="en-US" dirty="0">
              <a:cs typeface="+mn-cs"/>
            </a:endParaRPr>
          </a:p>
        </p:txBody>
      </p:sp>
      <p:sp>
        <p:nvSpPr>
          <p:cNvPr id="13" name="Rectangle 12"/>
          <p:cNvSpPr>
            <a:spLocks noChangeArrowheads="1"/>
          </p:cNvSpPr>
          <p:nvPr/>
        </p:nvSpPr>
        <p:spPr bwMode="auto">
          <a:xfrm>
            <a:off x="3119438" y="4648200"/>
            <a:ext cx="363537" cy="523875"/>
          </a:xfrm>
          <a:prstGeom prst="rect">
            <a:avLst/>
          </a:prstGeom>
          <a:noFill/>
          <a:ln w="9525">
            <a:noFill/>
            <a:miter lim="800000"/>
            <a:headEnd/>
            <a:tailEnd/>
          </a:ln>
        </p:spPr>
        <p:txBody>
          <a:bodyPr wrap="none">
            <a:spAutoFit/>
          </a:bodyPr>
          <a:lstStyle/>
          <a:p>
            <a:pPr eaLnBrk="0" hangingPunct="0"/>
            <a:r>
              <a:rPr lang="en-US" sz="2800"/>
              <a:t>5</a:t>
            </a:r>
          </a:p>
        </p:txBody>
      </p:sp>
      <p:sp>
        <p:nvSpPr>
          <p:cNvPr id="14" name="Rectangle 13"/>
          <p:cNvSpPr>
            <a:spLocks noChangeArrowheads="1"/>
          </p:cNvSpPr>
          <p:nvPr/>
        </p:nvSpPr>
        <p:spPr bwMode="auto">
          <a:xfrm>
            <a:off x="2976563" y="4648200"/>
            <a:ext cx="363537" cy="523875"/>
          </a:xfrm>
          <a:prstGeom prst="rect">
            <a:avLst/>
          </a:prstGeom>
          <a:noFill/>
          <a:ln w="9525">
            <a:noFill/>
            <a:miter lim="800000"/>
            <a:headEnd/>
            <a:tailEnd/>
          </a:ln>
        </p:spPr>
        <p:txBody>
          <a:bodyPr wrap="none">
            <a:spAutoFit/>
          </a:bodyPr>
          <a:lstStyle/>
          <a:p>
            <a:pPr eaLnBrk="0" hangingPunct="0"/>
            <a:r>
              <a:rPr lang="en-US" sz="2800"/>
              <a:t>6</a:t>
            </a:r>
          </a:p>
        </p:txBody>
      </p:sp>
      <p:sp>
        <p:nvSpPr>
          <p:cNvPr id="15" name="Rectangle 14"/>
          <p:cNvSpPr>
            <a:spLocks noChangeArrowheads="1"/>
          </p:cNvSpPr>
          <p:nvPr/>
        </p:nvSpPr>
        <p:spPr bwMode="auto">
          <a:xfrm>
            <a:off x="2133600" y="5334000"/>
            <a:ext cx="2860675" cy="400050"/>
          </a:xfrm>
          <a:prstGeom prst="rect">
            <a:avLst/>
          </a:prstGeom>
          <a:noFill/>
          <a:ln w="9525">
            <a:noFill/>
            <a:miter lim="800000"/>
            <a:headEnd/>
            <a:tailEnd/>
          </a:ln>
        </p:spPr>
        <p:txBody>
          <a:bodyPr wrap="none">
            <a:spAutoFit/>
          </a:bodyPr>
          <a:lstStyle/>
          <a:p>
            <a:pPr eaLnBrk="0" hangingPunct="0"/>
            <a:r>
              <a:rPr lang="en-US" sz="2000"/>
              <a:t>Producer sets bufferCell 5</a:t>
            </a:r>
          </a:p>
        </p:txBody>
      </p:sp>
      <p:sp>
        <p:nvSpPr>
          <p:cNvPr id="16" name="Rectangle 15"/>
          <p:cNvSpPr>
            <a:spLocks noChangeArrowheads="1"/>
          </p:cNvSpPr>
          <p:nvPr/>
        </p:nvSpPr>
        <p:spPr bwMode="auto">
          <a:xfrm>
            <a:off x="2135188" y="5726113"/>
            <a:ext cx="2860675" cy="400050"/>
          </a:xfrm>
          <a:prstGeom prst="rect">
            <a:avLst/>
          </a:prstGeom>
          <a:noFill/>
          <a:ln w="9525">
            <a:noFill/>
            <a:miter lim="800000"/>
            <a:headEnd/>
            <a:tailEnd/>
          </a:ln>
        </p:spPr>
        <p:txBody>
          <a:bodyPr wrap="none">
            <a:spAutoFit/>
          </a:bodyPr>
          <a:lstStyle/>
          <a:p>
            <a:pPr eaLnBrk="0" hangingPunct="0"/>
            <a:r>
              <a:rPr lang="en-US" sz="2000"/>
              <a:t>Producer sets bufferCell 6</a:t>
            </a:r>
          </a:p>
        </p:txBody>
      </p:sp>
      <p:sp>
        <p:nvSpPr>
          <p:cNvPr id="17" name="Rectangle 16"/>
          <p:cNvSpPr>
            <a:spLocks noChangeArrowheads="1"/>
          </p:cNvSpPr>
          <p:nvPr/>
        </p:nvSpPr>
        <p:spPr bwMode="auto">
          <a:xfrm>
            <a:off x="4343400" y="6107113"/>
            <a:ext cx="2566988" cy="400050"/>
          </a:xfrm>
          <a:prstGeom prst="rect">
            <a:avLst/>
          </a:prstGeom>
          <a:noFill/>
          <a:ln w="9525">
            <a:noFill/>
            <a:miter lim="800000"/>
            <a:headEnd/>
            <a:tailEnd/>
          </a:ln>
        </p:spPr>
        <p:txBody>
          <a:bodyPr wrap="none">
            <a:spAutoFit/>
          </a:bodyPr>
          <a:lstStyle/>
          <a:p>
            <a:pPr eaLnBrk="0" hangingPunct="0"/>
            <a:r>
              <a:rPr lang="en-US" sz="2000" b="1">
                <a:solidFill>
                  <a:schemeClr val="folHlink"/>
                </a:solidFill>
              </a:rPr>
              <a:t>Consumer retrieved 5</a:t>
            </a:r>
            <a:endParaRPr lang="en-US" sz="2000"/>
          </a:p>
        </p:txBody>
      </p:sp>
      <p:sp>
        <p:nvSpPr>
          <p:cNvPr id="18" name="Rectangle 17"/>
          <p:cNvSpPr>
            <a:spLocks noChangeArrowheads="1"/>
          </p:cNvSpPr>
          <p:nvPr/>
        </p:nvSpPr>
        <p:spPr bwMode="auto">
          <a:xfrm>
            <a:off x="4343400" y="6335713"/>
            <a:ext cx="2566988" cy="400050"/>
          </a:xfrm>
          <a:prstGeom prst="rect">
            <a:avLst/>
          </a:prstGeom>
          <a:noFill/>
          <a:ln w="9525">
            <a:noFill/>
            <a:miter lim="800000"/>
            <a:headEnd/>
            <a:tailEnd/>
          </a:ln>
        </p:spPr>
        <p:txBody>
          <a:bodyPr wrap="none">
            <a:spAutoFit/>
          </a:bodyPr>
          <a:lstStyle/>
          <a:p>
            <a:pPr eaLnBrk="0" hangingPunct="0"/>
            <a:r>
              <a:rPr lang="en-US" sz="2000" b="1">
                <a:solidFill>
                  <a:schemeClr val="folHlink"/>
                </a:solidFill>
              </a:rPr>
              <a:t>Consumer retrieved 6</a:t>
            </a:r>
            <a:endParaRPr lang="en-US" sz="2000"/>
          </a:p>
        </p:txBody>
      </p:sp>
      <p:sp>
        <p:nvSpPr>
          <p:cNvPr id="24590" name="TextBox 19"/>
          <p:cNvSpPr txBox="1">
            <a:spLocks noChangeArrowheads="1"/>
          </p:cNvSpPr>
          <p:nvPr/>
        </p:nvSpPr>
        <p:spPr bwMode="auto">
          <a:xfrm>
            <a:off x="4038600" y="4354513"/>
            <a:ext cx="1128713" cy="369887"/>
          </a:xfrm>
          <a:prstGeom prst="rect">
            <a:avLst/>
          </a:prstGeom>
          <a:noFill/>
          <a:ln w="9525">
            <a:noFill/>
            <a:miter lim="800000"/>
            <a:headEnd/>
            <a:tailEnd/>
          </a:ln>
        </p:spPr>
        <p:txBody>
          <a:bodyPr wrap="none">
            <a:spAutoFit/>
          </a:bodyPr>
          <a:lstStyle/>
          <a:p>
            <a:pPr eaLnBrk="0" hangingPunct="0"/>
            <a:r>
              <a:rPr lang="en-US"/>
              <a:t>bufferCell</a:t>
            </a:r>
          </a:p>
        </p:txBody>
      </p:sp>
      <p:sp>
        <p:nvSpPr>
          <p:cNvPr id="19" name="Right Arrow 18"/>
          <p:cNvSpPr>
            <a:spLocks noChangeArrowheads="1"/>
          </p:cNvSpPr>
          <p:nvPr/>
        </p:nvSpPr>
        <p:spPr bwMode="auto">
          <a:xfrm>
            <a:off x="4419599" y="2826892"/>
            <a:ext cx="747713" cy="609600"/>
          </a:xfrm>
          <a:prstGeom prst="rightArrow">
            <a:avLst>
              <a:gd name="adj1" fmla="val 50000"/>
              <a:gd name="adj2" fmla="val 49997"/>
            </a:avLst>
          </a:prstGeom>
          <a:solidFill>
            <a:srgbClr val="C00000"/>
          </a:solidFill>
          <a:ln w="9525" algn="ctr">
            <a:solidFill>
              <a:schemeClr val="tx1"/>
            </a:solidFill>
            <a:round/>
            <a:headEnd/>
            <a:tailEnd/>
          </a:ln>
        </p:spPr>
        <p:txBody>
          <a:bodyPr/>
          <a:lstStyle/>
          <a:p>
            <a:pPr eaLnBrk="0" hangingPunct="0">
              <a:lnSpc>
                <a:spcPts val="1800"/>
              </a:lnSpc>
            </a:pPr>
            <a:endParaRPr lang="en-US" sz="16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6" presetClass="emph" presetSubtype="0" fill="hold" nodeType="clickEffect">
                                  <p:stCondLst>
                                    <p:cond delay="0"/>
                                  </p:stCondLst>
                                  <p:childTnLst>
                                    <p:animEffect transition="out" filter="fade">
                                      <p:cBhvr>
                                        <p:cTn id="12" dur="500" tmFilter="0, 0; .2, .5; .8, .5; 1, 0"/>
                                        <p:tgtEl>
                                          <p:spTgt spid="6">
                                            <p:txEl>
                                              <p:pRg st="4" end="4"/>
                                            </p:txEl>
                                          </p:spTgt>
                                        </p:tgtEl>
                                      </p:cBhvr>
                                    </p:animEffect>
                                    <p:animScale>
                                      <p:cBhvr>
                                        <p:cTn id="13" dur="250" autoRev="1" fill="hold"/>
                                        <p:tgtEl>
                                          <p:spTgt spid="6">
                                            <p:txEl>
                                              <p:pRg st="4" end="4"/>
                                            </p:txEl>
                                          </p:spTgt>
                                        </p:tgtEl>
                                      </p:cBhvr>
                                      <p:by x="105000" y="105000"/>
                                    </p:animScale>
                                  </p:childTnLst>
                                </p:cTn>
                              </p:par>
                            </p:childTnLst>
                          </p:cTn>
                        </p:par>
                        <p:par>
                          <p:cTn id="14" fill="hold" nodeType="afterGroup">
                            <p:stCondLst>
                              <p:cond delay="500"/>
                            </p:stCondLst>
                            <p:childTnLst>
                              <p:par>
                                <p:cTn id="15" presetID="19" presetClass="emph" presetSubtype="0" fill="hold" nodeType="afterEffect">
                                  <p:stCondLst>
                                    <p:cond delay="0"/>
                                  </p:stCondLst>
                                  <p:childTnLst>
                                    <p:animClr clrSpc="rgb" dir="cw">
                                      <p:cBhvr override="childStyle">
                                        <p:cTn id="16" dur="500" fill="hold"/>
                                        <p:tgtEl>
                                          <p:spTgt spid="6">
                                            <p:txEl>
                                              <p:pRg st="4" end="4"/>
                                            </p:txEl>
                                          </p:spTgt>
                                        </p:tgtEl>
                                        <p:attrNameLst>
                                          <p:attrName>style.color</p:attrName>
                                        </p:attrNameLst>
                                      </p:cBhvr>
                                      <p:to>
                                        <a:srgbClr val="990000"/>
                                      </p:to>
                                    </p:animClr>
                                    <p:animClr clrSpc="rgb" dir="cw">
                                      <p:cBhvr>
                                        <p:cTn id="17" dur="500" fill="hold"/>
                                        <p:tgtEl>
                                          <p:spTgt spid="6">
                                            <p:txEl>
                                              <p:pRg st="4" end="4"/>
                                            </p:txEl>
                                          </p:spTgt>
                                        </p:tgtEl>
                                        <p:attrNameLst>
                                          <p:attrName>fillcolor</p:attrName>
                                        </p:attrNameLst>
                                      </p:cBhvr>
                                      <p:to>
                                        <a:srgbClr val="990000"/>
                                      </p:to>
                                    </p:animClr>
                                    <p:set>
                                      <p:cBhvr>
                                        <p:cTn id="18" dur="500" fill="hold"/>
                                        <p:tgtEl>
                                          <p:spTgt spid="6">
                                            <p:txEl>
                                              <p:pRg st="4" end="4"/>
                                            </p:txEl>
                                          </p:spTgt>
                                        </p:tgtEl>
                                        <p:attrNameLst>
                                          <p:attrName>fill.type</p:attrName>
                                        </p:attrNameLst>
                                      </p:cBhvr>
                                      <p:to>
                                        <p:strVal val="solid"/>
                                      </p:to>
                                    </p:set>
                                    <p:set>
                                      <p:cBhvr>
                                        <p:cTn id="19" dur="500" fill="hold"/>
                                        <p:tgtEl>
                                          <p:spTgt spid="6">
                                            <p:txEl>
                                              <p:pRg st="4" end="4"/>
                                            </p:txEl>
                                          </p:spTgt>
                                        </p:tgtEl>
                                        <p:attrNameLst>
                                          <p:attrName>fill.on</p:attrName>
                                        </p:attrNameLst>
                                      </p:cBhvr>
                                      <p:to>
                                        <p:strVal val="true"/>
                                      </p:to>
                                    </p:set>
                                  </p:childTnLst>
                                </p:cTn>
                              </p:par>
                            </p:childTnLst>
                          </p:cTn>
                        </p:par>
                        <p:par>
                          <p:cTn id="20" fill="hold" nodeType="afterGroup">
                            <p:stCondLst>
                              <p:cond delay="1000"/>
                            </p:stCondLst>
                            <p:childTnLst>
                              <p:par>
                                <p:cTn id="21" presetID="63" presetClass="path" presetSubtype="0" accel="50000" decel="50000" fill="hold" grpId="1" nodeType="afterEffect">
                                  <p:stCondLst>
                                    <p:cond delay="0"/>
                                  </p:stCondLst>
                                  <p:childTnLst>
                                    <p:animMotion origin="layout" path="M 4.72222E-6 4.44444E-6 L 0.14253 4.44444E-6 " pathEditMode="relative" rAng="0" ptsTypes="AA">
                                      <p:cBhvr>
                                        <p:cTn id="22" dur="2000" fill="hold"/>
                                        <p:tgtEl>
                                          <p:spTgt spid="13"/>
                                        </p:tgtEl>
                                        <p:attrNameLst>
                                          <p:attrName>ppt_x</p:attrName>
                                          <p:attrName>ppt_y</p:attrName>
                                        </p:attrNameLst>
                                      </p:cBhvr>
                                      <p:rCtr x="71" y="0"/>
                                    </p:animMotion>
                                  </p:childTnLst>
                                </p:cTn>
                              </p:par>
                            </p:childTnLst>
                          </p:cTn>
                        </p:par>
                      </p:childTnLst>
                    </p:cTn>
                  </p:par>
                  <p:par>
                    <p:cTn id="23" fill="hold" nodeType="clickPar">
                      <p:stCondLst>
                        <p:cond delay="indefinite"/>
                      </p:stCondLst>
                      <p:childTnLst>
                        <p:par>
                          <p:cTn id="24" fill="hold" nodeType="withGroup">
                            <p:stCondLst>
                              <p:cond delay="0"/>
                            </p:stCondLst>
                            <p:childTnLst>
                              <p:par>
                                <p:cTn id="25" presetID="26" presetClass="emph" presetSubtype="0" fill="hold" nodeType="clickEffect">
                                  <p:stCondLst>
                                    <p:cond delay="0"/>
                                  </p:stCondLst>
                                  <p:childTnLst>
                                    <p:animEffect transition="out" filter="fade">
                                      <p:cBhvr>
                                        <p:cTn id="26" dur="500" tmFilter="0, 0; .2, .5; .8, .5; 1, 0"/>
                                        <p:tgtEl>
                                          <p:spTgt spid="6">
                                            <p:txEl>
                                              <p:pRg st="5" end="5"/>
                                            </p:txEl>
                                          </p:spTgt>
                                        </p:tgtEl>
                                      </p:cBhvr>
                                    </p:animEffect>
                                    <p:animScale>
                                      <p:cBhvr>
                                        <p:cTn id="27" dur="250" autoRev="1" fill="hold"/>
                                        <p:tgtEl>
                                          <p:spTgt spid="6">
                                            <p:txEl>
                                              <p:pRg st="5" end="5"/>
                                            </p:txEl>
                                          </p:spTgt>
                                        </p:tgtEl>
                                      </p:cBhvr>
                                      <p:by x="105000" y="105000"/>
                                    </p:animScale>
                                  </p:childTnLst>
                                </p:cTn>
                              </p:par>
                            </p:childTnLst>
                          </p:cTn>
                        </p:par>
                        <p:par>
                          <p:cTn id="28" fill="hold" nodeType="afterGroup">
                            <p:stCondLst>
                              <p:cond delay="500"/>
                            </p:stCondLst>
                            <p:childTnLst>
                              <p:par>
                                <p:cTn id="29" presetID="19" presetClass="emph" presetSubtype="0" fill="hold" nodeType="afterEffect">
                                  <p:stCondLst>
                                    <p:cond delay="0"/>
                                  </p:stCondLst>
                                  <p:childTnLst>
                                    <p:animClr clrSpc="rgb" dir="cw">
                                      <p:cBhvr override="childStyle">
                                        <p:cTn id="30" dur="500" fill="hold"/>
                                        <p:tgtEl>
                                          <p:spTgt spid="6">
                                            <p:txEl>
                                              <p:pRg st="5" end="5"/>
                                            </p:txEl>
                                          </p:spTgt>
                                        </p:tgtEl>
                                        <p:attrNameLst>
                                          <p:attrName>style.color</p:attrName>
                                        </p:attrNameLst>
                                      </p:cBhvr>
                                      <p:to>
                                        <a:srgbClr val="990000"/>
                                      </p:to>
                                    </p:animClr>
                                    <p:animClr clrSpc="rgb" dir="cw">
                                      <p:cBhvr>
                                        <p:cTn id="31" dur="500" fill="hold"/>
                                        <p:tgtEl>
                                          <p:spTgt spid="6">
                                            <p:txEl>
                                              <p:pRg st="5" end="5"/>
                                            </p:txEl>
                                          </p:spTgt>
                                        </p:tgtEl>
                                        <p:attrNameLst>
                                          <p:attrName>fillcolor</p:attrName>
                                        </p:attrNameLst>
                                      </p:cBhvr>
                                      <p:to>
                                        <a:srgbClr val="990000"/>
                                      </p:to>
                                    </p:animClr>
                                    <p:set>
                                      <p:cBhvr>
                                        <p:cTn id="32" dur="500" fill="hold"/>
                                        <p:tgtEl>
                                          <p:spTgt spid="6">
                                            <p:txEl>
                                              <p:pRg st="5" end="5"/>
                                            </p:txEl>
                                          </p:spTgt>
                                        </p:tgtEl>
                                        <p:attrNameLst>
                                          <p:attrName>fill.type</p:attrName>
                                        </p:attrNameLst>
                                      </p:cBhvr>
                                      <p:to>
                                        <p:strVal val="solid"/>
                                      </p:to>
                                    </p:set>
                                    <p:set>
                                      <p:cBhvr>
                                        <p:cTn id="33" dur="500" fill="hold"/>
                                        <p:tgtEl>
                                          <p:spTgt spid="6">
                                            <p:txEl>
                                              <p:pRg st="5" end="5"/>
                                            </p:txEl>
                                          </p:spTgt>
                                        </p:tgtEl>
                                        <p:attrNameLst>
                                          <p:attrName>fill.on</p:attrName>
                                        </p:attrNameLst>
                                      </p:cBhvr>
                                      <p:to>
                                        <p:strVal val="true"/>
                                      </p:to>
                                    </p:set>
                                  </p:childTnLst>
                                </p:cTn>
                              </p:par>
                            </p:childTnLst>
                          </p:cTn>
                        </p:par>
                        <p:par>
                          <p:cTn id="34" fill="hold" nodeType="afterGroup">
                            <p:stCondLst>
                              <p:cond delay="1000"/>
                            </p:stCondLst>
                            <p:childTnLst>
                              <p:par>
                                <p:cTn id="35" presetID="27" presetClass="entr" presetSubtype="0" fill="hold" grpId="0" nodeType="afterEffect">
                                  <p:stCondLst>
                                    <p:cond delay="0"/>
                                  </p:stCondLst>
                                  <p:iterate type="lt">
                                    <p:tmPct val="50000"/>
                                  </p:iterate>
                                  <p:childTnLst>
                                    <p:set>
                                      <p:cBhvr>
                                        <p:cTn id="36" dur="1" fill="hold">
                                          <p:stCondLst>
                                            <p:cond delay="0"/>
                                          </p:stCondLst>
                                        </p:cTn>
                                        <p:tgtEl>
                                          <p:spTgt spid="15"/>
                                        </p:tgtEl>
                                        <p:attrNameLst>
                                          <p:attrName>style.visibility</p:attrName>
                                        </p:attrNameLst>
                                      </p:cBhvr>
                                      <p:to>
                                        <p:strVal val="visible"/>
                                      </p:to>
                                    </p:set>
                                    <p:anim calcmode="discrete" valueType="clr">
                                      <p:cBhvr override="childStyle">
                                        <p:cTn id="37" dur="80"/>
                                        <p:tgtEl>
                                          <p:spTgt spid="15"/>
                                        </p:tgtEl>
                                        <p:attrNameLst>
                                          <p:attrName>style.color</p:attrName>
                                        </p:attrNameLst>
                                      </p:cBhvr>
                                      <p:tavLst>
                                        <p:tav tm="0">
                                          <p:val>
                                            <p:clrVal>
                                              <a:schemeClr val="accent2"/>
                                            </p:clrVal>
                                          </p:val>
                                        </p:tav>
                                        <p:tav tm="50000">
                                          <p:val>
                                            <p:clrVal>
                                              <a:schemeClr val="hlink"/>
                                            </p:clrVal>
                                          </p:val>
                                        </p:tav>
                                      </p:tavLst>
                                    </p:anim>
                                    <p:anim calcmode="discrete" valueType="clr">
                                      <p:cBhvr>
                                        <p:cTn id="38" dur="80"/>
                                        <p:tgtEl>
                                          <p:spTgt spid="15"/>
                                        </p:tgtEl>
                                        <p:attrNameLst>
                                          <p:attrName>fillcolor</p:attrName>
                                        </p:attrNameLst>
                                      </p:cBhvr>
                                      <p:tavLst>
                                        <p:tav tm="0">
                                          <p:val>
                                            <p:clrVal>
                                              <a:schemeClr val="accent2"/>
                                            </p:clrVal>
                                          </p:val>
                                        </p:tav>
                                        <p:tav tm="50000">
                                          <p:val>
                                            <p:clrVal>
                                              <a:schemeClr val="hlink"/>
                                            </p:clrVal>
                                          </p:val>
                                        </p:tav>
                                      </p:tavLst>
                                    </p:anim>
                                    <p:set>
                                      <p:cBhvr>
                                        <p:cTn id="39" dur="80"/>
                                        <p:tgtEl>
                                          <p:spTgt spid="15"/>
                                        </p:tgtEl>
                                        <p:attrNameLst>
                                          <p:attrName>fill.type</p:attrName>
                                        </p:attrNameLst>
                                      </p:cBhvr>
                                      <p:to>
                                        <p:strVal val="solid"/>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26" presetClass="emph" presetSubtype="0" fill="hold" nodeType="clickEffect">
                                  <p:stCondLst>
                                    <p:cond delay="0"/>
                                  </p:stCondLst>
                                  <p:childTnLst>
                                    <p:animEffect transition="out" filter="fade">
                                      <p:cBhvr>
                                        <p:cTn id="43" dur="500" tmFilter="0, 0; .2, .5; .8, .5; 1, 0"/>
                                        <p:tgtEl>
                                          <p:spTgt spid="5">
                                            <p:txEl>
                                              <p:pRg st="4" end="4"/>
                                            </p:txEl>
                                          </p:spTgt>
                                        </p:tgtEl>
                                      </p:cBhvr>
                                    </p:animEffect>
                                    <p:animScale>
                                      <p:cBhvr>
                                        <p:cTn id="44" dur="250" autoRev="1" fill="hold"/>
                                        <p:tgtEl>
                                          <p:spTgt spid="5">
                                            <p:txEl>
                                              <p:pRg st="4" end="4"/>
                                            </p:txEl>
                                          </p:spTgt>
                                        </p:tgtEl>
                                      </p:cBhvr>
                                      <p:by x="105000" y="105000"/>
                                    </p:animScale>
                                  </p:childTnLst>
                                </p:cTn>
                              </p:par>
                            </p:childTnLst>
                          </p:cTn>
                        </p:par>
                        <p:par>
                          <p:cTn id="45" fill="hold" nodeType="afterGroup">
                            <p:stCondLst>
                              <p:cond delay="500"/>
                            </p:stCondLst>
                            <p:childTnLst>
                              <p:par>
                                <p:cTn id="46" presetID="19" presetClass="emph" presetSubtype="0" fill="hold" nodeType="afterEffect">
                                  <p:stCondLst>
                                    <p:cond delay="0"/>
                                  </p:stCondLst>
                                  <p:childTnLst>
                                    <p:animClr clrSpc="rgb" dir="cw">
                                      <p:cBhvr override="childStyle">
                                        <p:cTn id="47" dur="500" fill="hold"/>
                                        <p:tgtEl>
                                          <p:spTgt spid="5">
                                            <p:txEl>
                                              <p:pRg st="4" end="4"/>
                                            </p:txEl>
                                          </p:spTgt>
                                        </p:tgtEl>
                                        <p:attrNameLst>
                                          <p:attrName>style.color</p:attrName>
                                        </p:attrNameLst>
                                      </p:cBhvr>
                                      <p:to>
                                        <a:schemeClr val="folHlink"/>
                                      </p:to>
                                    </p:animClr>
                                    <p:animClr clrSpc="rgb" dir="cw">
                                      <p:cBhvr>
                                        <p:cTn id="48" dur="500" fill="hold"/>
                                        <p:tgtEl>
                                          <p:spTgt spid="5">
                                            <p:txEl>
                                              <p:pRg st="4" end="4"/>
                                            </p:txEl>
                                          </p:spTgt>
                                        </p:tgtEl>
                                        <p:attrNameLst>
                                          <p:attrName>fillcolor</p:attrName>
                                        </p:attrNameLst>
                                      </p:cBhvr>
                                      <p:to>
                                        <a:schemeClr val="folHlink"/>
                                      </p:to>
                                    </p:animClr>
                                    <p:set>
                                      <p:cBhvr>
                                        <p:cTn id="49" dur="500" fill="hold"/>
                                        <p:tgtEl>
                                          <p:spTgt spid="5">
                                            <p:txEl>
                                              <p:pRg st="4" end="4"/>
                                            </p:txEl>
                                          </p:spTgt>
                                        </p:tgtEl>
                                        <p:attrNameLst>
                                          <p:attrName>fill.type</p:attrName>
                                        </p:attrNameLst>
                                      </p:cBhvr>
                                      <p:to>
                                        <p:strVal val="solid"/>
                                      </p:to>
                                    </p:set>
                                    <p:set>
                                      <p:cBhvr>
                                        <p:cTn id="50" dur="500" fill="hold"/>
                                        <p:tgtEl>
                                          <p:spTgt spid="5">
                                            <p:txEl>
                                              <p:pRg st="4" end="4"/>
                                            </p:txEl>
                                          </p:spTgt>
                                        </p:tgtEl>
                                        <p:attrNameLst>
                                          <p:attrName>fill.on</p:attrName>
                                        </p:attrNameLst>
                                      </p:cBhvr>
                                      <p:to>
                                        <p:strVal val="true"/>
                                      </p:to>
                                    </p:set>
                                  </p:childTnLst>
                                </p:cTn>
                              </p:par>
                            </p:childTnLst>
                          </p:cTn>
                        </p:par>
                        <p:par>
                          <p:cTn id="51" fill="hold">
                            <p:stCondLst>
                              <p:cond delay="1000"/>
                            </p:stCondLst>
                            <p:childTnLst>
                              <p:par>
                                <p:cTn id="52" presetID="63" presetClass="path" presetSubtype="0" accel="50000" decel="50000" fill="hold" grpId="2" nodeType="afterEffect">
                                  <p:stCondLst>
                                    <p:cond delay="0"/>
                                  </p:stCondLst>
                                  <p:childTnLst>
                                    <p:animMotion origin="layout" path="M 0.14253 3.33333E-6 L 0.3092 3.33333E-6 " pathEditMode="relative" rAng="0" ptsTypes="AA">
                                      <p:cBhvr>
                                        <p:cTn id="53" dur="2000" fill="hold"/>
                                        <p:tgtEl>
                                          <p:spTgt spid="13"/>
                                        </p:tgtEl>
                                        <p:attrNameLst>
                                          <p:attrName>ppt_x</p:attrName>
                                          <p:attrName>ppt_y</p:attrName>
                                        </p:attrNameLst>
                                      </p:cBhvr>
                                      <p:rCtr x="83" y="0"/>
                                    </p:animMotion>
                                  </p:childTnLst>
                                </p:cTn>
                              </p:par>
                            </p:childTnLst>
                          </p:cTn>
                        </p:par>
                      </p:childTnLst>
                    </p:cTn>
                  </p:par>
                  <p:par>
                    <p:cTn id="54" fill="hold">
                      <p:stCondLst>
                        <p:cond delay="indefinite"/>
                      </p:stCondLst>
                      <p:childTnLst>
                        <p:par>
                          <p:cTn id="55" fill="hold" nodeType="afterGroup">
                            <p:stCondLst>
                              <p:cond delay="0"/>
                            </p:stCondLst>
                            <p:childTnLst>
                              <p:par>
                                <p:cTn id="56" presetID="31" presetClass="entr" presetSubtype="0" fill="hold" grpId="0" nodeType="clickEffect">
                                  <p:stCondLst>
                                    <p:cond delay="0"/>
                                  </p:stCondLst>
                                  <p:iterate type="lt">
                                    <p:tmPct val="5000"/>
                                  </p:iterate>
                                  <p:childTnLst>
                                    <p:set>
                                      <p:cBhvr>
                                        <p:cTn id="57" dur="1" fill="hold">
                                          <p:stCondLst>
                                            <p:cond delay="0"/>
                                          </p:stCondLst>
                                        </p:cTn>
                                        <p:tgtEl>
                                          <p:spTgt spid="19"/>
                                        </p:tgtEl>
                                        <p:attrNameLst>
                                          <p:attrName>style.visibility</p:attrName>
                                        </p:attrNameLst>
                                      </p:cBhvr>
                                      <p:to>
                                        <p:strVal val="visible"/>
                                      </p:to>
                                    </p:set>
                                    <p:anim calcmode="lin" valueType="num">
                                      <p:cBhvr>
                                        <p:cTn id="58" dur="1000" fill="hold"/>
                                        <p:tgtEl>
                                          <p:spTgt spid="19"/>
                                        </p:tgtEl>
                                        <p:attrNameLst>
                                          <p:attrName>ppt_w</p:attrName>
                                        </p:attrNameLst>
                                      </p:cBhvr>
                                      <p:tavLst>
                                        <p:tav tm="0">
                                          <p:val>
                                            <p:fltVal val="0"/>
                                          </p:val>
                                        </p:tav>
                                        <p:tav tm="100000">
                                          <p:val>
                                            <p:strVal val="#ppt_w"/>
                                          </p:val>
                                        </p:tav>
                                      </p:tavLst>
                                    </p:anim>
                                    <p:anim calcmode="lin" valueType="num">
                                      <p:cBhvr>
                                        <p:cTn id="59" dur="1000" fill="hold"/>
                                        <p:tgtEl>
                                          <p:spTgt spid="19"/>
                                        </p:tgtEl>
                                        <p:attrNameLst>
                                          <p:attrName>ppt_h</p:attrName>
                                        </p:attrNameLst>
                                      </p:cBhvr>
                                      <p:tavLst>
                                        <p:tav tm="0">
                                          <p:val>
                                            <p:fltVal val="0"/>
                                          </p:val>
                                        </p:tav>
                                        <p:tav tm="100000">
                                          <p:val>
                                            <p:strVal val="#ppt_h"/>
                                          </p:val>
                                        </p:tav>
                                      </p:tavLst>
                                    </p:anim>
                                    <p:anim calcmode="lin" valueType="num">
                                      <p:cBhvr>
                                        <p:cTn id="60" dur="1000" fill="hold"/>
                                        <p:tgtEl>
                                          <p:spTgt spid="19"/>
                                        </p:tgtEl>
                                        <p:attrNameLst>
                                          <p:attrName>style.rotation</p:attrName>
                                        </p:attrNameLst>
                                      </p:cBhvr>
                                      <p:tavLst>
                                        <p:tav tm="0">
                                          <p:val>
                                            <p:fltVal val="90"/>
                                          </p:val>
                                        </p:tav>
                                        <p:tav tm="100000">
                                          <p:val>
                                            <p:fltVal val="0"/>
                                          </p:val>
                                        </p:tav>
                                      </p:tavLst>
                                    </p:anim>
                                    <p:animEffect transition="in" filter="fade">
                                      <p:cBhvr>
                                        <p:cTn id="61" dur="1000"/>
                                        <p:tgtEl>
                                          <p:spTgt spid="19"/>
                                        </p:tgtEl>
                                      </p:cBhvr>
                                    </p:animEffect>
                                  </p:childTnLst>
                                </p:cTn>
                              </p:par>
                            </p:childTnLst>
                          </p:cTn>
                        </p:par>
                        <p:par>
                          <p:cTn id="62" fill="hold">
                            <p:stCondLst>
                              <p:cond delay="1000"/>
                            </p:stCondLst>
                            <p:childTnLst>
                              <p:par>
                                <p:cTn id="63" presetID="2" presetClass="entr" presetSubtype="8" fill="hold" grpId="0" nodeType="afterEffect">
                                  <p:stCondLst>
                                    <p:cond delay="1500"/>
                                  </p:stCondLst>
                                  <p:childTnLst>
                                    <p:set>
                                      <p:cBhvr>
                                        <p:cTn id="64" dur="1" fill="hold">
                                          <p:stCondLst>
                                            <p:cond delay="0"/>
                                          </p:stCondLst>
                                        </p:cTn>
                                        <p:tgtEl>
                                          <p:spTgt spid="14"/>
                                        </p:tgtEl>
                                        <p:attrNameLst>
                                          <p:attrName>style.visibility</p:attrName>
                                        </p:attrNameLst>
                                      </p:cBhvr>
                                      <p:to>
                                        <p:strVal val="visible"/>
                                      </p:to>
                                    </p:set>
                                    <p:anim calcmode="lin" valueType="num">
                                      <p:cBhvr additive="base">
                                        <p:cTn id="65" dur="500" fill="hold"/>
                                        <p:tgtEl>
                                          <p:spTgt spid="14"/>
                                        </p:tgtEl>
                                        <p:attrNameLst>
                                          <p:attrName>ppt_x</p:attrName>
                                        </p:attrNameLst>
                                      </p:cBhvr>
                                      <p:tavLst>
                                        <p:tav tm="0">
                                          <p:val>
                                            <p:strVal val="0-#ppt_w/2"/>
                                          </p:val>
                                        </p:tav>
                                        <p:tav tm="100000">
                                          <p:val>
                                            <p:strVal val="#ppt_x"/>
                                          </p:val>
                                        </p:tav>
                                      </p:tavLst>
                                    </p:anim>
                                    <p:anim calcmode="lin" valueType="num">
                                      <p:cBhvr additive="base">
                                        <p:cTn id="66"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6" presetClass="emph" presetSubtype="0" fill="hold" nodeType="clickEffect">
                                  <p:stCondLst>
                                    <p:cond delay="0"/>
                                  </p:stCondLst>
                                  <p:childTnLst>
                                    <p:animEffect transition="out" filter="fade">
                                      <p:cBhvr>
                                        <p:cTn id="70" dur="500" tmFilter="0, 0; .2, .5; .8, .5; 1, 0"/>
                                        <p:tgtEl>
                                          <p:spTgt spid="6">
                                            <p:txEl>
                                              <p:pRg st="4" end="4"/>
                                            </p:txEl>
                                          </p:spTgt>
                                        </p:tgtEl>
                                      </p:cBhvr>
                                    </p:animEffect>
                                    <p:animScale>
                                      <p:cBhvr>
                                        <p:cTn id="71" dur="250" autoRev="1" fill="hold"/>
                                        <p:tgtEl>
                                          <p:spTgt spid="6">
                                            <p:txEl>
                                              <p:pRg st="4" end="4"/>
                                            </p:txEl>
                                          </p:spTgt>
                                        </p:tgtEl>
                                      </p:cBhvr>
                                      <p:by x="105000" y="105000"/>
                                    </p:animScale>
                                  </p:childTnLst>
                                </p:cTn>
                              </p:par>
                            </p:childTnLst>
                          </p:cTn>
                        </p:par>
                        <p:par>
                          <p:cTn id="72" fill="hold" nodeType="afterGroup">
                            <p:stCondLst>
                              <p:cond delay="500"/>
                            </p:stCondLst>
                            <p:childTnLst>
                              <p:par>
                                <p:cTn id="73" presetID="19" presetClass="emph" presetSubtype="0" fill="hold" nodeType="afterEffect">
                                  <p:stCondLst>
                                    <p:cond delay="0"/>
                                  </p:stCondLst>
                                  <p:childTnLst>
                                    <p:animClr clrSpc="rgb" dir="cw">
                                      <p:cBhvr override="childStyle">
                                        <p:cTn id="74" dur="500" fill="hold"/>
                                        <p:tgtEl>
                                          <p:spTgt spid="6">
                                            <p:txEl>
                                              <p:pRg st="4" end="4"/>
                                            </p:txEl>
                                          </p:spTgt>
                                        </p:tgtEl>
                                        <p:attrNameLst>
                                          <p:attrName>style.color</p:attrName>
                                        </p:attrNameLst>
                                      </p:cBhvr>
                                      <p:to>
                                        <a:schemeClr val="accent2"/>
                                      </p:to>
                                    </p:animClr>
                                    <p:animClr clrSpc="rgb" dir="cw">
                                      <p:cBhvr>
                                        <p:cTn id="75" dur="500" fill="hold"/>
                                        <p:tgtEl>
                                          <p:spTgt spid="6">
                                            <p:txEl>
                                              <p:pRg st="4" end="4"/>
                                            </p:txEl>
                                          </p:spTgt>
                                        </p:tgtEl>
                                        <p:attrNameLst>
                                          <p:attrName>fillcolor</p:attrName>
                                        </p:attrNameLst>
                                      </p:cBhvr>
                                      <p:to>
                                        <a:schemeClr val="accent2"/>
                                      </p:to>
                                    </p:animClr>
                                    <p:set>
                                      <p:cBhvr>
                                        <p:cTn id="76" dur="500" fill="hold"/>
                                        <p:tgtEl>
                                          <p:spTgt spid="6">
                                            <p:txEl>
                                              <p:pRg st="4" end="4"/>
                                            </p:txEl>
                                          </p:spTgt>
                                        </p:tgtEl>
                                        <p:attrNameLst>
                                          <p:attrName>fill.type</p:attrName>
                                        </p:attrNameLst>
                                      </p:cBhvr>
                                      <p:to>
                                        <p:strVal val="solid"/>
                                      </p:to>
                                    </p:set>
                                    <p:set>
                                      <p:cBhvr>
                                        <p:cTn id="77" dur="500" fill="hold"/>
                                        <p:tgtEl>
                                          <p:spTgt spid="6">
                                            <p:txEl>
                                              <p:pRg st="4" end="4"/>
                                            </p:txEl>
                                          </p:spTgt>
                                        </p:tgtEl>
                                        <p:attrNameLst>
                                          <p:attrName>fill.on</p:attrName>
                                        </p:attrNameLst>
                                      </p:cBhvr>
                                      <p:to>
                                        <p:strVal val="true"/>
                                      </p:to>
                                    </p:set>
                                  </p:childTnLst>
                                </p:cTn>
                              </p:par>
                            </p:childTnLst>
                          </p:cTn>
                        </p:par>
                        <p:par>
                          <p:cTn id="78" fill="hold" nodeType="afterGroup">
                            <p:stCondLst>
                              <p:cond delay="1000"/>
                            </p:stCondLst>
                            <p:childTnLst>
                              <p:par>
                                <p:cTn id="79" presetID="63" presetClass="path" presetSubtype="0" accel="50000" decel="50000" fill="hold" grpId="1" nodeType="afterEffect">
                                  <p:stCondLst>
                                    <p:cond delay="0"/>
                                  </p:stCondLst>
                                  <p:childTnLst>
                                    <p:animMotion origin="layout" path="M -2.5E-6 -2.22222E-6 L 0.15816 -2.22222E-6 " pathEditMode="relative" rAng="0" ptsTypes="AA">
                                      <p:cBhvr>
                                        <p:cTn id="80" dur="2000" fill="hold"/>
                                        <p:tgtEl>
                                          <p:spTgt spid="14"/>
                                        </p:tgtEl>
                                        <p:attrNameLst>
                                          <p:attrName>ppt_x</p:attrName>
                                          <p:attrName>ppt_y</p:attrName>
                                        </p:attrNameLst>
                                      </p:cBhvr>
                                      <p:rCtr x="79" y="0"/>
                                    </p:animMotion>
                                  </p:childTnLst>
                                </p:cTn>
                              </p:par>
                            </p:childTnLst>
                          </p:cTn>
                        </p:par>
                      </p:childTnLst>
                    </p:cTn>
                  </p:par>
                  <p:par>
                    <p:cTn id="81" fill="hold" nodeType="clickPar">
                      <p:stCondLst>
                        <p:cond delay="indefinite"/>
                      </p:stCondLst>
                      <p:childTnLst>
                        <p:par>
                          <p:cTn id="82" fill="hold" nodeType="withGroup">
                            <p:stCondLst>
                              <p:cond delay="0"/>
                            </p:stCondLst>
                            <p:childTnLst>
                              <p:par>
                                <p:cTn id="83" presetID="26" presetClass="emph" presetSubtype="0" fill="hold" nodeType="clickEffect">
                                  <p:stCondLst>
                                    <p:cond delay="0"/>
                                  </p:stCondLst>
                                  <p:childTnLst>
                                    <p:animEffect transition="out" filter="fade">
                                      <p:cBhvr>
                                        <p:cTn id="84" dur="500" tmFilter="0, 0; .2, .5; .8, .5; 1, 0"/>
                                        <p:tgtEl>
                                          <p:spTgt spid="6">
                                            <p:txEl>
                                              <p:pRg st="5" end="5"/>
                                            </p:txEl>
                                          </p:spTgt>
                                        </p:tgtEl>
                                      </p:cBhvr>
                                    </p:animEffect>
                                    <p:animScale>
                                      <p:cBhvr>
                                        <p:cTn id="85" dur="250" autoRev="1" fill="hold"/>
                                        <p:tgtEl>
                                          <p:spTgt spid="6">
                                            <p:txEl>
                                              <p:pRg st="5" end="5"/>
                                            </p:txEl>
                                          </p:spTgt>
                                        </p:tgtEl>
                                      </p:cBhvr>
                                      <p:by x="105000" y="105000"/>
                                    </p:animScale>
                                  </p:childTnLst>
                                </p:cTn>
                              </p:par>
                            </p:childTnLst>
                          </p:cTn>
                        </p:par>
                        <p:par>
                          <p:cTn id="86" fill="hold" nodeType="afterGroup">
                            <p:stCondLst>
                              <p:cond delay="500"/>
                            </p:stCondLst>
                            <p:childTnLst>
                              <p:par>
                                <p:cTn id="87" presetID="19" presetClass="emph" presetSubtype="0" fill="hold" nodeType="afterEffect">
                                  <p:stCondLst>
                                    <p:cond delay="0"/>
                                  </p:stCondLst>
                                  <p:childTnLst>
                                    <p:animClr clrSpc="rgb" dir="cw">
                                      <p:cBhvr override="childStyle">
                                        <p:cTn id="88" dur="500" fill="hold"/>
                                        <p:tgtEl>
                                          <p:spTgt spid="6">
                                            <p:txEl>
                                              <p:pRg st="5" end="5"/>
                                            </p:txEl>
                                          </p:spTgt>
                                        </p:tgtEl>
                                        <p:attrNameLst>
                                          <p:attrName>style.color</p:attrName>
                                        </p:attrNameLst>
                                      </p:cBhvr>
                                      <p:to>
                                        <a:schemeClr val="accent2"/>
                                      </p:to>
                                    </p:animClr>
                                    <p:animClr clrSpc="rgb" dir="cw">
                                      <p:cBhvr>
                                        <p:cTn id="89" dur="500" fill="hold"/>
                                        <p:tgtEl>
                                          <p:spTgt spid="6">
                                            <p:txEl>
                                              <p:pRg st="5" end="5"/>
                                            </p:txEl>
                                          </p:spTgt>
                                        </p:tgtEl>
                                        <p:attrNameLst>
                                          <p:attrName>fillcolor</p:attrName>
                                        </p:attrNameLst>
                                      </p:cBhvr>
                                      <p:to>
                                        <a:schemeClr val="accent2"/>
                                      </p:to>
                                    </p:animClr>
                                    <p:set>
                                      <p:cBhvr>
                                        <p:cTn id="90" dur="500" fill="hold"/>
                                        <p:tgtEl>
                                          <p:spTgt spid="6">
                                            <p:txEl>
                                              <p:pRg st="5" end="5"/>
                                            </p:txEl>
                                          </p:spTgt>
                                        </p:tgtEl>
                                        <p:attrNameLst>
                                          <p:attrName>fill.type</p:attrName>
                                        </p:attrNameLst>
                                      </p:cBhvr>
                                      <p:to>
                                        <p:strVal val="solid"/>
                                      </p:to>
                                    </p:set>
                                    <p:set>
                                      <p:cBhvr>
                                        <p:cTn id="91" dur="500" fill="hold"/>
                                        <p:tgtEl>
                                          <p:spTgt spid="6">
                                            <p:txEl>
                                              <p:pRg st="5" end="5"/>
                                            </p:txEl>
                                          </p:spTgt>
                                        </p:tgtEl>
                                        <p:attrNameLst>
                                          <p:attrName>fill.on</p:attrName>
                                        </p:attrNameLst>
                                      </p:cBhvr>
                                      <p:to>
                                        <p:strVal val="true"/>
                                      </p:to>
                                    </p:set>
                                  </p:childTnLst>
                                </p:cTn>
                              </p:par>
                            </p:childTnLst>
                          </p:cTn>
                        </p:par>
                        <p:par>
                          <p:cTn id="92" fill="hold" nodeType="afterGroup">
                            <p:stCondLst>
                              <p:cond delay="1000"/>
                            </p:stCondLst>
                            <p:childTnLst>
                              <p:par>
                                <p:cTn id="93" presetID="27" presetClass="entr" presetSubtype="0" fill="hold" grpId="0" nodeType="afterEffect">
                                  <p:stCondLst>
                                    <p:cond delay="0"/>
                                  </p:stCondLst>
                                  <p:iterate type="lt">
                                    <p:tmPct val="50000"/>
                                  </p:iterate>
                                  <p:childTnLst>
                                    <p:set>
                                      <p:cBhvr>
                                        <p:cTn id="94" dur="1" fill="hold">
                                          <p:stCondLst>
                                            <p:cond delay="0"/>
                                          </p:stCondLst>
                                        </p:cTn>
                                        <p:tgtEl>
                                          <p:spTgt spid="16"/>
                                        </p:tgtEl>
                                        <p:attrNameLst>
                                          <p:attrName>style.visibility</p:attrName>
                                        </p:attrNameLst>
                                      </p:cBhvr>
                                      <p:to>
                                        <p:strVal val="visible"/>
                                      </p:to>
                                    </p:set>
                                    <p:anim calcmode="discrete" valueType="clr">
                                      <p:cBhvr override="childStyle">
                                        <p:cTn id="95" dur="80"/>
                                        <p:tgtEl>
                                          <p:spTgt spid="16"/>
                                        </p:tgtEl>
                                        <p:attrNameLst>
                                          <p:attrName>style.color</p:attrName>
                                        </p:attrNameLst>
                                      </p:cBhvr>
                                      <p:tavLst>
                                        <p:tav tm="0">
                                          <p:val>
                                            <p:clrVal>
                                              <a:schemeClr val="accent2"/>
                                            </p:clrVal>
                                          </p:val>
                                        </p:tav>
                                        <p:tav tm="50000">
                                          <p:val>
                                            <p:clrVal>
                                              <a:schemeClr val="hlink"/>
                                            </p:clrVal>
                                          </p:val>
                                        </p:tav>
                                      </p:tavLst>
                                    </p:anim>
                                    <p:anim calcmode="discrete" valueType="clr">
                                      <p:cBhvr>
                                        <p:cTn id="96" dur="80"/>
                                        <p:tgtEl>
                                          <p:spTgt spid="16"/>
                                        </p:tgtEl>
                                        <p:attrNameLst>
                                          <p:attrName>fillcolor</p:attrName>
                                        </p:attrNameLst>
                                      </p:cBhvr>
                                      <p:tavLst>
                                        <p:tav tm="0">
                                          <p:val>
                                            <p:clrVal>
                                              <a:schemeClr val="accent2"/>
                                            </p:clrVal>
                                          </p:val>
                                        </p:tav>
                                        <p:tav tm="50000">
                                          <p:val>
                                            <p:clrVal>
                                              <a:schemeClr val="hlink"/>
                                            </p:clrVal>
                                          </p:val>
                                        </p:tav>
                                      </p:tavLst>
                                    </p:anim>
                                    <p:set>
                                      <p:cBhvr>
                                        <p:cTn id="97" dur="80"/>
                                        <p:tgtEl>
                                          <p:spTgt spid="16"/>
                                        </p:tgtEl>
                                        <p:attrNameLst>
                                          <p:attrName>fill.type</p:attrName>
                                        </p:attrNameLst>
                                      </p:cBhvr>
                                      <p:to>
                                        <p:strVal val="solid"/>
                                      </p:to>
                                    </p:set>
                                  </p:childTnLst>
                                </p:cTn>
                              </p:par>
                            </p:childTnLst>
                          </p:cTn>
                        </p:par>
                      </p:childTnLst>
                    </p:cTn>
                  </p:par>
                  <p:par>
                    <p:cTn id="98" fill="hold" nodeType="clickPar">
                      <p:stCondLst>
                        <p:cond delay="indefinite"/>
                      </p:stCondLst>
                      <p:childTnLst>
                        <p:par>
                          <p:cTn id="99" fill="hold" nodeType="withGroup">
                            <p:stCondLst>
                              <p:cond delay="0"/>
                            </p:stCondLst>
                            <p:childTnLst>
                              <p:par>
                                <p:cTn id="100" presetID="26" presetClass="emph" presetSubtype="0" fill="hold" nodeType="clickEffect">
                                  <p:stCondLst>
                                    <p:cond delay="0"/>
                                  </p:stCondLst>
                                  <p:childTnLst>
                                    <p:animEffect transition="out" filter="fade">
                                      <p:cBhvr>
                                        <p:cTn id="101" dur="500" tmFilter="0, 0; .2, .5; .8, .5; 1, 0"/>
                                        <p:tgtEl>
                                          <p:spTgt spid="5">
                                            <p:txEl>
                                              <p:pRg st="5" end="5"/>
                                            </p:txEl>
                                          </p:spTgt>
                                        </p:tgtEl>
                                      </p:cBhvr>
                                    </p:animEffect>
                                    <p:animScale>
                                      <p:cBhvr>
                                        <p:cTn id="102" dur="250" autoRev="1" fill="hold"/>
                                        <p:tgtEl>
                                          <p:spTgt spid="5">
                                            <p:txEl>
                                              <p:pRg st="5" end="5"/>
                                            </p:txEl>
                                          </p:spTgt>
                                        </p:tgtEl>
                                      </p:cBhvr>
                                      <p:by x="105000" y="105000"/>
                                    </p:animScale>
                                  </p:childTnLst>
                                </p:cTn>
                              </p:par>
                            </p:childTnLst>
                          </p:cTn>
                        </p:par>
                        <p:par>
                          <p:cTn id="103" fill="hold" nodeType="afterGroup">
                            <p:stCondLst>
                              <p:cond delay="500"/>
                            </p:stCondLst>
                            <p:childTnLst>
                              <p:par>
                                <p:cTn id="104" presetID="19" presetClass="emph" presetSubtype="0" fill="hold" nodeType="afterEffect">
                                  <p:stCondLst>
                                    <p:cond delay="0"/>
                                  </p:stCondLst>
                                  <p:childTnLst>
                                    <p:animClr clrSpc="rgb" dir="cw">
                                      <p:cBhvr override="childStyle">
                                        <p:cTn id="105" dur="500" fill="hold"/>
                                        <p:tgtEl>
                                          <p:spTgt spid="5">
                                            <p:txEl>
                                              <p:pRg st="5" end="5"/>
                                            </p:txEl>
                                          </p:spTgt>
                                        </p:tgtEl>
                                        <p:attrNameLst>
                                          <p:attrName>style.color</p:attrName>
                                        </p:attrNameLst>
                                      </p:cBhvr>
                                      <p:to>
                                        <a:schemeClr val="hlink"/>
                                      </p:to>
                                    </p:animClr>
                                    <p:animClr clrSpc="rgb" dir="cw">
                                      <p:cBhvr>
                                        <p:cTn id="106" dur="500" fill="hold"/>
                                        <p:tgtEl>
                                          <p:spTgt spid="5">
                                            <p:txEl>
                                              <p:pRg st="5" end="5"/>
                                            </p:txEl>
                                          </p:spTgt>
                                        </p:tgtEl>
                                        <p:attrNameLst>
                                          <p:attrName>fillcolor</p:attrName>
                                        </p:attrNameLst>
                                      </p:cBhvr>
                                      <p:to>
                                        <a:schemeClr val="hlink"/>
                                      </p:to>
                                    </p:animClr>
                                    <p:set>
                                      <p:cBhvr>
                                        <p:cTn id="107" dur="500" fill="hold"/>
                                        <p:tgtEl>
                                          <p:spTgt spid="5">
                                            <p:txEl>
                                              <p:pRg st="5" end="5"/>
                                            </p:txEl>
                                          </p:spTgt>
                                        </p:tgtEl>
                                        <p:attrNameLst>
                                          <p:attrName>fill.type</p:attrName>
                                        </p:attrNameLst>
                                      </p:cBhvr>
                                      <p:to>
                                        <p:strVal val="solid"/>
                                      </p:to>
                                    </p:set>
                                    <p:set>
                                      <p:cBhvr>
                                        <p:cTn id="108" dur="500" fill="hold"/>
                                        <p:tgtEl>
                                          <p:spTgt spid="5">
                                            <p:txEl>
                                              <p:pRg st="5" end="5"/>
                                            </p:txEl>
                                          </p:spTgt>
                                        </p:tgtEl>
                                        <p:attrNameLst>
                                          <p:attrName>fill.on</p:attrName>
                                        </p:attrNameLst>
                                      </p:cBhvr>
                                      <p:to>
                                        <p:strVal val="true"/>
                                      </p:to>
                                    </p:set>
                                  </p:childTnLst>
                                </p:cTn>
                              </p:par>
                            </p:childTnLst>
                          </p:cTn>
                        </p:par>
                        <p:par>
                          <p:cTn id="109" fill="hold" nodeType="afterGroup">
                            <p:stCondLst>
                              <p:cond delay="1000"/>
                            </p:stCondLst>
                            <p:childTnLst>
                              <p:par>
                                <p:cTn id="110" presetID="27" presetClass="entr" presetSubtype="0" fill="hold" grpId="0" nodeType="afterEffect">
                                  <p:stCondLst>
                                    <p:cond delay="0"/>
                                  </p:stCondLst>
                                  <p:iterate type="lt">
                                    <p:tmPct val="50000"/>
                                  </p:iterate>
                                  <p:childTnLst>
                                    <p:set>
                                      <p:cBhvr>
                                        <p:cTn id="111" dur="1" fill="hold">
                                          <p:stCondLst>
                                            <p:cond delay="0"/>
                                          </p:stCondLst>
                                        </p:cTn>
                                        <p:tgtEl>
                                          <p:spTgt spid="17"/>
                                        </p:tgtEl>
                                        <p:attrNameLst>
                                          <p:attrName>style.visibility</p:attrName>
                                        </p:attrNameLst>
                                      </p:cBhvr>
                                      <p:to>
                                        <p:strVal val="visible"/>
                                      </p:to>
                                    </p:set>
                                    <p:anim calcmode="discrete" valueType="clr">
                                      <p:cBhvr override="childStyle">
                                        <p:cTn id="112" dur="80"/>
                                        <p:tgtEl>
                                          <p:spTgt spid="17"/>
                                        </p:tgtEl>
                                        <p:attrNameLst>
                                          <p:attrName>style.color</p:attrName>
                                        </p:attrNameLst>
                                      </p:cBhvr>
                                      <p:tavLst>
                                        <p:tav tm="0">
                                          <p:val>
                                            <p:clrVal>
                                              <a:schemeClr val="accent2"/>
                                            </p:clrVal>
                                          </p:val>
                                        </p:tav>
                                        <p:tav tm="50000">
                                          <p:val>
                                            <p:clrVal>
                                              <a:schemeClr val="hlink"/>
                                            </p:clrVal>
                                          </p:val>
                                        </p:tav>
                                      </p:tavLst>
                                    </p:anim>
                                    <p:anim calcmode="discrete" valueType="clr">
                                      <p:cBhvr>
                                        <p:cTn id="113" dur="80"/>
                                        <p:tgtEl>
                                          <p:spTgt spid="17"/>
                                        </p:tgtEl>
                                        <p:attrNameLst>
                                          <p:attrName>fillcolor</p:attrName>
                                        </p:attrNameLst>
                                      </p:cBhvr>
                                      <p:tavLst>
                                        <p:tav tm="0">
                                          <p:val>
                                            <p:clrVal>
                                              <a:schemeClr val="accent2"/>
                                            </p:clrVal>
                                          </p:val>
                                        </p:tav>
                                        <p:tav tm="50000">
                                          <p:val>
                                            <p:clrVal>
                                              <a:schemeClr val="hlink"/>
                                            </p:clrVal>
                                          </p:val>
                                        </p:tav>
                                      </p:tavLst>
                                    </p:anim>
                                    <p:set>
                                      <p:cBhvr>
                                        <p:cTn id="114" dur="80"/>
                                        <p:tgtEl>
                                          <p:spTgt spid="17"/>
                                        </p:tgtEl>
                                        <p:attrNameLst>
                                          <p:attrName>fill.type</p:attrName>
                                        </p:attrNameLst>
                                      </p:cBhvr>
                                      <p:to>
                                        <p:strVal val="solid"/>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6" presetClass="emph" presetSubtype="0" fill="hold" nodeType="clickEffect">
                                  <p:stCondLst>
                                    <p:cond delay="0"/>
                                  </p:stCondLst>
                                  <p:childTnLst>
                                    <p:animEffect transition="out" filter="fade">
                                      <p:cBhvr>
                                        <p:cTn id="118" dur="500" tmFilter="0, 0; .2, .5; .8, .5; 1, 0"/>
                                        <p:tgtEl>
                                          <p:spTgt spid="5">
                                            <p:txEl>
                                              <p:pRg st="5" end="5"/>
                                            </p:txEl>
                                          </p:spTgt>
                                        </p:tgtEl>
                                      </p:cBhvr>
                                    </p:animEffect>
                                    <p:animScale>
                                      <p:cBhvr>
                                        <p:cTn id="119" dur="250" autoRev="1" fill="hold"/>
                                        <p:tgtEl>
                                          <p:spTgt spid="5">
                                            <p:txEl>
                                              <p:pRg st="5" end="5"/>
                                            </p:txEl>
                                          </p:spTgt>
                                        </p:tgtEl>
                                      </p:cBhvr>
                                      <p:by x="105000" y="105000"/>
                                    </p:animScale>
                                  </p:childTnLst>
                                </p:cTn>
                              </p:par>
                            </p:childTnLst>
                          </p:cTn>
                        </p:par>
                        <p:par>
                          <p:cTn id="120" fill="hold" nodeType="afterGroup">
                            <p:stCondLst>
                              <p:cond delay="500"/>
                            </p:stCondLst>
                            <p:childTnLst>
                              <p:par>
                                <p:cTn id="121" presetID="19" presetClass="emph" presetSubtype="0" fill="hold" nodeType="afterEffect">
                                  <p:stCondLst>
                                    <p:cond delay="0"/>
                                  </p:stCondLst>
                                  <p:childTnLst>
                                    <p:animClr clrSpc="rgb" dir="cw">
                                      <p:cBhvr override="childStyle">
                                        <p:cTn id="122" dur="500" fill="hold"/>
                                        <p:tgtEl>
                                          <p:spTgt spid="5">
                                            <p:txEl>
                                              <p:pRg st="5" end="5"/>
                                            </p:txEl>
                                          </p:spTgt>
                                        </p:tgtEl>
                                        <p:attrNameLst>
                                          <p:attrName>style.color</p:attrName>
                                        </p:attrNameLst>
                                      </p:cBhvr>
                                      <p:to>
                                        <a:schemeClr val="hlink"/>
                                      </p:to>
                                    </p:animClr>
                                    <p:animClr clrSpc="rgb" dir="cw">
                                      <p:cBhvr>
                                        <p:cTn id="123" dur="500" fill="hold"/>
                                        <p:tgtEl>
                                          <p:spTgt spid="5">
                                            <p:txEl>
                                              <p:pRg st="5" end="5"/>
                                            </p:txEl>
                                          </p:spTgt>
                                        </p:tgtEl>
                                        <p:attrNameLst>
                                          <p:attrName>fillcolor</p:attrName>
                                        </p:attrNameLst>
                                      </p:cBhvr>
                                      <p:to>
                                        <a:schemeClr val="hlink"/>
                                      </p:to>
                                    </p:animClr>
                                    <p:set>
                                      <p:cBhvr>
                                        <p:cTn id="124" dur="500" fill="hold"/>
                                        <p:tgtEl>
                                          <p:spTgt spid="5">
                                            <p:txEl>
                                              <p:pRg st="5" end="5"/>
                                            </p:txEl>
                                          </p:spTgt>
                                        </p:tgtEl>
                                        <p:attrNameLst>
                                          <p:attrName>fill.type</p:attrName>
                                        </p:attrNameLst>
                                      </p:cBhvr>
                                      <p:to>
                                        <p:strVal val="solid"/>
                                      </p:to>
                                    </p:set>
                                    <p:set>
                                      <p:cBhvr>
                                        <p:cTn id="125" dur="500" fill="hold"/>
                                        <p:tgtEl>
                                          <p:spTgt spid="5">
                                            <p:txEl>
                                              <p:pRg st="5" end="5"/>
                                            </p:txEl>
                                          </p:spTgt>
                                        </p:tgtEl>
                                        <p:attrNameLst>
                                          <p:attrName>fill.on</p:attrName>
                                        </p:attrNameLst>
                                      </p:cBhvr>
                                      <p:to>
                                        <p:strVal val="true"/>
                                      </p:to>
                                    </p:set>
                                  </p:childTnLst>
                                </p:cTn>
                              </p:par>
                            </p:childTnLst>
                          </p:cTn>
                        </p:par>
                        <p:par>
                          <p:cTn id="126" fill="hold" nodeType="afterGroup">
                            <p:stCondLst>
                              <p:cond delay="1000"/>
                            </p:stCondLst>
                            <p:childTnLst>
                              <p:par>
                                <p:cTn id="127" presetID="27" presetClass="entr" presetSubtype="0" fill="hold" grpId="0" nodeType="afterEffect">
                                  <p:stCondLst>
                                    <p:cond delay="0"/>
                                  </p:stCondLst>
                                  <p:iterate type="lt">
                                    <p:tmPct val="50000"/>
                                  </p:iterate>
                                  <p:childTnLst>
                                    <p:set>
                                      <p:cBhvr>
                                        <p:cTn id="128" dur="1" fill="hold">
                                          <p:stCondLst>
                                            <p:cond delay="0"/>
                                          </p:stCondLst>
                                        </p:cTn>
                                        <p:tgtEl>
                                          <p:spTgt spid="18"/>
                                        </p:tgtEl>
                                        <p:attrNameLst>
                                          <p:attrName>style.visibility</p:attrName>
                                        </p:attrNameLst>
                                      </p:cBhvr>
                                      <p:to>
                                        <p:strVal val="visible"/>
                                      </p:to>
                                    </p:set>
                                    <p:anim calcmode="discrete" valueType="clr">
                                      <p:cBhvr override="childStyle">
                                        <p:cTn id="129" dur="80"/>
                                        <p:tgtEl>
                                          <p:spTgt spid="18"/>
                                        </p:tgtEl>
                                        <p:attrNameLst>
                                          <p:attrName>style.color</p:attrName>
                                        </p:attrNameLst>
                                      </p:cBhvr>
                                      <p:tavLst>
                                        <p:tav tm="0">
                                          <p:val>
                                            <p:clrVal>
                                              <a:schemeClr val="accent2"/>
                                            </p:clrVal>
                                          </p:val>
                                        </p:tav>
                                        <p:tav tm="50000">
                                          <p:val>
                                            <p:clrVal>
                                              <a:schemeClr val="hlink"/>
                                            </p:clrVal>
                                          </p:val>
                                        </p:tav>
                                      </p:tavLst>
                                    </p:anim>
                                    <p:anim calcmode="discrete" valueType="clr">
                                      <p:cBhvr>
                                        <p:cTn id="130" dur="80"/>
                                        <p:tgtEl>
                                          <p:spTgt spid="18"/>
                                        </p:tgtEl>
                                        <p:attrNameLst>
                                          <p:attrName>fillcolor</p:attrName>
                                        </p:attrNameLst>
                                      </p:cBhvr>
                                      <p:tavLst>
                                        <p:tav tm="0">
                                          <p:val>
                                            <p:clrVal>
                                              <a:schemeClr val="accent2"/>
                                            </p:clrVal>
                                          </p:val>
                                        </p:tav>
                                        <p:tav tm="50000">
                                          <p:val>
                                            <p:clrVal>
                                              <a:schemeClr val="hlink"/>
                                            </p:clrVal>
                                          </p:val>
                                        </p:tav>
                                      </p:tavLst>
                                    </p:anim>
                                    <p:set>
                                      <p:cBhvr>
                                        <p:cTn id="131" dur="80"/>
                                        <p:tgtEl>
                                          <p:spTgt spid="1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3" grpId="2"/>
      <p:bldP spid="14" grpId="0"/>
      <p:bldP spid="14" grpId="1"/>
      <p:bldP spid="15" grpId="0"/>
      <p:bldP spid="16" grpId="0"/>
      <p:bldP spid="17" grpId="0"/>
      <p:bldP spid="18" grpId="0"/>
      <p:bldP spid="1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p:txBody>
          <a:bodyPr/>
          <a:lstStyle/>
          <a:p>
            <a:pPr>
              <a:defRPr/>
            </a:pPr>
            <a:fld id="{9C788F2E-8FC1-43C5-8EB5-E444F78F7FEE}" type="slidenum">
              <a:rPr lang="en-US" smtClean="0"/>
              <a:pPr>
                <a:defRPr/>
              </a:pPr>
              <a:t>23</a:t>
            </a:fld>
            <a:endParaRPr lang="en-US" smtClean="0"/>
          </a:p>
        </p:txBody>
      </p:sp>
      <p:sp>
        <p:nvSpPr>
          <p:cNvPr id="25603" name="Rectangle 2"/>
          <p:cNvSpPr>
            <a:spLocks noGrp="1" noChangeArrowheads="1"/>
          </p:cNvSpPr>
          <p:nvPr>
            <p:ph type="title"/>
          </p:nvPr>
        </p:nvSpPr>
        <p:spPr/>
        <p:txBody>
          <a:bodyPr/>
          <a:lstStyle/>
          <a:p>
            <a:pPr eaLnBrk="1" hangingPunct="1"/>
            <a:r>
              <a:rPr lang="en-US" smtClean="0"/>
              <a:t>Waiting for Child Threads to complete</a:t>
            </a:r>
          </a:p>
        </p:txBody>
      </p:sp>
      <p:sp>
        <p:nvSpPr>
          <p:cNvPr id="25604" name="Rectangle 3"/>
          <p:cNvSpPr>
            <a:spLocks noGrp="1" noChangeArrowheads="1"/>
          </p:cNvSpPr>
          <p:nvPr>
            <p:ph type="body" idx="1"/>
          </p:nvPr>
        </p:nvSpPr>
        <p:spPr>
          <a:xfrm>
            <a:off x="304800" y="1066800"/>
            <a:ext cx="8650288" cy="5562600"/>
          </a:xfrm>
        </p:spPr>
        <p:txBody>
          <a:bodyPr/>
          <a:lstStyle/>
          <a:p>
            <a:pPr eaLnBrk="1" hangingPunct="1">
              <a:lnSpc>
                <a:spcPct val="90000"/>
              </a:lnSpc>
              <a:buFont typeface="Wingdings" pitchFamily="2" charset="2"/>
              <a:buNone/>
              <a:tabLst>
                <a:tab pos="795338" algn="l"/>
                <a:tab pos="1258888" algn="l"/>
              </a:tabLst>
              <a:defRPr/>
            </a:pPr>
            <a:r>
              <a:rPr lang="en-US" sz="1600" noProof="1" smtClean="0">
                <a:latin typeface="Arial" pitchFamily="34" charset="0"/>
              </a:rPr>
              <a:t>public class </a:t>
            </a:r>
            <a:r>
              <a:rPr lang="en-US" sz="1600" dirty="0" err="1" smtClean="0">
                <a:latin typeface="Arial" pitchFamily="34" charset="0"/>
              </a:rPr>
              <a:t>myM</a:t>
            </a:r>
            <a:r>
              <a:rPr lang="en-US" sz="1600" noProof="1" smtClean="0">
                <a:latin typeface="Arial" pitchFamily="34" charset="0"/>
              </a:rPr>
              <a:t>ain</a:t>
            </a:r>
            <a:r>
              <a:rPr lang="en-US" sz="1600" dirty="0" smtClean="0">
                <a:latin typeface="Arial" pitchFamily="34" charset="0"/>
              </a:rPr>
              <a:t>Class</a:t>
            </a:r>
            <a:r>
              <a:rPr lang="en-US" sz="1600" noProof="1" smtClean="0">
                <a:latin typeface="Arial" pitchFamily="34" charset="0"/>
              </a:rPr>
              <a:t> {</a:t>
            </a:r>
          </a:p>
          <a:p>
            <a:pPr eaLnBrk="1" hangingPunct="1">
              <a:lnSpc>
                <a:spcPct val="90000"/>
              </a:lnSpc>
              <a:buFont typeface="Wingdings" pitchFamily="2" charset="2"/>
              <a:buNone/>
              <a:tabLst>
                <a:tab pos="795338" algn="l"/>
                <a:tab pos="1258888" algn="l"/>
              </a:tabLst>
              <a:defRPr/>
            </a:pPr>
            <a:r>
              <a:rPr lang="en-US" sz="1600" noProof="1" smtClean="0">
                <a:latin typeface="Arial" pitchFamily="34" charset="0"/>
              </a:rPr>
              <a:t>	public static void main(String[</a:t>
            </a:r>
            <a:r>
              <a:rPr lang="en-US" sz="1600" dirty="0" smtClean="0">
                <a:latin typeface="Arial" pitchFamily="34" charset="0"/>
              </a:rPr>
              <a:t> </a:t>
            </a:r>
            <a:r>
              <a:rPr lang="en-US" sz="1600" noProof="1" smtClean="0">
                <a:latin typeface="Arial" pitchFamily="34" charset="0"/>
              </a:rPr>
              <a:t>] args)</a:t>
            </a:r>
          </a:p>
          <a:p>
            <a:pPr eaLnBrk="1" hangingPunct="1">
              <a:lnSpc>
                <a:spcPct val="90000"/>
              </a:lnSpc>
              <a:buFont typeface="Wingdings" pitchFamily="2" charset="2"/>
              <a:buNone/>
              <a:tabLst>
                <a:tab pos="795338" algn="l"/>
                <a:tab pos="1258888" algn="l"/>
              </a:tabLst>
              <a:defRPr/>
            </a:pPr>
            <a:r>
              <a:rPr lang="en-US" sz="1600" noProof="1" smtClean="0">
                <a:latin typeface="Arial" pitchFamily="34" charset="0"/>
              </a:rPr>
              <a:t>	{</a:t>
            </a:r>
          </a:p>
          <a:p>
            <a:pPr eaLnBrk="1" hangingPunct="1">
              <a:lnSpc>
                <a:spcPct val="90000"/>
              </a:lnSpc>
              <a:buFont typeface="Wingdings" pitchFamily="2" charset="2"/>
              <a:buNone/>
              <a:tabLst>
                <a:tab pos="795338" algn="l"/>
                <a:tab pos="1258888" algn="l"/>
              </a:tabLst>
              <a:defRPr/>
            </a:pPr>
            <a:r>
              <a:rPr lang="en-US" sz="1600" noProof="1" smtClean="0">
                <a:latin typeface="Arial" pitchFamily="34" charset="0"/>
              </a:rPr>
              <a:t>		</a:t>
            </a:r>
            <a:r>
              <a:rPr lang="en-US" sz="1600" noProof="1" smtClean="0">
                <a:solidFill>
                  <a:schemeClr val="folHlink"/>
                </a:solidFill>
                <a:latin typeface="Arial" pitchFamily="34" charset="0"/>
              </a:rPr>
              <a:t>int originalThreadCount = Thread.activeCount();</a:t>
            </a:r>
          </a:p>
          <a:p>
            <a:pPr eaLnBrk="1" hangingPunct="1">
              <a:lnSpc>
                <a:spcPct val="90000"/>
              </a:lnSpc>
              <a:buFont typeface="Wingdings" pitchFamily="2" charset="2"/>
              <a:buNone/>
              <a:tabLst>
                <a:tab pos="795338" algn="l"/>
                <a:tab pos="1258888" algn="l"/>
              </a:tabLst>
              <a:defRPr/>
            </a:pPr>
            <a:r>
              <a:rPr lang="en-US" sz="1600" noProof="1" smtClean="0">
                <a:latin typeface="Arial" pitchFamily="34" charset="0"/>
              </a:rPr>
              <a:t>		System.out.println("thread count=" + originalThreadCount);</a:t>
            </a:r>
          </a:p>
          <a:p>
            <a:pPr eaLnBrk="1" hangingPunct="1">
              <a:lnSpc>
                <a:spcPct val="90000"/>
              </a:lnSpc>
              <a:buFont typeface="Wingdings" pitchFamily="2" charset="2"/>
              <a:buNone/>
              <a:tabLst>
                <a:tab pos="795338" algn="l"/>
                <a:tab pos="1258888" algn="l"/>
              </a:tabLst>
              <a:defRPr/>
            </a:pPr>
            <a:r>
              <a:rPr lang="en-US" sz="1600" noProof="1" smtClean="0">
                <a:latin typeface="Arial" pitchFamily="34" charset="0"/>
              </a:rPr>
              <a:t>		for (int j = 0; j &lt; 1; j++) {</a:t>
            </a:r>
          </a:p>
          <a:p>
            <a:pPr eaLnBrk="1" hangingPunct="1">
              <a:lnSpc>
                <a:spcPct val="90000"/>
              </a:lnSpc>
              <a:buFont typeface="Wingdings" pitchFamily="2" charset="2"/>
              <a:buNone/>
              <a:tabLst>
                <a:tab pos="795338" algn="l"/>
                <a:tab pos="1258888" algn="l"/>
              </a:tabLst>
              <a:defRPr/>
            </a:pPr>
            <a:r>
              <a:rPr lang="en-US" sz="1600" noProof="1" smtClean="0">
                <a:latin typeface="Arial" pitchFamily="34" charset="0"/>
              </a:rPr>
              <a:t>			Thread producer = new Thread(new producerThread(j));</a:t>
            </a:r>
          </a:p>
          <a:p>
            <a:pPr eaLnBrk="1" hangingPunct="1">
              <a:lnSpc>
                <a:spcPct val="90000"/>
              </a:lnSpc>
              <a:buFont typeface="Wingdings" pitchFamily="2" charset="2"/>
              <a:buNone/>
              <a:tabLst>
                <a:tab pos="795338" algn="l"/>
                <a:tab pos="1258888" algn="l"/>
              </a:tabLst>
              <a:defRPr/>
            </a:pPr>
            <a:r>
              <a:rPr lang="en-US" sz="1600" noProof="1" smtClean="0">
                <a:latin typeface="Arial" pitchFamily="34" charset="0"/>
              </a:rPr>
              <a:t>			Thread consumer = new Thread(new consumerThread(j));</a:t>
            </a:r>
          </a:p>
          <a:p>
            <a:pPr eaLnBrk="1" hangingPunct="1">
              <a:lnSpc>
                <a:spcPct val="90000"/>
              </a:lnSpc>
              <a:buFont typeface="Wingdings" pitchFamily="2" charset="2"/>
              <a:buNone/>
              <a:tabLst>
                <a:tab pos="795338" algn="l"/>
                <a:tab pos="1258888" algn="l"/>
              </a:tabLst>
              <a:defRPr/>
            </a:pPr>
            <a:r>
              <a:rPr lang="en-US" sz="1600" noProof="1" smtClean="0">
                <a:latin typeface="Arial" pitchFamily="34" charset="0"/>
              </a:rPr>
              <a:t>			producer.start();</a:t>
            </a:r>
          </a:p>
          <a:p>
            <a:pPr eaLnBrk="1" hangingPunct="1">
              <a:lnSpc>
                <a:spcPct val="90000"/>
              </a:lnSpc>
              <a:buFont typeface="Wingdings" pitchFamily="2" charset="2"/>
              <a:buNone/>
              <a:tabLst>
                <a:tab pos="795338" algn="l"/>
                <a:tab pos="1258888" algn="l"/>
              </a:tabLst>
              <a:defRPr/>
            </a:pPr>
            <a:r>
              <a:rPr lang="en-US" sz="1600" noProof="1" smtClean="0">
                <a:latin typeface="Arial" pitchFamily="34" charset="0"/>
              </a:rPr>
              <a:t>			consumer.start();</a:t>
            </a:r>
          </a:p>
          <a:p>
            <a:pPr eaLnBrk="1" hangingPunct="1">
              <a:lnSpc>
                <a:spcPct val="90000"/>
              </a:lnSpc>
              <a:buFont typeface="Wingdings" pitchFamily="2" charset="2"/>
              <a:buNone/>
              <a:tabLst>
                <a:tab pos="795338" algn="l"/>
                <a:tab pos="1258888" algn="l"/>
              </a:tabLst>
              <a:defRPr/>
            </a:pPr>
            <a:r>
              <a:rPr lang="en-US" sz="1600" noProof="1" smtClean="0">
                <a:latin typeface="Arial" pitchFamily="34" charset="0"/>
              </a:rPr>
              <a:t>			System.out.println("main thread count=" + Thread.activeCount());</a:t>
            </a:r>
          </a:p>
          <a:p>
            <a:pPr eaLnBrk="1" hangingPunct="1">
              <a:lnSpc>
                <a:spcPct val="90000"/>
              </a:lnSpc>
              <a:buFont typeface="Wingdings" pitchFamily="2" charset="2"/>
              <a:buNone/>
              <a:tabLst>
                <a:tab pos="795338" algn="l"/>
                <a:tab pos="1258888" algn="l"/>
              </a:tabLst>
              <a:defRPr/>
            </a:pPr>
            <a:r>
              <a:rPr lang="en-US" sz="1600" noProof="1" smtClean="0">
                <a:latin typeface="Arial" pitchFamily="34" charset="0"/>
              </a:rPr>
              <a:t>		}</a:t>
            </a:r>
          </a:p>
          <a:p>
            <a:pPr eaLnBrk="1" hangingPunct="1">
              <a:lnSpc>
                <a:spcPct val="90000"/>
              </a:lnSpc>
              <a:buFont typeface="Wingdings" pitchFamily="2" charset="2"/>
              <a:buNone/>
              <a:tabLst>
                <a:tab pos="795338" algn="l"/>
                <a:tab pos="1258888" algn="l"/>
              </a:tabLst>
              <a:defRPr/>
            </a:pPr>
            <a:r>
              <a:rPr lang="en-US" sz="1600" noProof="1" smtClean="0">
                <a:latin typeface="Arial" pitchFamily="34" charset="0"/>
              </a:rPr>
              <a:t>		</a:t>
            </a:r>
            <a:r>
              <a:rPr lang="en-US" sz="1600" noProof="1" smtClean="0">
                <a:solidFill>
                  <a:schemeClr val="folHlink"/>
                </a:solidFill>
                <a:latin typeface="Arial" pitchFamily="34" charset="0"/>
              </a:rPr>
              <a:t>while (Thread.activeCount() &gt; originalThreadCount) </a:t>
            </a:r>
            <a:r>
              <a:rPr lang="en-US" sz="1600" noProof="1" smtClean="0">
                <a:solidFill>
                  <a:schemeClr val="accent5">
                    <a:lumMod val="50000"/>
                  </a:schemeClr>
                </a:solidFill>
                <a:latin typeface="Arial" pitchFamily="34" charset="0"/>
              </a:rPr>
              <a:t>// another </a:t>
            </a:r>
            <a:r>
              <a:rPr lang="en-US" sz="1600" noProof="1" smtClean="0">
                <a:solidFill>
                  <a:schemeClr val="accent5">
                    <a:lumMod val="50000"/>
                  </a:schemeClr>
                </a:solidFill>
                <a:latin typeface="Arial" pitchFamily="34" charset="0"/>
              </a:rPr>
              <a:t>way is </a:t>
            </a:r>
            <a:r>
              <a:rPr lang="en-US" sz="1600" noProof="1" smtClean="0">
                <a:solidFill>
                  <a:schemeClr val="accent5">
                    <a:lumMod val="50000"/>
                  </a:schemeClr>
                </a:solidFill>
                <a:latin typeface="Arial" pitchFamily="34" charset="0"/>
              </a:rPr>
              <a:t>to use join()</a:t>
            </a:r>
          </a:p>
          <a:p>
            <a:pPr eaLnBrk="1" hangingPunct="1">
              <a:lnSpc>
                <a:spcPct val="90000"/>
              </a:lnSpc>
              <a:buFont typeface="Wingdings" pitchFamily="2" charset="2"/>
              <a:buNone/>
              <a:tabLst>
                <a:tab pos="795338" algn="l"/>
                <a:tab pos="1258888" algn="l"/>
              </a:tabLst>
              <a:defRPr/>
            </a:pPr>
            <a:r>
              <a:rPr lang="en-US" sz="1600" noProof="1" smtClean="0">
                <a:solidFill>
                  <a:schemeClr val="folHlink"/>
                </a:solidFill>
                <a:latin typeface="Arial" pitchFamily="34" charset="0"/>
              </a:rPr>
              <a:t>		{</a:t>
            </a:r>
          </a:p>
          <a:p>
            <a:pPr eaLnBrk="1" hangingPunct="1">
              <a:lnSpc>
                <a:spcPct val="90000"/>
              </a:lnSpc>
              <a:buFont typeface="Wingdings" pitchFamily="2" charset="2"/>
              <a:buNone/>
              <a:tabLst>
                <a:tab pos="795338" algn="l"/>
                <a:tab pos="1258888" algn="l"/>
              </a:tabLst>
              <a:defRPr/>
            </a:pPr>
            <a:r>
              <a:rPr lang="en-US" sz="1600" noProof="1" smtClean="0">
                <a:solidFill>
                  <a:schemeClr val="folHlink"/>
                </a:solidFill>
                <a:latin typeface="Arial" pitchFamily="34" charset="0"/>
              </a:rPr>
              <a:t>		</a:t>
            </a:r>
            <a:r>
              <a:rPr lang="en-US" sz="1600" dirty="0" smtClean="0">
                <a:solidFill>
                  <a:schemeClr val="folHlink"/>
                </a:solidFill>
                <a:latin typeface="Arial" pitchFamily="34" charset="0"/>
              </a:rPr>
              <a:t>	</a:t>
            </a:r>
            <a:r>
              <a:rPr lang="en-US" sz="1600" noProof="1" smtClean="0">
                <a:solidFill>
                  <a:schemeClr val="folHlink"/>
                </a:solidFill>
                <a:latin typeface="Arial" pitchFamily="34" charset="0"/>
              </a:rPr>
              <a:t>System.out.println("The </a:t>
            </a:r>
            <a:r>
              <a:rPr lang="en-US" sz="1600" dirty="0" smtClean="0">
                <a:solidFill>
                  <a:schemeClr val="folHlink"/>
                </a:solidFill>
                <a:latin typeface="Arial" pitchFamily="34" charset="0"/>
              </a:rPr>
              <a:t>remaining thread</a:t>
            </a:r>
            <a:r>
              <a:rPr lang="en-US" sz="1600" noProof="1" smtClean="0">
                <a:solidFill>
                  <a:schemeClr val="folHlink"/>
                </a:solidFill>
                <a:latin typeface="Arial" pitchFamily="34" charset="0"/>
              </a:rPr>
              <a:t> </a:t>
            </a:r>
            <a:r>
              <a:rPr lang="en-US" sz="1600" dirty="0" smtClean="0">
                <a:solidFill>
                  <a:schemeClr val="folHlink"/>
                </a:solidFill>
                <a:latin typeface="Arial" pitchFamily="34" charset="0"/>
              </a:rPr>
              <a:t>c</a:t>
            </a:r>
            <a:r>
              <a:rPr lang="en-US" sz="1600" noProof="1" smtClean="0">
                <a:solidFill>
                  <a:schemeClr val="folHlink"/>
                </a:solidFill>
                <a:latin typeface="Arial" pitchFamily="34" charset="0"/>
              </a:rPr>
              <a:t>ount = "</a:t>
            </a:r>
            <a:r>
              <a:rPr lang="en-US" sz="1600" dirty="0" smtClean="0">
                <a:solidFill>
                  <a:schemeClr val="folHlink"/>
                </a:solidFill>
                <a:latin typeface="Arial" pitchFamily="34" charset="0"/>
              </a:rPr>
              <a:t> + </a:t>
            </a:r>
            <a:r>
              <a:rPr lang="en-US" sz="1600" noProof="1" smtClean="0">
                <a:solidFill>
                  <a:schemeClr val="folHlink"/>
                </a:solidFill>
                <a:latin typeface="Arial" pitchFamily="34" charset="0"/>
              </a:rPr>
              <a:t>Thread.activeCount() );</a:t>
            </a:r>
            <a:endParaRPr lang="en-US" sz="1600" dirty="0" smtClean="0">
              <a:solidFill>
                <a:schemeClr val="folHlink"/>
              </a:solidFill>
              <a:latin typeface="Arial" pitchFamily="34" charset="0"/>
            </a:endParaRPr>
          </a:p>
          <a:p>
            <a:pPr eaLnBrk="1" hangingPunct="1">
              <a:lnSpc>
                <a:spcPct val="90000"/>
              </a:lnSpc>
              <a:buFont typeface="Wingdings" pitchFamily="2" charset="2"/>
              <a:buNone/>
              <a:tabLst>
                <a:tab pos="795338" algn="l"/>
                <a:tab pos="1258888" algn="l"/>
              </a:tabLst>
              <a:defRPr/>
            </a:pPr>
            <a:r>
              <a:rPr lang="en-US" sz="1600" dirty="0" smtClean="0"/>
              <a:t>			</a:t>
            </a:r>
            <a:r>
              <a:rPr lang="en-US" sz="1600" noProof="1" smtClean="0">
                <a:solidFill>
                  <a:schemeClr val="folHlink"/>
                </a:solidFill>
                <a:latin typeface="Arial" pitchFamily="34" charset="0"/>
              </a:rPr>
              <a:t>Thread.sleep(300);</a:t>
            </a:r>
          </a:p>
          <a:p>
            <a:pPr eaLnBrk="1" hangingPunct="1">
              <a:lnSpc>
                <a:spcPct val="90000"/>
              </a:lnSpc>
              <a:buFont typeface="Wingdings" pitchFamily="2" charset="2"/>
              <a:buNone/>
              <a:tabLst>
                <a:tab pos="795338" algn="l"/>
                <a:tab pos="1258888" algn="l"/>
              </a:tabLst>
              <a:defRPr/>
            </a:pPr>
            <a:r>
              <a:rPr lang="en-US" sz="1600" noProof="1" smtClean="0">
                <a:solidFill>
                  <a:schemeClr val="folHlink"/>
                </a:solidFill>
                <a:latin typeface="Arial" pitchFamily="34" charset="0"/>
              </a:rPr>
              <a:t>		}</a:t>
            </a:r>
            <a:endParaRPr lang="en-US" sz="1600" dirty="0" smtClean="0">
              <a:latin typeface="Arial" pitchFamily="34" charset="0"/>
            </a:endParaRPr>
          </a:p>
          <a:p>
            <a:pPr eaLnBrk="1" hangingPunct="1">
              <a:lnSpc>
                <a:spcPct val="90000"/>
              </a:lnSpc>
              <a:buFont typeface="Wingdings" pitchFamily="2" charset="2"/>
              <a:buNone/>
              <a:tabLst>
                <a:tab pos="795338" algn="l"/>
                <a:tab pos="1258888" algn="l"/>
              </a:tabLst>
              <a:defRPr/>
            </a:pPr>
            <a:r>
              <a:rPr lang="en-US" sz="1600" noProof="1" smtClean="0">
                <a:latin typeface="Arial" pitchFamily="34" charset="0"/>
              </a:rPr>
              <a:t>	}</a:t>
            </a:r>
          </a:p>
          <a:p>
            <a:pPr eaLnBrk="1" hangingPunct="1">
              <a:lnSpc>
                <a:spcPct val="90000"/>
              </a:lnSpc>
              <a:buFont typeface="Wingdings" pitchFamily="2" charset="2"/>
              <a:buNone/>
              <a:tabLst>
                <a:tab pos="795338" algn="l"/>
                <a:tab pos="1258888" algn="l"/>
              </a:tabLst>
              <a:defRPr/>
            </a:pPr>
            <a:r>
              <a:rPr lang="en-US" sz="1600" noProof="1" smtClean="0">
                <a:latin typeface="Arial" pitchFamily="34" charset="0"/>
              </a:rPr>
              <a:t>}</a:t>
            </a:r>
            <a:r>
              <a:rPr lang="en-US" sz="1600" dirty="0" smtClean="0">
                <a:latin typeface="Arial" pitchFamily="34" charset="0"/>
              </a:rPr>
              <a:t> </a:t>
            </a:r>
            <a:r>
              <a:rPr lang="en-US" sz="1600" noProof="1" smtClean="0">
                <a:latin typeface="Arial" pitchFamily="34" charset="0"/>
              </a:rPr>
              <a:t>//end myMainClass</a:t>
            </a:r>
            <a:endParaRPr lang="en-US" sz="1600" dirty="0" smtClean="0">
              <a:latin typeface="Arial"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p:txBody>
          <a:bodyPr/>
          <a:lstStyle/>
          <a:p>
            <a:pPr>
              <a:defRPr/>
            </a:pPr>
            <a:fld id="{5B832806-3474-42D2-8086-B8D14322BDD8}" type="slidenum">
              <a:rPr lang="en-US" smtClean="0"/>
              <a:pPr>
                <a:defRPr/>
              </a:pPr>
              <a:t>24</a:t>
            </a:fld>
            <a:endParaRPr lang="en-US" smtClean="0"/>
          </a:p>
        </p:txBody>
      </p:sp>
      <p:sp>
        <p:nvSpPr>
          <p:cNvPr id="26627" name="Rectangle 2"/>
          <p:cNvSpPr>
            <a:spLocks noGrp="1" noChangeArrowheads="1"/>
          </p:cNvSpPr>
          <p:nvPr>
            <p:ph type="title"/>
          </p:nvPr>
        </p:nvSpPr>
        <p:spPr>
          <a:xfrm>
            <a:off x="1219200" y="152400"/>
            <a:ext cx="7620000" cy="422275"/>
          </a:xfrm>
        </p:spPr>
        <p:txBody>
          <a:bodyPr lIns="0" tIns="0" rIns="0" bIns="0" anchor="ctr"/>
          <a:lstStyle/>
          <a:p>
            <a:pPr algn="ctr" eaLnBrk="1" hangingPunct="1"/>
            <a:r>
              <a:rPr lang="en-US" smtClean="0"/>
              <a:t>Thread Synchronization in Java</a:t>
            </a:r>
            <a:endParaRPr lang="en-GB" smtClean="0"/>
          </a:p>
        </p:txBody>
      </p:sp>
      <p:sp>
        <p:nvSpPr>
          <p:cNvPr id="26628" name="Text Box 3"/>
          <p:cNvSpPr txBox="1">
            <a:spLocks noChangeArrowheads="1"/>
          </p:cNvSpPr>
          <p:nvPr/>
        </p:nvSpPr>
        <p:spPr bwMode="auto">
          <a:xfrm>
            <a:off x="673100" y="1066800"/>
            <a:ext cx="8318500" cy="5562600"/>
          </a:xfrm>
          <a:prstGeom prst="rect">
            <a:avLst/>
          </a:prstGeom>
          <a:noFill/>
          <a:ln w="9525">
            <a:noFill/>
            <a:miter lim="800000"/>
            <a:headEnd/>
            <a:tailEnd/>
          </a:ln>
        </p:spPr>
        <p:txBody>
          <a:bodyPr lIns="0" tIns="0" rIns="0" bIns="0" anchor="ctr"/>
          <a:lstStyle/>
          <a:p>
            <a:pPr marL="395288" indent="-395288" defTabSz="828675" eaLnBrk="0" hangingPunct="0">
              <a:lnSpc>
                <a:spcPct val="115000"/>
              </a:lnSpc>
              <a:tabLst>
                <a:tab pos="657225" algn="l"/>
                <a:tab pos="1312863" algn="l"/>
                <a:tab pos="1970088" algn="l"/>
                <a:tab pos="2627313" algn="l"/>
                <a:tab pos="3282950" algn="l"/>
                <a:tab pos="3940175" algn="l"/>
                <a:tab pos="4595813" algn="l"/>
                <a:tab pos="5253038" algn="l"/>
                <a:tab pos="5910263" algn="l"/>
                <a:tab pos="6565900" algn="l"/>
                <a:tab pos="7223125" algn="l"/>
              </a:tabLst>
            </a:pPr>
            <a:r>
              <a:rPr lang="en-GB" sz="2800" dirty="0"/>
              <a:t>Mutual exclusion of threads. </a:t>
            </a:r>
          </a:p>
          <a:p>
            <a:pPr marL="395288" indent="-395288" defTabSz="828675" eaLnBrk="0" hangingPunct="0">
              <a:lnSpc>
                <a:spcPct val="115000"/>
              </a:lnSpc>
              <a:buClr>
                <a:srgbClr val="000000"/>
              </a:buClr>
              <a:buSzPct val="75000"/>
              <a:buFont typeface="Times New Roman;Times"/>
              <a:buChar char="•"/>
              <a:tabLst>
                <a:tab pos="657225" algn="l"/>
                <a:tab pos="1312863" algn="l"/>
                <a:tab pos="1970088" algn="l"/>
                <a:tab pos="2627313" algn="l"/>
                <a:tab pos="3282950" algn="l"/>
                <a:tab pos="3940175" algn="l"/>
                <a:tab pos="4595813" algn="l"/>
                <a:tab pos="5253038" algn="l"/>
                <a:tab pos="5910263" algn="l"/>
                <a:tab pos="6565900" algn="l"/>
                <a:tab pos="7223125" algn="l"/>
              </a:tabLst>
            </a:pPr>
            <a:r>
              <a:rPr lang="en-GB" sz="2800" dirty="0"/>
              <a:t>When an objected is created, a </a:t>
            </a:r>
            <a:r>
              <a:rPr lang="en-GB" sz="2800" dirty="0">
                <a:solidFill>
                  <a:schemeClr val="folHlink"/>
                </a:solidFill>
              </a:rPr>
              <a:t>lock-bit</a:t>
            </a:r>
            <a:r>
              <a:rPr lang="en-GB" sz="2800" dirty="0"/>
              <a:t> will be created;</a:t>
            </a:r>
          </a:p>
          <a:p>
            <a:pPr marL="395288" indent="-395288" defTabSz="828675" eaLnBrk="0" hangingPunct="0">
              <a:lnSpc>
                <a:spcPct val="115000"/>
              </a:lnSpc>
              <a:buClr>
                <a:srgbClr val="000000"/>
              </a:buClr>
              <a:buSzPct val="75000"/>
              <a:buFont typeface="Times New Roman;Times"/>
              <a:buChar char="•"/>
              <a:tabLst>
                <a:tab pos="657225" algn="l"/>
                <a:tab pos="1312863" algn="l"/>
                <a:tab pos="1970088" algn="l"/>
                <a:tab pos="2627313" algn="l"/>
                <a:tab pos="3282950" algn="l"/>
                <a:tab pos="3940175" algn="l"/>
                <a:tab pos="4595813" algn="l"/>
                <a:tab pos="5253038" algn="l"/>
                <a:tab pos="5910263" algn="l"/>
                <a:tab pos="6565900" algn="l"/>
                <a:tab pos="7223125" algn="l"/>
              </a:tabLst>
            </a:pPr>
            <a:r>
              <a:rPr lang="en-GB" sz="2800" dirty="0"/>
              <a:t>When an object is accessed by a synchronized method / statement, the </a:t>
            </a:r>
            <a:r>
              <a:rPr lang="en-GB" sz="2800" dirty="0">
                <a:solidFill>
                  <a:schemeClr val="folHlink"/>
                </a:solidFill>
              </a:rPr>
              <a:t>lock-bit</a:t>
            </a:r>
            <a:r>
              <a:rPr lang="en-GB" sz="2800" dirty="0"/>
              <a:t> will be turned on: the object is locked until the method is completed. </a:t>
            </a:r>
          </a:p>
          <a:p>
            <a:pPr marL="395288" indent="-395288" defTabSz="828675" eaLnBrk="0" hangingPunct="0">
              <a:lnSpc>
                <a:spcPct val="115000"/>
              </a:lnSpc>
              <a:buClr>
                <a:srgbClr val="000000"/>
              </a:buClr>
              <a:buSzPct val="75000"/>
              <a:buFont typeface="Times New Roman;Times"/>
              <a:buChar char="•"/>
              <a:tabLst>
                <a:tab pos="657225" algn="l"/>
                <a:tab pos="1312863" algn="l"/>
                <a:tab pos="1970088" algn="l"/>
                <a:tab pos="2627313" algn="l"/>
                <a:tab pos="3282950" algn="l"/>
                <a:tab pos="3940175" algn="l"/>
                <a:tab pos="4595813" algn="l"/>
                <a:tab pos="5253038" algn="l"/>
                <a:tab pos="5910263" algn="l"/>
                <a:tab pos="6565900" algn="l"/>
                <a:tab pos="7223125" algn="l"/>
              </a:tabLst>
            </a:pPr>
            <a:r>
              <a:rPr lang="en-GB" sz="2800" dirty="0"/>
              <a:t>When an object is locked, any </a:t>
            </a:r>
            <a:r>
              <a:rPr lang="en-US" sz="2800" dirty="0">
                <a:solidFill>
                  <a:srgbClr val="0066FF"/>
                </a:solidFill>
              </a:rPr>
              <a:t>synchronized</a:t>
            </a:r>
            <a:r>
              <a:rPr lang="en-US" sz="2800" dirty="0"/>
              <a:t> </a:t>
            </a:r>
            <a:r>
              <a:rPr lang="en-GB" sz="2800" dirty="0" smtClean="0"/>
              <a:t>thread </a:t>
            </a:r>
            <a:r>
              <a:rPr lang="en-GB" sz="2800" dirty="0"/>
              <a:t>attempting to access the object will be blocked.</a:t>
            </a:r>
          </a:p>
          <a:p>
            <a:pPr marL="395288" indent="-395288" defTabSz="828675" eaLnBrk="0" hangingPunct="0">
              <a:lnSpc>
                <a:spcPct val="115000"/>
              </a:lnSpc>
              <a:buClr>
                <a:srgbClr val="000000"/>
              </a:buClr>
              <a:buSzPct val="75000"/>
              <a:buFont typeface="Times New Roman;Times"/>
              <a:buChar char="•"/>
              <a:tabLst>
                <a:tab pos="657225" algn="l"/>
                <a:tab pos="1312863" algn="l"/>
                <a:tab pos="1970088" algn="l"/>
                <a:tab pos="2627313" algn="l"/>
                <a:tab pos="3282950" algn="l"/>
                <a:tab pos="3940175" algn="l"/>
                <a:tab pos="4595813" algn="l"/>
                <a:tab pos="5253038" algn="l"/>
                <a:tab pos="5910263" algn="l"/>
                <a:tab pos="6565900" algn="l"/>
                <a:tab pos="7223125" algn="l"/>
              </a:tabLst>
            </a:pPr>
            <a:r>
              <a:rPr lang="en-GB" sz="2800" dirty="0"/>
              <a:t>When an object is unlocked, the blocked threads will be unblocked.</a:t>
            </a:r>
          </a:p>
          <a:p>
            <a:pPr marL="395288" indent="-395288" defTabSz="828675" eaLnBrk="0" hangingPunct="0">
              <a:lnSpc>
                <a:spcPct val="115000"/>
              </a:lnSpc>
              <a:buClr>
                <a:srgbClr val="000000"/>
              </a:buClr>
              <a:buSzPct val="75000"/>
              <a:buFont typeface="Times New Roman;Times"/>
              <a:buChar char="•"/>
              <a:tabLst>
                <a:tab pos="657225" algn="l"/>
                <a:tab pos="1312863" algn="l"/>
                <a:tab pos="1970088" algn="l"/>
                <a:tab pos="2627313" algn="l"/>
                <a:tab pos="3282950" algn="l"/>
                <a:tab pos="3940175" algn="l"/>
                <a:tab pos="4595813" algn="l"/>
                <a:tab pos="5253038" algn="l"/>
                <a:tab pos="5910263" algn="l"/>
                <a:tab pos="6565900" algn="l"/>
                <a:tab pos="7223125" algn="l"/>
              </a:tabLst>
            </a:pPr>
            <a:r>
              <a:rPr lang="en-GB" sz="2800" dirty="0"/>
              <a:t>This mechanism is also called an </a:t>
            </a:r>
            <a:r>
              <a:rPr lang="en-GB" sz="2800" dirty="0">
                <a:solidFill>
                  <a:schemeClr val="folHlink"/>
                </a:solidFill>
              </a:rPr>
              <a:t>intrinsic lock</a:t>
            </a:r>
            <a:r>
              <a:rPr lang="en-GB" sz="2800" dirty="0"/>
              <a:t> or </a:t>
            </a:r>
            <a:r>
              <a:rPr lang="en-GB" sz="2800" dirty="0">
                <a:solidFill>
                  <a:schemeClr val="folHlink"/>
                </a:solidFill>
              </a:rPr>
              <a:t>monitor</a:t>
            </a:r>
            <a:r>
              <a:rPr lang="en-GB" sz="2800" dirty="0"/>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p:txBody>
          <a:bodyPr/>
          <a:lstStyle/>
          <a:p>
            <a:pPr>
              <a:defRPr/>
            </a:pPr>
            <a:fld id="{EDED8A1D-942F-4661-893C-4B450001D6F6}" type="slidenum">
              <a:rPr lang="en-US" smtClean="0"/>
              <a:pPr>
                <a:defRPr/>
              </a:pPr>
              <a:t>25</a:t>
            </a:fld>
            <a:endParaRPr lang="en-US" smtClean="0"/>
          </a:p>
        </p:txBody>
      </p:sp>
      <p:sp>
        <p:nvSpPr>
          <p:cNvPr id="27651" name="Rectangle 2"/>
          <p:cNvSpPr>
            <a:spLocks noGrp="1" noChangeArrowheads="1"/>
          </p:cNvSpPr>
          <p:nvPr>
            <p:ph type="title"/>
          </p:nvPr>
        </p:nvSpPr>
        <p:spPr>
          <a:xfrm>
            <a:off x="1295400" y="76200"/>
            <a:ext cx="7391400" cy="560388"/>
          </a:xfrm>
        </p:spPr>
        <p:txBody>
          <a:bodyPr/>
          <a:lstStyle/>
          <a:p>
            <a:pPr eaLnBrk="1" hangingPunct="1"/>
            <a:r>
              <a:rPr lang="en-US" smtClean="0"/>
              <a:t>How is an Intrinsic Lock implemented?</a:t>
            </a:r>
          </a:p>
        </p:txBody>
      </p:sp>
      <p:sp>
        <p:nvSpPr>
          <p:cNvPr id="27652" name="Rectangle 3"/>
          <p:cNvSpPr>
            <a:spLocks noChangeArrowheads="1"/>
          </p:cNvSpPr>
          <p:nvPr/>
        </p:nvSpPr>
        <p:spPr bwMode="auto">
          <a:xfrm>
            <a:off x="2632075" y="1143000"/>
            <a:ext cx="2362200" cy="3429000"/>
          </a:xfrm>
          <a:prstGeom prst="rect">
            <a:avLst/>
          </a:prstGeom>
          <a:solidFill>
            <a:srgbClr val="DDDDDD"/>
          </a:solidFill>
          <a:ln w="9525">
            <a:solidFill>
              <a:schemeClr val="tx1"/>
            </a:solidFill>
            <a:miter lim="800000"/>
            <a:headEnd/>
            <a:tailEnd/>
          </a:ln>
        </p:spPr>
        <p:txBody>
          <a:bodyPr wrap="none" anchor="ctr"/>
          <a:lstStyle/>
          <a:p>
            <a:pPr eaLnBrk="0" hangingPunct="0"/>
            <a:endParaRPr lang="en-US"/>
          </a:p>
        </p:txBody>
      </p:sp>
      <p:sp>
        <p:nvSpPr>
          <p:cNvPr id="27653" name="Text Box 4"/>
          <p:cNvSpPr txBox="1">
            <a:spLocks noChangeArrowheads="1"/>
          </p:cNvSpPr>
          <p:nvPr/>
        </p:nvSpPr>
        <p:spPr bwMode="auto">
          <a:xfrm>
            <a:off x="3413125" y="1081088"/>
            <a:ext cx="666750" cy="366712"/>
          </a:xfrm>
          <a:prstGeom prst="rect">
            <a:avLst/>
          </a:prstGeom>
          <a:noFill/>
          <a:ln w="9525">
            <a:noFill/>
            <a:miter lim="800000"/>
            <a:headEnd/>
            <a:tailEnd/>
          </a:ln>
        </p:spPr>
        <p:txBody>
          <a:bodyPr wrap="none">
            <a:spAutoFit/>
          </a:bodyPr>
          <a:lstStyle/>
          <a:p>
            <a:pPr eaLnBrk="0" hangingPunct="0"/>
            <a:r>
              <a:rPr lang="en-US"/>
              <a:t>Heap</a:t>
            </a:r>
          </a:p>
        </p:txBody>
      </p:sp>
      <p:sp>
        <p:nvSpPr>
          <p:cNvPr id="27654" name="Rectangle 6"/>
          <p:cNvSpPr>
            <a:spLocks noChangeArrowheads="1"/>
          </p:cNvSpPr>
          <p:nvPr/>
        </p:nvSpPr>
        <p:spPr bwMode="auto">
          <a:xfrm>
            <a:off x="2936875" y="1905000"/>
            <a:ext cx="1828800" cy="304800"/>
          </a:xfrm>
          <a:prstGeom prst="rect">
            <a:avLst/>
          </a:prstGeom>
          <a:solidFill>
            <a:srgbClr val="CCCCFF"/>
          </a:solidFill>
          <a:ln w="9525">
            <a:solidFill>
              <a:schemeClr val="tx1"/>
            </a:solidFill>
            <a:miter lim="800000"/>
            <a:headEnd/>
            <a:tailEnd/>
          </a:ln>
        </p:spPr>
        <p:txBody>
          <a:bodyPr wrap="none" anchor="ctr"/>
          <a:lstStyle/>
          <a:p>
            <a:pPr algn="ctr" eaLnBrk="0" hangingPunct="0"/>
            <a:r>
              <a:rPr lang="en-US"/>
              <a:t>Lock: true/false</a:t>
            </a:r>
          </a:p>
        </p:txBody>
      </p:sp>
      <p:sp>
        <p:nvSpPr>
          <p:cNvPr id="27655" name="Rectangle 7"/>
          <p:cNvSpPr>
            <a:spLocks noChangeArrowheads="1"/>
          </p:cNvSpPr>
          <p:nvPr/>
        </p:nvSpPr>
        <p:spPr bwMode="auto">
          <a:xfrm>
            <a:off x="2936875" y="2209800"/>
            <a:ext cx="1828800" cy="762000"/>
          </a:xfrm>
          <a:prstGeom prst="rect">
            <a:avLst/>
          </a:prstGeom>
          <a:solidFill>
            <a:srgbClr val="CCCCFF"/>
          </a:solidFill>
          <a:ln w="9525">
            <a:solidFill>
              <a:schemeClr val="tx1"/>
            </a:solidFill>
            <a:miter lim="800000"/>
            <a:headEnd/>
            <a:tailEnd/>
          </a:ln>
        </p:spPr>
        <p:txBody>
          <a:bodyPr wrap="none" anchor="ctr"/>
          <a:lstStyle/>
          <a:p>
            <a:pPr algn="ctr" eaLnBrk="0" hangingPunct="0"/>
            <a:r>
              <a:rPr lang="en-US"/>
              <a:t>Object</a:t>
            </a:r>
          </a:p>
        </p:txBody>
      </p:sp>
      <p:sp>
        <p:nvSpPr>
          <p:cNvPr id="27656" name="Rectangle 9"/>
          <p:cNvSpPr>
            <a:spLocks noChangeArrowheads="1"/>
          </p:cNvSpPr>
          <p:nvPr/>
        </p:nvSpPr>
        <p:spPr bwMode="auto">
          <a:xfrm>
            <a:off x="2936875" y="3429000"/>
            <a:ext cx="1828800" cy="304800"/>
          </a:xfrm>
          <a:prstGeom prst="rect">
            <a:avLst/>
          </a:prstGeom>
          <a:solidFill>
            <a:srgbClr val="CCCCFF"/>
          </a:solidFill>
          <a:ln w="9525">
            <a:solidFill>
              <a:schemeClr val="tx1"/>
            </a:solidFill>
            <a:miter lim="800000"/>
            <a:headEnd/>
            <a:tailEnd/>
          </a:ln>
        </p:spPr>
        <p:txBody>
          <a:bodyPr wrap="none" anchor="ctr"/>
          <a:lstStyle/>
          <a:p>
            <a:pPr algn="ctr" eaLnBrk="0" hangingPunct="0"/>
            <a:r>
              <a:rPr lang="en-US"/>
              <a:t>Lock: true/false</a:t>
            </a:r>
          </a:p>
        </p:txBody>
      </p:sp>
      <p:sp>
        <p:nvSpPr>
          <p:cNvPr id="27657" name="Rectangle 10"/>
          <p:cNvSpPr>
            <a:spLocks noChangeArrowheads="1"/>
          </p:cNvSpPr>
          <p:nvPr/>
        </p:nvSpPr>
        <p:spPr bwMode="auto">
          <a:xfrm>
            <a:off x="2936875" y="3733800"/>
            <a:ext cx="1828800" cy="533400"/>
          </a:xfrm>
          <a:prstGeom prst="rect">
            <a:avLst/>
          </a:prstGeom>
          <a:solidFill>
            <a:srgbClr val="CCCCFF"/>
          </a:solidFill>
          <a:ln w="9525">
            <a:solidFill>
              <a:schemeClr val="tx1"/>
            </a:solidFill>
            <a:miter lim="800000"/>
            <a:headEnd/>
            <a:tailEnd/>
          </a:ln>
        </p:spPr>
        <p:txBody>
          <a:bodyPr wrap="none" anchor="ctr"/>
          <a:lstStyle/>
          <a:p>
            <a:pPr algn="ctr" eaLnBrk="0" hangingPunct="0"/>
            <a:r>
              <a:rPr lang="en-US"/>
              <a:t>Object</a:t>
            </a:r>
          </a:p>
        </p:txBody>
      </p:sp>
      <p:sp>
        <p:nvSpPr>
          <p:cNvPr id="27658" name="Rectangle 11"/>
          <p:cNvSpPr>
            <a:spLocks noChangeArrowheads="1"/>
          </p:cNvSpPr>
          <p:nvPr/>
        </p:nvSpPr>
        <p:spPr bwMode="auto">
          <a:xfrm>
            <a:off x="346075" y="1905000"/>
            <a:ext cx="1600200" cy="228600"/>
          </a:xfrm>
          <a:prstGeom prst="rect">
            <a:avLst/>
          </a:prstGeom>
          <a:solidFill>
            <a:srgbClr val="FFFFCC"/>
          </a:solidFill>
          <a:ln w="9525">
            <a:solidFill>
              <a:schemeClr val="tx1"/>
            </a:solidFill>
            <a:miter lim="800000"/>
            <a:headEnd/>
            <a:tailEnd/>
          </a:ln>
        </p:spPr>
        <p:txBody>
          <a:bodyPr wrap="none" anchor="ctr"/>
          <a:lstStyle/>
          <a:p>
            <a:pPr algn="ctr" eaLnBrk="0" hangingPunct="0"/>
            <a:r>
              <a:rPr lang="en-US"/>
              <a:t>thread 1</a:t>
            </a:r>
          </a:p>
        </p:txBody>
      </p:sp>
      <p:sp>
        <p:nvSpPr>
          <p:cNvPr id="27659" name="Rectangle 12"/>
          <p:cNvSpPr>
            <a:spLocks noChangeArrowheads="1"/>
          </p:cNvSpPr>
          <p:nvPr/>
        </p:nvSpPr>
        <p:spPr bwMode="auto">
          <a:xfrm>
            <a:off x="346075" y="2286000"/>
            <a:ext cx="1600200" cy="228600"/>
          </a:xfrm>
          <a:prstGeom prst="rect">
            <a:avLst/>
          </a:prstGeom>
          <a:solidFill>
            <a:srgbClr val="FFFFCC"/>
          </a:solidFill>
          <a:ln w="9525">
            <a:solidFill>
              <a:schemeClr val="tx1"/>
            </a:solidFill>
            <a:miter lim="800000"/>
            <a:headEnd/>
            <a:tailEnd/>
          </a:ln>
        </p:spPr>
        <p:txBody>
          <a:bodyPr wrap="none" anchor="ctr"/>
          <a:lstStyle/>
          <a:p>
            <a:pPr algn="ctr" eaLnBrk="0" hangingPunct="0"/>
            <a:r>
              <a:rPr lang="en-US"/>
              <a:t>thread 2</a:t>
            </a:r>
          </a:p>
        </p:txBody>
      </p:sp>
      <p:sp>
        <p:nvSpPr>
          <p:cNvPr id="27660" name="Rectangle 14"/>
          <p:cNvSpPr>
            <a:spLocks noChangeArrowheads="1"/>
          </p:cNvSpPr>
          <p:nvPr/>
        </p:nvSpPr>
        <p:spPr bwMode="auto">
          <a:xfrm>
            <a:off x="346075" y="3048000"/>
            <a:ext cx="1600200" cy="228600"/>
          </a:xfrm>
          <a:prstGeom prst="rect">
            <a:avLst/>
          </a:prstGeom>
          <a:solidFill>
            <a:srgbClr val="FFFFCC"/>
          </a:solidFill>
          <a:ln w="9525">
            <a:solidFill>
              <a:schemeClr val="tx1"/>
            </a:solidFill>
            <a:miter lim="800000"/>
            <a:headEnd/>
            <a:tailEnd/>
          </a:ln>
        </p:spPr>
        <p:txBody>
          <a:bodyPr wrap="none" anchor="ctr"/>
          <a:lstStyle/>
          <a:p>
            <a:pPr algn="ctr" eaLnBrk="0" hangingPunct="0"/>
            <a:r>
              <a:rPr lang="en-US"/>
              <a:t>thread n</a:t>
            </a:r>
          </a:p>
        </p:txBody>
      </p:sp>
      <p:sp>
        <p:nvSpPr>
          <p:cNvPr id="27661" name="Text Box 15"/>
          <p:cNvSpPr txBox="1">
            <a:spLocks noChangeArrowheads="1"/>
          </p:cNvSpPr>
          <p:nvPr/>
        </p:nvSpPr>
        <p:spPr bwMode="auto">
          <a:xfrm>
            <a:off x="152400" y="1143000"/>
            <a:ext cx="1911350" cy="641350"/>
          </a:xfrm>
          <a:prstGeom prst="rect">
            <a:avLst/>
          </a:prstGeom>
          <a:noFill/>
          <a:ln w="9525">
            <a:noFill/>
            <a:miter lim="800000"/>
            <a:headEnd/>
            <a:tailEnd/>
          </a:ln>
        </p:spPr>
        <p:txBody>
          <a:bodyPr wrap="none">
            <a:spAutoFit/>
          </a:bodyPr>
          <a:lstStyle/>
          <a:p>
            <a:pPr algn="ctr" eaLnBrk="0" hangingPunct="0"/>
            <a:r>
              <a:rPr lang="en-US"/>
              <a:t>Threads accessing </a:t>
            </a:r>
          </a:p>
          <a:p>
            <a:pPr algn="ctr" eaLnBrk="0" hangingPunct="0"/>
            <a:r>
              <a:rPr lang="en-US"/>
              <a:t>the same object</a:t>
            </a:r>
          </a:p>
        </p:txBody>
      </p:sp>
      <p:sp>
        <p:nvSpPr>
          <p:cNvPr id="27662" name="Text Box 41"/>
          <p:cNvSpPr txBox="1">
            <a:spLocks noChangeArrowheads="1"/>
          </p:cNvSpPr>
          <p:nvPr/>
        </p:nvSpPr>
        <p:spPr bwMode="auto">
          <a:xfrm>
            <a:off x="441325" y="4724400"/>
            <a:ext cx="8702675" cy="1465263"/>
          </a:xfrm>
          <a:prstGeom prst="rect">
            <a:avLst/>
          </a:prstGeom>
          <a:noFill/>
          <a:ln w="9525">
            <a:noFill/>
            <a:miter lim="800000"/>
            <a:headEnd/>
            <a:tailEnd/>
          </a:ln>
        </p:spPr>
        <p:txBody>
          <a:bodyPr>
            <a:spAutoFit/>
          </a:bodyPr>
          <a:lstStyle/>
          <a:p>
            <a:pPr marL="228600" indent="-228600" eaLnBrk="0" hangingPunct="0"/>
            <a:r>
              <a:rPr lang="en-US" dirty="0"/>
              <a:t>When a </a:t>
            </a:r>
            <a:r>
              <a:rPr lang="en-US" b="1" dirty="0">
                <a:solidFill>
                  <a:schemeClr val="folHlink"/>
                </a:solidFill>
              </a:rPr>
              <a:t>synchronized</a:t>
            </a:r>
            <a:r>
              <a:rPr lang="en-US" dirty="0"/>
              <a:t> method accesses </a:t>
            </a:r>
            <a:r>
              <a:rPr lang="en-US" b="1" dirty="0">
                <a:solidFill>
                  <a:schemeClr val="folHlink"/>
                </a:solidFill>
              </a:rPr>
              <a:t>any</a:t>
            </a:r>
            <a:r>
              <a:rPr lang="en-US" dirty="0"/>
              <a:t> object, the runtime checks if the lock is on/off.</a:t>
            </a:r>
          </a:p>
          <a:p>
            <a:pPr marL="228600" indent="-228600" eaLnBrk="0" hangingPunct="0">
              <a:buFontTx/>
              <a:buChar char="•"/>
            </a:pPr>
            <a:r>
              <a:rPr lang="en-US" dirty="0"/>
              <a:t>If the lock is on (true), the thread trying to access the object will be </a:t>
            </a:r>
            <a:r>
              <a:rPr lang="en-US" dirty="0">
                <a:solidFill>
                  <a:srgbClr val="FF0000"/>
                </a:solidFill>
              </a:rPr>
              <a:t>blocked</a:t>
            </a:r>
            <a:r>
              <a:rPr lang="en-US" dirty="0"/>
              <a:t>.</a:t>
            </a:r>
          </a:p>
          <a:p>
            <a:pPr marL="228600" indent="-228600" eaLnBrk="0" hangingPunct="0">
              <a:buFontTx/>
              <a:buChar char="•"/>
            </a:pPr>
            <a:r>
              <a:rPr lang="en-US" dirty="0"/>
              <a:t>If the lock is off (false), and the accessing method is “synchronized”, the lock is turned on and then the thread can access the object. The lock is turned off when the synchronized method </a:t>
            </a:r>
            <a:r>
              <a:rPr lang="en-US" dirty="0" smtClean="0"/>
              <a:t>exits, and the blocked threads are </a:t>
            </a:r>
            <a:r>
              <a:rPr lang="en-US" dirty="0" smtClean="0">
                <a:solidFill>
                  <a:schemeClr val="accent1">
                    <a:lumMod val="50000"/>
                  </a:schemeClr>
                </a:solidFill>
              </a:rPr>
              <a:t>unblocked</a:t>
            </a:r>
            <a:r>
              <a:rPr lang="en-US" dirty="0" smtClean="0"/>
              <a:t>.</a:t>
            </a:r>
            <a:endParaRPr lang="en-US" dirty="0"/>
          </a:p>
        </p:txBody>
      </p:sp>
      <p:cxnSp>
        <p:nvCxnSpPr>
          <p:cNvPr id="27663" name="AutoShape 44"/>
          <p:cNvCxnSpPr>
            <a:cxnSpLocks noChangeShapeType="1"/>
            <a:stCxn id="27658" idx="3"/>
            <a:endCxn id="27654" idx="1"/>
          </p:cNvCxnSpPr>
          <p:nvPr/>
        </p:nvCxnSpPr>
        <p:spPr bwMode="auto">
          <a:xfrm>
            <a:off x="1946275" y="2019300"/>
            <a:ext cx="990600" cy="38100"/>
          </a:xfrm>
          <a:prstGeom prst="straightConnector1">
            <a:avLst/>
          </a:prstGeom>
          <a:noFill/>
          <a:ln w="9525">
            <a:solidFill>
              <a:schemeClr val="tx1"/>
            </a:solidFill>
            <a:prstDash val="dash"/>
            <a:round/>
            <a:headEnd/>
            <a:tailEnd type="triangle" w="med" len="med"/>
          </a:ln>
        </p:spPr>
      </p:cxnSp>
      <p:cxnSp>
        <p:nvCxnSpPr>
          <p:cNvPr id="27664" name="AutoShape 46"/>
          <p:cNvCxnSpPr>
            <a:cxnSpLocks noChangeShapeType="1"/>
            <a:stCxn id="27659" idx="3"/>
            <a:endCxn id="27654" idx="1"/>
          </p:cNvCxnSpPr>
          <p:nvPr/>
        </p:nvCxnSpPr>
        <p:spPr bwMode="auto">
          <a:xfrm flipV="1">
            <a:off x="1946275" y="2057400"/>
            <a:ext cx="990600" cy="342900"/>
          </a:xfrm>
          <a:prstGeom prst="straightConnector1">
            <a:avLst/>
          </a:prstGeom>
          <a:noFill/>
          <a:ln w="9525">
            <a:solidFill>
              <a:schemeClr val="tx1"/>
            </a:solidFill>
            <a:round/>
            <a:headEnd/>
            <a:tailEnd type="triangle" w="med" len="med"/>
          </a:ln>
        </p:spPr>
      </p:cxnSp>
      <p:cxnSp>
        <p:nvCxnSpPr>
          <p:cNvPr id="27665" name="AutoShape 47"/>
          <p:cNvCxnSpPr>
            <a:cxnSpLocks noChangeShapeType="1"/>
            <a:stCxn id="27660" idx="3"/>
            <a:endCxn id="27654" idx="1"/>
          </p:cNvCxnSpPr>
          <p:nvPr/>
        </p:nvCxnSpPr>
        <p:spPr bwMode="auto">
          <a:xfrm flipV="1">
            <a:off x="1946275" y="2057400"/>
            <a:ext cx="990600" cy="1104900"/>
          </a:xfrm>
          <a:prstGeom prst="straightConnector1">
            <a:avLst/>
          </a:prstGeom>
          <a:noFill/>
          <a:ln w="9525">
            <a:solidFill>
              <a:schemeClr val="tx1"/>
            </a:solidFill>
            <a:prstDash val="dash"/>
            <a:round/>
            <a:headEnd/>
            <a:tailEnd type="triangle" w="med" len="med"/>
          </a:ln>
        </p:spPr>
      </p:cxnSp>
      <p:sp>
        <p:nvSpPr>
          <p:cNvPr id="27666" name="Text Box 48"/>
          <p:cNvSpPr txBox="1">
            <a:spLocks noChangeArrowheads="1"/>
          </p:cNvSpPr>
          <p:nvPr/>
        </p:nvSpPr>
        <p:spPr bwMode="auto">
          <a:xfrm>
            <a:off x="955675" y="2552700"/>
            <a:ext cx="469900" cy="366713"/>
          </a:xfrm>
          <a:prstGeom prst="rect">
            <a:avLst/>
          </a:prstGeom>
          <a:noFill/>
          <a:ln w="9525">
            <a:noFill/>
            <a:miter lim="800000"/>
            <a:headEnd/>
            <a:tailEnd/>
          </a:ln>
        </p:spPr>
        <p:txBody>
          <a:bodyPr wrap="none">
            <a:spAutoFit/>
          </a:bodyPr>
          <a:lstStyle/>
          <a:p>
            <a:pPr eaLnBrk="0" hangingPunct="0"/>
            <a:r>
              <a:rPr lang="en-US"/>
              <a:t>. . .</a:t>
            </a:r>
          </a:p>
        </p:txBody>
      </p:sp>
      <p:sp>
        <p:nvSpPr>
          <p:cNvPr id="27667" name="Text Box 49"/>
          <p:cNvSpPr txBox="1">
            <a:spLocks noChangeArrowheads="1"/>
          </p:cNvSpPr>
          <p:nvPr/>
        </p:nvSpPr>
        <p:spPr bwMode="auto">
          <a:xfrm>
            <a:off x="3609975" y="2971800"/>
            <a:ext cx="469900" cy="366713"/>
          </a:xfrm>
          <a:prstGeom prst="rect">
            <a:avLst/>
          </a:prstGeom>
          <a:noFill/>
          <a:ln w="9525">
            <a:noFill/>
            <a:miter lim="800000"/>
            <a:headEnd/>
            <a:tailEnd/>
          </a:ln>
        </p:spPr>
        <p:txBody>
          <a:bodyPr wrap="none">
            <a:spAutoFit/>
          </a:bodyPr>
          <a:lstStyle/>
          <a:p>
            <a:pPr eaLnBrk="0" hangingPunct="0"/>
            <a:r>
              <a:rPr lang="en-US"/>
              <a:t>. . .</a:t>
            </a:r>
          </a:p>
        </p:txBody>
      </p:sp>
      <p:grpSp>
        <p:nvGrpSpPr>
          <p:cNvPr id="6" name="Group 5"/>
          <p:cNvGrpSpPr/>
          <p:nvPr/>
        </p:nvGrpSpPr>
        <p:grpSpPr>
          <a:xfrm>
            <a:off x="5454650" y="954087"/>
            <a:ext cx="3460750" cy="3541713"/>
            <a:chOff x="5454650" y="954087"/>
            <a:chExt cx="3460750" cy="3541713"/>
          </a:xfrm>
        </p:grpSpPr>
        <p:sp>
          <p:nvSpPr>
            <p:cNvPr id="21" name="Oval 89"/>
            <p:cNvSpPr>
              <a:spLocks noChangeArrowheads="1"/>
            </p:cNvSpPr>
            <p:nvPr/>
          </p:nvSpPr>
          <p:spPr bwMode="auto">
            <a:xfrm>
              <a:off x="5454650" y="954087"/>
              <a:ext cx="1444625" cy="385763"/>
            </a:xfrm>
            <a:prstGeom prst="ellipse">
              <a:avLst/>
            </a:prstGeom>
            <a:noFill/>
            <a:ln w="12700">
              <a:solidFill>
                <a:srgbClr val="000000"/>
              </a:solidFill>
              <a:round/>
              <a:headEnd/>
              <a:tailEnd/>
            </a:ln>
          </p:spPr>
          <p:txBody>
            <a:bodyPr/>
            <a:lstStyle/>
            <a:p>
              <a:endParaRPr lang="en-US"/>
            </a:p>
          </p:txBody>
        </p:sp>
        <p:sp>
          <p:nvSpPr>
            <p:cNvPr id="22" name="Rectangle 90"/>
            <p:cNvSpPr>
              <a:spLocks noChangeArrowheads="1"/>
            </p:cNvSpPr>
            <p:nvPr/>
          </p:nvSpPr>
          <p:spPr bwMode="auto">
            <a:xfrm>
              <a:off x="5867400" y="990600"/>
              <a:ext cx="736600" cy="274638"/>
            </a:xfrm>
            <a:prstGeom prst="rect">
              <a:avLst/>
            </a:prstGeom>
            <a:noFill/>
            <a:ln w="9525">
              <a:noFill/>
              <a:miter lim="800000"/>
              <a:headEnd/>
              <a:tailEnd/>
            </a:ln>
          </p:spPr>
          <p:txBody>
            <a:bodyPr wrap="none" lIns="0" tIns="0" rIns="0" bIns="0">
              <a:spAutoFit/>
            </a:bodyPr>
            <a:lstStyle/>
            <a:p>
              <a:r>
                <a:rPr lang="en-US">
                  <a:solidFill>
                    <a:srgbClr val="000000"/>
                  </a:solidFill>
                </a:rPr>
                <a:t>creation</a:t>
              </a:r>
              <a:endParaRPr lang="en-US"/>
            </a:p>
          </p:txBody>
        </p:sp>
        <p:sp>
          <p:nvSpPr>
            <p:cNvPr id="23" name="Oval 91"/>
            <p:cNvSpPr>
              <a:spLocks noChangeArrowheads="1"/>
            </p:cNvSpPr>
            <p:nvPr/>
          </p:nvSpPr>
          <p:spPr bwMode="auto">
            <a:xfrm>
              <a:off x="5456238" y="1812925"/>
              <a:ext cx="1443037" cy="396875"/>
            </a:xfrm>
            <a:prstGeom prst="ellipse">
              <a:avLst/>
            </a:prstGeom>
            <a:noFill/>
            <a:ln w="12700">
              <a:solidFill>
                <a:srgbClr val="000000"/>
              </a:solidFill>
              <a:round/>
              <a:headEnd/>
              <a:tailEnd/>
            </a:ln>
          </p:spPr>
          <p:txBody>
            <a:bodyPr/>
            <a:lstStyle/>
            <a:p>
              <a:endParaRPr lang="en-US"/>
            </a:p>
          </p:txBody>
        </p:sp>
        <p:sp>
          <p:nvSpPr>
            <p:cNvPr id="24" name="Oval 92"/>
            <p:cNvSpPr>
              <a:spLocks noChangeArrowheads="1"/>
            </p:cNvSpPr>
            <p:nvPr/>
          </p:nvSpPr>
          <p:spPr bwMode="auto">
            <a:xfrm>
              <a:off x="5454650" y="3068637"/>
              <a:ext cx="1444625" cy="400050"/>
            </a:xfrm>
            <a:prstGeom prst="ellipse">
              <a:avLst/>
            </a:prstGeom>
            <a:noFill/>
            <a:ln w="12700">
              <a:solidFill>
                <a:srgbClr val="000000"/>
              </a:solidFill>
              <a:round/>
              <a:headEnd/>
              <a:tailEnd/>
            </a:ln>
          </p:spPr>
          <p:txBody>
            <a:bodyPr/>
            <a:lstStyle/>
            <a:p>
              <a:endParaRPr lang="en-US"/>
            </a:p>
          </p:txBody>
        </p:sp>
        <p:sp>
          <p:nvSpPr>
            <p:cNvPr id="27" name="Oval 95"/>
            <p:cNvSpPr>
              <a:spLocks noChangeArrowheads="1"/>
            </p:cNvSpPr>
            <p:nvPr/>
          </p:nvSpPr>
          <p:spPr bwMode="auto">
            <a:xfrm>
              <a:off x="7772400" y="4110037"/>
              <a:ext cx="1109662" cy="385763"/>
            </a:xfrm>
            <a:prstGeom prst="ellipse">
              <a:avLst/>
            </a:prstGeom>
            <a:noFill/>
            <a:ln w="12700">
              <a:solidFill>
                <a:srgbClr val="000000"/>
              </a:solidFill>
              <a:round/>
              <a:headEnd/>
              <a:tailEnd/>
            </a:ln>
          </p:spPr>
          <p:txBody>
            <a:bodyPr/>
            <a:lstStyle/>
            <a:p>
              <a:endParaRPr lang="en-US"/>
            </a:p>
          </p:txBody>
        </p:sp>
        <p:sp>
          <p:nvSpPr>
            <p:cNvPr id="29" name="Rectangle 97"/>
            <p:cNvSpPr>
              <a:spLocks noChangeArrowheads="1"/>
            </p:cNvSpPr>
            <p:nvPr/>
          </p:nvSpPr>
          <p:spPr bwMode="auto">
            <a:xfrm>
              <a:off x="6245225" y="1404937"/>
              <a:ext cx="392112" cy="276225"/>
            </a:xfrm>
            <a:prstGeom prst="rect">
              <a:avLst/>
            </a:prstGeom>
            <a:noFill/>
            <a:ln w="9525">
              <a:noFill/>
              <a:miter lim="800000"/>
              <a:headEnd/>
              <a:tailEnd/>
            </a:ln>
          </p:spPr>
          <p:txBody>
            <a:bodyPr wrap="none" lIns="0" tIns="0" rIns="0" bIns="0">
              <a:spAutoFit/>
            </a:bodyPr>
            <a:lstStyle/>
            <a:p>
              <a:r>
                <a:rPr lang="en-US">
                  <a:solidFill>
                    <a:srgbClr val="000000"/>
                  </a:solidFill>
                </a:rPr>
                <a:t>start</a:t>
              </a:r>
              <a:endParaRPr lang="en-US"/>
            </a:p>
          </p:txBody>
        </p:sp>
        <p:sp>
          <p:nvSpPr>
            <p:cNvPr id="30" name="Rectangle 98"/>
            <p:cNvSpPr>
              <a:spLocks noChangeArrowheads="1"/>
            </p:cNvSpPr>
            <p:nvPr/>
          </p:nvSpPr>
          <p:spPr bwMode="auto">
            <a:xfrm>
              <a:off x="5943600" y="1828800"/>
              <a:ext cx="508000" cy="274638"/>
            </a:xfrm>
            <a:prstGeom prst="rect">
              <a:avLst/>
            </a:prstGeom>
            <a:noFill/>
            <a:ln w="9525">
              <a:noFill/>
              <a:miter lim="800000"/>
              <a:headEnd/>
              <a:tailEnd/>
            </a:ln>
          </p:spPr>
          <p:txBody>
            <a:bodyPr wrap="none" lIns="0" tIns="0" rIns="0" bIns="0">
              <a:spAutoFit/>
            </a:bodyPr>
            <a:lstStyle/>
            <a:p>
              <a:r>
                <a:rPr lang="en-US">
                  <a:solidFill>
                    <a:srgbClr val="000000"/>
                  </a:solidFill>
                </a:rPr>
                <a:t>ready</a:t>
              </a:r>
              <a:endParaRPr lang="en-US"/>
            </a:p>
          </p:txBody>
        </p:sp>
        <p:sp>
          <p:nvSpPr>
            <p:cNvPr id="31" name="Rectangle 99"/>
            <p:cNvSpPr>
              <a:spLocks noChangeArrowheads="1"/>
            </p:cNvSpPr>
            <p:nvPr/>
          </p:nvSpPr>
          <p:spPr bwMode="auto">
            <a:xfrm>
              <a:off x="5867400" y="3124200"/>
              <a:ext cx="711200" cy="274638"/>
            </a:xfrm>
            <a:prstGeom prst="rect">
              <a:avLst/>
            </a:prstGeom>
            <a:noFill/>
            <a:ln w="9525">
              <a:noFill/>
              <a:miter lim="800000"/>
              <a:headEnd/>
              <a:tailEnd/>
            </a:ln>
          </p:spPr>
          <p:txBody>
            <a:bodyPr wrap="none" lIns="0" tIns="0" rIns="0" bIns="0">
              <a:spAutoFit/>
            </a:bodyPr>
            <a:lstStyle/>
            <a:p>
              <a:r>
                <a:rPr lang="en-US">
                  <a:solidFill>
                    <a:srgbClr val="000000"/>
                  </a:solidFill>
                </a:rPr>
                <a:t>running</a:t>
              </a:r>
              <a:endParaRPr lang="en-US"/>
            </a:p>
          </p:txBody>
        </p:sp>
        <p:sp>
          <p:nvSpPr>
            <p:cNvPr id="34" name="Rectangle 102"/>
            <p:cNvSpPr>
              <a:spLocks noChangeArrowheads="1"/>
            </p:cNvSpPr>
            <p:nvPr/>
          </p:nvSpPr>
          <p:spPr bwMode="auto">
            <a:xfrm>
              <a:off x="8009990" y="4168775"/>
              <a:ext cx="905410" cy="274638"/>
            </a:xfrm>
            <a:prstGeom prst="rect">
              <a:avLst/>
            </a:prstGeom>
            <a:noFill/>
            <a:ln w="9525">
              <a:noFill/>
              <a:miter lim="800000"/>
              <a:headEnd/>
              <a:tailEnd/>
            </a:ln>
          </p:spPr>
          <p:txBody>
            <a:bodyPr wrap="square" lIns="0" tIns="0" rIns="0" bIns="0">
              <a:spAutoFit/>
            </a:bodyPr>
            <a:lstStyle/>
            <a:p>
              <a:r>
                <a:rPr lang="en-US" dirty="0">
                  <a:solidFill>
                    <a:srgbClr val="FF0000"/>
                  </a:solidFill>
                </a:rPr>
                <a:t>blocked</a:t>
              </a:r>
            </a:p>
          </p:txBody>
        </p:sp>
        <p:sp>
          <p:nvSpPr>
            <p:cNvPr id="38" name="Rectangle 106"/>
            <p:cNvSpPr>
              <a:spLocks noChangeArrowheads="1"/>
            </p:cNvSpPr>
            <p:nvPr/>
          </p:nvSpPr>
          <p:spPr bwMode="auto">
            <a:xfrm>
              <a:off x="7848600" y="2762250"/>
              <a:ext cx="961802" cy="276999"/>
            </a:xfrm>
            <a:prstGeom prst="rect">
              <a:avLst/>
            </a:prstGeom>
            <a:noFill/>
            <a:ln w="9525">
              <a:noFill/>
              <a:miter lim="800000"/>
              <a:headEnd/>
              <a:tailEnd/>
            </a:ln>
          </p:spPr>
          <p:txBody>
            <a:bodyPr wrap="none" lIns="0" tIns="0" rIns="0" bIns="0">
              <a:spAutoFit/>
            </a:bodyPr>
            <a:lstStyle/>
            <a:p>
              <a:r>
                <a:rPr lang="en-US" dirty="0" smtClean="0">
                  <a:solidFill>
                    <a:schemeClr val="accent1">
                      <a:lumMod val="50000"/>
                    </a:schemeClr>
                  </a:solidFill>
                </a:rPr>
                <a:t>unblocked</a:t>
              </a:r>
              <a:endParaRPr lang="en-US" dirty="0">
                <a:solidFill>
                  <a:schemeClr val="accent1">
                    <a:lumMod val="50000"/>
                  </a:schemeClr>
                </a:solidFill>
              </a:endParaRPr>
            </a:p>
          </p:txBody>
        </p:sp>
        <p:sp>
          <p:nvSpPr>
            <p:cNvPr id="41" name="Rectangle 110"/>
            <p:cNvSpPr>
              <a:spLocks noChangeArrowheads="1"/>
            </p:cNvSpPr>
            <p:nvPr/>
          </p:nvSpPr>
          <p:spPr bwMode="auto">
            <a:xfrm>
              <a:off x="7264400" y="3205162"/>
              <a:ext cx="508000" cy="274638"/>
            </a:xfrm>
            <a:prstGeom prst="rect">
              <a:avLst/>
            </a:prstGeom>
            <a:noFill/>
            <a:ln w="9525">
              <a:noFill/>
              <a:miter lim="800000"/>
              <a:headEnd/>
              <a:tailEnd/>
            </a:ln>
          </p:spPr>
          <p:txBody>
            <a:bodyPr wrap="none" lIns="0" tIns="0" rIns="0" bIns="0">
              <a:spAutoFit/>
            </a:bodyPr>
            <a:lstStyle/>
            <a:p>
              <a:r>
                <a:rPr lang="en-US">
                  <a:solidFill>
                    <a:srgbClr val="000000"/>
                  </a:solidFill>
                </a:rPr>
                <a:t>block</a:t>
              </a:r>
              <a:endParaRPr lang="en-US"/>
            </a:p>
          </p:txBody>
        </p:sp>
        <p:cxnSp>
          <p:nvCxnSpPr>
            <p:cNvPr id="42" name="AutoShape 111"/>
            <p:cNvCxnSpPr>
              <a:cxnSpLocks noChangeShapeType="1"/>
              <a:stCxn id="21" idx="4"/>
              <a:endCxn id="23" idx="0"/>
            </p:cNvCxnSpPr>
            <p:nvPr/>
          </p:nvCxnSpPr>
          <p:spPr bwMode="auto">
            <a:xfrm>
              <a:off x="6176963" y="1339850"/>
              <a:ext cx="1587" cy="473075"/>
            </a:xfrm>
            <a:prstGeom prst="straightConnector1">
              <a:avLst/>
            </a:prstGeom>
            <a:noFill/>
            <a:ln w="9525">
              <a:solidFill>
                <a:schemeClr val="tx1"/>
              </a:solidFill>
              <a:round/>
              <a:headEnd/>
              <a:tailEnd type="triangle" w="med" len="med"/>
            </a:ln>
          </p:spPr>
        </p:cxnSp>
        <p:cxnSp>
          <p:nvCxnSpPr>
            <p:cNvPr id="44" name="AutoShape 113"/>
            <p:cNvCxnSpPr>
              <a:cxnSpLocks noChangeShapeType="1"/>
              <a:stCxn id="23" idx="5"/>
              <a:endCxn id="24" idx="7"/>
            </p:cNvCxnSpPr>
            <p:nvPr/>
          </p:nvCxnSpPr>
          <p:spPr bwMode="auto">
            <a:xfrm>
              <a:off x="6688138" y="2152650"/>
              <a:ext cx="0" cy="974725"/>
            </a:xfrm>
            <a:prstGeom prst="straightConnector1">
              <a:avLst/>
            </a:prstGeom>
            <a:noFill/>
            <a:ln w="9525">
              <a:solidFill>
                <a:schemeClr val="tx1"/>
              </a:solidFill>
              <a:round/>
              <a:headEnd/>
              <a:tailEnd type="triangle" w="med" len="med"/>
            </a:ln>
          </p:spPr>
        </p:cxnSp>
        <p:cxnSp>
          <p:nvCxnSpPr>
            <p:cNvPr id="48" name="AutoShape 117"/>
            <p:cNvCxnSpPr>
              <a:cxnSpLocks noChangeShapeType="1"/>
              <a:stCxn id="24" idx="6"/>
              <a:endCxn id="27" idx="1"/>
            </p:cNvCxnSpPr>
            <p:nvPr/>
          </p:nvCxnSpPr>
          <p:spPr bwMode="auto">
            <a:xfrm>
              <a:off x="6899275" y="3268662"/>
              <a:ext cx="1035631" cy="897869"/>
            </a:xfrm>
            <a:prstGeom prst="straightConnector1">
              <a:avLst/>
            </a:prstGeom>
            <a:noFill/>
            <a:ln w="9525">
              <a:solidFill>
                <a:schemeClr val="tx1"/>
              </a:solidFill>
              <a:round/>
              <a:headEnd/>
              <a:tailEnd type="triangle" w="med" len="med"/>
            </a:ln>
          </p:spPr>
        </p:cxnSp>
        <p:cxnSp>
          <p:nvCxnSpPr>
            <p:cNvPr id="49" name="AutoShape 118"/>
            <p:cNvCxnSpPr>
              <a:cxnSpLocks noChangeShapeType="1"/>
              <a:stCxn id="27" idx="7"/>
              <a:endCxn id="23" idx="6"/>
            </p:cNvCxnSpPr>
            <p:nvPr/>
          </p:nvCxnSpPr>
          <p:spPr bwMode="auto">
            <a:xfrm flipH="1" flipV="1">
              <a:off x="6899275" y="2011363"/>
              <a:ext cx="1820281" cy="2155168"/>
            </a:xfrm>
            <a:prstGeom prst="straightConnector1">
              <a:avLst/>
            </a:prstGeom>
            <a:noFill/>
            <a:ln w="9525">
              <a:solidFill>
                <a:schemeClr val="tx1"/>
              </a:solidFill>
              <a:round/>
              <a:headEnd/>
              <a:tailEnd type="triangle" w="med" len="med"/>
            </a:ln>
          </p:spPr>
        </p:cxnSp>
        <p:sp>
          <p:nvSpPr>
            <p:cNvPr id="53" name="Rectangle 122"/>
            <p:cNvSpPr>
              <a:spLocks noChangeArrowheads="1"/>
            </p:cNvSpPr>
            <p:nvPr/>
          </p:nvSpPr>
          <p:spPr bwMode="auto">
            <a:xfrm>
              <a:off x="6351588" y="2473325"/>
              <a:ext cx="762000" cy="274638"/>
            </a:xfrm>
            <a:prstGeom prst="rect">
              <a:avLst/>
            </a:prstGeom>
            <a:solidFill>
              <a:schemeClr val="bg1"/>
            </a:solidFill>
            <a:ln w="9525">
              <a:noFill/>
              <a:miter lim="800000"/>
              <a:headEnd/>
              <a:tailEnd/>
            </a:ln>
          </p:spPr>
          <p:txBody>
            <a:bodyPr wrap="none" lIns="0" tIns="0" rIns="0" bIns="0">
              <a:spAutoFit/>
            </a:bodyPr>
            <a:lstStyle/>
            <a:p>
              <a:r>
                <a:rPr lang="en-US">
                  <a:solidFill>
                    <a:srgbClr val="000000"/>
                  </a:solidFill>
                </a:rPr>
                <a:t>dispatch</a:t>
              </a:r>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175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p:txBody>
          <a:bodyPr/>
          <a:lstStyle/>
          <a:p>
            <a:pPr>
              <a:defRPr/>
            </a:pPr>
            <a:fld id="{890CF1B1-9926-41FB-9FE0-0F903FD48E36}" type="slidenum">
              <a:rPr lang="en-US" smtClean="0"/>
              <a:pPr>
                <a:defRPr/>
              </a:pPr>
              <a:t>26</a:t>
            </a:fld>
            <a:endParaRPr lang="en-US" smtClean="0"/>
          </a:p>
        </p:txBody>
      </p:sp>
      <p:sp>
        <p:nvSpPr>
          <p:cNvPr id="28675" name="Rectangle 2"/>
          <p:cNvSpPr>
            <a:spLocks noGrp="1" noChangeArrowheads="1"/>
          </p:cNvSpPr>
          <p:nvPr>
            <p:ph type="title"/>
          </p:nvPr>
        </p:nvSpPr>
        <p:spPr/>
        <p:txBody>
          <a:bodyPr/>
          <a:lstStyle/>
          <a:p>
            <a:pPr eaLnBrk="1" hangingPunct="1"/>
            <a:r>
              <a:rPr lang="en-US" smtClean="0"/>
              <a:t>Issues need to be aware of</a:t>
            </a:r>
          </a:p>
        </p:txBody>
      </p:sp>
      <p:sp>
        <p:nvSpPr>
          <p:cNvPr id="28676" name="Rectangle 3"/>
          <p:cNvSpPr>
            <a:spLocks noGrp="1" noChangeArrowheads="1"/>
          </p:cNvSpPr>
          <p:nvPr>
            <p:ph type="body" idx="1"/>
          </p:nvPr>
        </p:nvSpPr>
        <p:spPr>
          <a:xfrm>
            <a:off x="304800" y="1219200"/>
            <a:ext cx="8763000" cy="5257800"/>
          </a:xfrm>
        </p:spPr>
        <p:txBody>
          <a:bodyPr/>
          <a:lstStyle/>
          <a:p>
            <a:pPr eaLnBrk="1" hangingPunct="1">
              <a:lnSpc>
                <a:spcPct val="90000"/>
              </a:lnSpc>
            </a:pPr>
            <a:r>
              <a:rPr lang="en-US" dirty="0" smtClean="0"/>
              <a:t>If a synchronized method accesses many objects, </a:t>
            </a:r>
            <a:r>
              <a:rPr lang="en-US" b="1" dirty="0" smtClean="0">
                <a:solidFill>
                  <a:schemeClr val="folHlink"/>
                </a:solidFill>
              </a:rPr>
              <a:t>all objects</a:t>
            </a:r>
            <a:r>
              <a:rPr lang="en-US" dirty="0" smtClean="0"/>
              <a:t> will be locked </a:t>
            </a:r>
          </a:p>
          <a:p>
            <a:pPr lvl="1" eaLnBrk="1" hangingPunct="1">
              <a:lnSpc>
                <a:spcPct val="90000"/>
              </a:lnSpc>
            </a:pPr>
            <a:r>
              <a:rPr lang="en-US" dirty="0" smtClean="0"/>
              <a:t>It may cause unnecessary blocking and reducing the capability of parallel computing;</a:t>
            </a:r>
          </a:p>
          <a:p>
            <a:pPr lvl="1" eaLnBrk="1" hangingPunct="1">
              <a:lnSpc>
                <a:spcPct val="90000"/>
              </a:lnSpc>
            </a:pPr>
            <a:r>
              <a:rPr lang="en-US" dirty="0" smtClean="0"/>
              <a:t>It can cause a deadlock.</a:t>
            </a:r>
          </a:p>
          <a:p>
            <a:pPr eaLnBrk="1" hangingPunct="1">
              <a:lnSpc>
                <a:spcPct val="90000"/>
              </a:lnSpc>
            </a:pPr>
            <a:r>
              <a:rPr lang="en-US" dirty="0" smtClean="0"/>
              <a:t>Because </a:t>
            </a:r>
            <a:r>
              <a:rPr lang="en-US" b="1" dirty="0" smtClean="0">
                <a:solidFill>
                  <a:schemeClr val="folHlink"/>
                </a:solidFill>
              </a:rPr>
              <a:t>all objects</a:t>
            </a:r>
            <a:r>
              <a:rPr lang="en-US" dirty="0" smtClean="0"/>
              <a:t> accessed will be locked, we do not need to specify the object!</a:t>
            </a:r>
          </a:p>
          <a:p>
            <a:pPr eaLnBrk="1" hangingPunct="1">
              <a:lnSpc>
                <a:spcPct val="90000"/>
              </a:lnSpc>
            </a:pPr>
            <a:r>
              <a:rPr lang="en-US" dirty="0" smtClean="0"/>
              <a:t>An unsynchronized method can still access a locked object – no check will be made if a method is not synchronized --  for efficiency’s reason;</a:t>
            </a:r>
          </a:p>
          <a:p>
            <a:pPr eaLnBrk="1" hangingPunct="1">
              <a:lnSpc>
                <a:spcPct val="90000"/>
              </a:lnSpc>
            </a:pPr>
            <a:r>
              <a:rPr lang="en-US" dirty="0" smtClean="0"/>
              <a:t>Re-entrant method: If a method reenters, it can acquire the lock that has been locked by its previous entrance.</a:t>
            </a:r>
          </a:p>
          <a:p>
            <a:pPr eaLnBrk="1" hangingPunct="1">
              <a:lnSpc>
                <a:spcPct val="90000"/>
              </a:lnSpc>
            </a:pPr>
            <a:endParaRPr lang="en-US"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p:txBody>
          <a:bodyPr/>
          <a:lstStyle/>
          <a:p>
            <a:pPr>
              <a:defRPr/>
            </a:pPr>
            <a:fld id="{4418B97B-D91A-41B5-B424-23A9D8B52975}" type="slidenum">
              <a:rPr lang="en-US" smtClean="0"/>
              <a:pPr>
                <a:defRPr/>
              </a:pPr>
              <a:t>27</a:t>
            </a:fld>
            <a:endParaRPr lang="en-US" smtClean="0"/>
          </a:p>
        </p:txBody>
      </p:sp>
      <p:sp>
        <p:nvSpPr>
          <p:cNvPr id="29699" name="Rectangle 2"/>
          <p:cNvSpPr>
            <a:spLocks noGrp="1" noChangeArrowheads="1"/>
          </p:cNvSpPr>
          <p:nvPr>
            <p:ph type="title"/>
          </p:nvPr>
        </p:nvSpPr>
        <p:spPr>
          <a:xfrm>
            <a:off x="2133600" y="76200"/>
            <a:ext cx="6553200" cy="560388"/>
          </a:xfrm>
        </p:spPr>
        <p:txBody>
          <a:bodyPr/>
          <a:lstStyle/>
          <a:p>
            <a:pPr eaLnBrk="1" hangingPunct="1"/>
            <a:r>
              <a:rPr lang="en-US" smtClean="0"/>
              <a:t>Deadlock Scenario</a:t>
            </a:r>
          </a:p>
        </p:txBody>
      </p:sp>
      <p:sp>
        <p:nvSpPr>
          <p:cNvPr id="29700" name="Rectangle 3"/>
          <p:cNvSpPr>
            <a:spLocks noChangeArrowheads="1"/>
          </p:cNvSpPr>
          <p:nvPr/>
        </p:nvSpPr>
        <p:spPr bwMode="auto">
          <a:xfrm>
            <a:off x="3187700" y="2667000"/>
            <a:ext cx="2362200" cy="3429000"/>
          </a:xfrm>
          <a:prstGeom prst="rect">
            <a:avLst/>
          </a:prstGeom>
          <a:solidFill>
            <a:srgbClr val="DDDDDD"/>
          </a:solidFill>
          <a:ln w="9525">
            <a:solidFill>
              <a:schemeClr val="tx1"/>
            </a:solidFill>
            <a:miter lim="800000"/>
            <a:headEnd/>
            <a:tailEnd/>
          </a:ln>
        </p:spPr>
        <p:txBody>
          <a:bodyPr wrap="none" anchor="ctr"/>
          <a:lstStyle/>
          <a:p>
            <a:pPr eaLnBrk="0" hangingPunct="0"/>
            <a:endParaRPr lang="en-US"/>
          </a:p>
        </p:txBody>
      </p:sp>
      <p:sp>
        <p:nvSpPr>
          <p:cNvPr id="29701" name="Text Box 4"/>
          <p:cNvSpPr txBox="1">
            <a:spLocks noChangeArrowheads="1"/>
          </p:cNvSpPr>
          <p:nvPr/>
        </p:nvSpPr>
        <p:spPr bwMode="auto">
          <a:xfrm>
            <a:off x="3968750" y="2605088"/>
            <a:ext cx="666750" cy="366712"/>
          </a:xfrm>
          <a:prstGeom prst="rect">
            <a:avLst/>
          </a:prstGeom>
          <a:noFill/>
          <a:ln w="9525">
            <a:noFill/>
            <a:miter lim="800000"/>
            <a:headEnd/>
            <a:tailEnd/>
          </a:ln>
        </p:spPr>
        <p:txBody>
          <a:bodyPr wrap="none">
            <a:spAutoFit/>
          </a:bodyPr>
          <a:lstStyle/>
          <a:p>
            <a:pPr eaLnBrk="0" hangingPunct="0"/>
            <a:r>
              <a:rPr lang="en-US"/>
              <a:t>Heap</a:t>
            </a:r>
          </a:p>
        </p:txBody>
      </p:sp>
      <p:sp>
        <p:nvSpPr>
          <p:cNvPr id="29702" name="Rectangle 6"/>
          <p:cNvSpPr>
            <a:spLocks noChangeArrowheads="1"/>
          </p:cNvSpPr>
          <p:nvPr/>
        </p:nvSpPr>
        <p:spPr bwMode="auto">
          <a:xfrm>
            <a:off x="3492500" y="3429000"/>
            <a:ext cx="1828800" cy="304800"/>
          </a:xfrm>
          <a:prstGeom prst="rect">
            <a:avLst/>
          </a:prstGeom>
          <a:solidFill>
            <a:srgbClr val="CCCCFF"/>
          </a:solidFill>
          <a:ln w="9525">
            <a:solidFill>
              <a:schemeClr val="tx1"/>
            </a:solidFill>
            <a:miter lim="800000"/>
            <a:headEnd/>
            <a:tailEnd/>
          </a:ln>
        </p:spPr>
        <p:txBody>
          <a:bodyPr wrap="none" anchor="ctr"/>
          <a:lstStyle/>
          <a:p>
            <a:pPr algn="ctr" eaLnBrk="0" hangingPunct="0"/>
            <a:r>
              <a:rPr lang="en-US"/>
              <a:t>Lock: true/false</a:t>
            </a:r>
          </a:p>
        </p:txBody>
      </p:sp>
      <p:sp>
        <p:nvSpPr>
          <p:cNvPr id="29703" name="Rectangle 7"/>
          <p:cNvSpPr>
            <a:spLocks noChangeArrowheads="1"/>
          </p:cNvSpPr>
          <p:nvPr/>
        </p:nvSpPr>
        <p:spPr bwMode="auto">
          <a:xfrm>
            <a:off x="3492500" y="3733800"/>
            <a:ext cx="1828800" cy="762000"/>
          </a:xfrm>
          <a:prstGeom prst="rect">
            <a:avLst/>
          </a:prstGeom>
          <a:solidFill>
            <a:srgbClr val="CCCCFF"/>
          </a:solidFill>
          <a:ln w="9525">
            <a:solidFill>
              <a:schemeClr val="tx1"/>
            </a:solidFill>
            <a:miter lim="800000"/>
            <a:headEnd/>
            <a:tailEnd/>
          </a:ln>
        </p:spPr>
        <p:txBody>
          <a:bodyPr wrap="none" anchor="ctr"/>
          <a:lstStyle/>
          <a:p>
            <a:pPr algn="ctr" eaLnBrk="0" hangingPunct="0"/>
            <a:r>
              <a:rPr lang="en-US"/>
              <a:t>Object1</a:t>
            </a:r>
          </a:p>
        </p:txBody>
      </p:sp>
      <p:sp>
        <p:nvSpPr>
          <p:cNvPr id="29704" name="Rectangle 9"/>
          <p:cNvSpPr>
            <a:spLocks noChangeArrowheads="1"/>
          </p:cNvSpPr>
          <p:nvPr/>
        </p:nvSpPr>
        <p:spPr bwMode="auto">
          <a:xfrm>
            <a:off x="3492500" y="4953000"/>
            <a:ext cx="1828800" cy="304800"/>
          </a:xfrm>
          <a:prstGeom prst="rect">
            <a:avLst/>
          </a:prstGeom>
          <a:solidFill>
            <a:srgbClr val="CCCCFF"/>
          </a:solidFill>
          <a:ln w="9525">
            <a:solidFill>
              <a:schemeClr val="tx1"/>
            </a:solidFill>
            <a:miter lim="800000"/>
            <a:headEnd/>
            <a:tailEnd/>
          </a:ln>
        </p:spPr>
        <p:txBody>
          <a:bodyPr wrap="none" anchor="ctr"/>
          <a:lstStyle/>
          <a:p>
            <a:pPr algn="ctr" eaLnBrk="0" hangingPunct="0"/>
            <a:r>
              <a:rPr lang="en-US"/>
              <a:t>Lock: true/false</a:t>
            </a:r>
          </a:p>
        </p:txBody>
      </p:sp>
      <p:sp>
        <p:nvSpPr>
          <p:cNvPr id="29705" name="Rectangle 10"/>
          <p:cNvSpPr>
            <a:spLocks noChangeArrowheads="1"/>
          </p:cNvSpPr>
          <p:nvPr/>
        </p:nvSpPr>
        <p:spPr bwMode="auto">
          <a:xfrm>
            <a:off x="3492500" y="5257800"/>
            <a:ext cx="1828800" cy="533400"/>
          </a:xfrm>
          <a:prstGeom prst="rect">
            <a:avLst/>
          </a:prstGeom>
          <a:solidFill>
            <a:srgbClr val="CCCCFF"/>
          </a:solidFill>
          <a:ln w="9525">
            <a:solidFill>
              <a:schemeClr val="tx1"/>
            </a:solidFill>
            <a:miter lim="800000"/>
            <a:headEnd/>
            <a:tailEnd/>
          </a:ln>
        </p:spPr>
        <p:txBody>
          <a:bodyPr wrap="none" anchor="ctr"/>
          <a:lstStyle/>
          <a:p>
            <a:pPr algn="ctr" eaLnBrk="0" hangingPunct="0"/>
            <a:r>
              <a:rPr lang="en-US"/>
              <a:t>Object2</a:t>
            </a:r>
          </a:p>
        </p:txBody>
      </p:sp>
      <p:sp>
        <p:nvSpPr>
          <p:cNvPr id="29706" name="Rectangle 11"/>
          <p:cNvSpPr>
            <a:spLocks noChangeArrowheads="1"/>
          </p:cNvSpPr>
          <p:nvPr/>
        </p:nvSpPr>
        <p:spPr bwMode="auto">
          <a:xfrm>
            <a:off x="457200" y="3429000"/>
            <a:ext cx="2044700" cy="1828800"/>
          </a:xfrm>
          <a:prstGeom prst="rect">
            <a:avLst/>
          </a:prstGeom>
          <a:solidFill>
            <a:srgbClr val="FFFFCC"/>
          </a:solidFill>
          <a:ln w="9525">
            <a:solidFill>
              <a:schemeClr val="tx1"/>
            </a:solidFill>
            <a:miter lim="800000"/>
            <a:headEnd/>
            <a:tailEnd/>
          </a:ln>
        </p:spPr>
        <p:txBody>
          <a:bodyPr wrap="none" anchor="ctr"/>
          <a:lstStyle/>
          <a:p>
            <a:pPr eaLnBrk="0" hangingPunct="0"/>
            <a:r>
              <a:rPr lang="en-US"/>
              <a:t>Thread 1</a:t>
            </a:r>
          </a:p>
          <a:p>
            <a:pPr eaLnBrk="0" hangingPunct="0"/>
            <a:endParaRPr lang="en-US"/>
          </a:p>
          <a:p>
            <a:pPr eaLnBrk="0" hangingPunct="0"/>
            <a:r>
              <a:rPr lang="en-US"/>
              <a:t>Access Object1 {</a:t>
            </a:r>
          </a:p>
          <a:p>
            <a:pPr eaLnBrk="0" hangingPunct="0"/>
            <a:r>
              <a:rPr lang="en-US"/>
              <a:t>…</a:t>
            </a:r>
          </a:p>
          <a:p>
            <a:pPr eaLnBrk="0" hangingPunct="0"/>
            <a:r>
              <a:rPr lang="en-US"/>
              <a:t>       Access Object2</a:t>
            </a:r>
          </a:p>
          <a:p>
            <a:pPr eaLnBrk="0" hangingPunct="0"/>
            <a:r>
              <a:rPr lang="en-US"/>
              <a:t>}</a:t>
            </a:r>
          </a:p>
        </p:txBody>
      </p:sp>
      <p:sp>
        <p:nvSpPr>
          <p:cNvPr id="29707" name="Text Box 15"/>
          <p:cNvSpPr txBox="1">
            <a:spLocks noChangeArrowheads="1"/>
          </p:cNvSpPr>
          <p:nvPr/>
        </p:nvSpPr>
        <p:spPr bwMode="auto">
          <a:xfrm>
            <a:off x="639763" y="2514600"/>
            <a:ext cx="2103437" cy="923925"/>
          </a:xfrm>
          <a:prstGeom prst="rect">
            <a:avLst/>
          </a:prstGeom>
          <a:noFill/>
          <a:ln w="9525">
            <a:noFill/>
            <a:miter lim="800000"/>
            <a:headEnd/>
            <a:tailEnd/>
          </a:ln>
        </p:spPr>
        <p:txBody>
          <a:bodyPr>
            <a:spAutoFit/>
          </a:bodyPr>
          <a:lstStyle/>
          <a:p>
            <a:pPr algn="ctr" eaLnBrk="0" hangingPunct="0"/>
            <a:r>
              <a:rPr lang="en-US"/>
              <a:t>A thread accesses </a:t>
            </a:r>
            <a:br>
              <a:rPr lang="en-US"/>
            </a:br>
            <a:r>
              <a:rPr lang="en-US"/>
              <a:t>Object 1 and then Object2</a:t>
            </a:r>
          </a:p>
        </p:txBody>
      </p:sp>
      <p:sp>
        <p:nvSpPr>
          <p:cNvPr id="29708" name="Text Box 41"/>
          <p:cNvSpPr txBox="1">
            <a:spLocks noChangeArrowheads="1"/>
          </p:cNvSpPr>
          <p:nvPr/>
        </p:nvSpPr>
        <p:spPr bwMode="auto">
          <a:xfrm>
            <a:off x="1050925" y="944563"/>
            <a:ext cx="7559675" cy="831850"/>
          </a:xfrm>
          <a:prstGeom prst="rect">
            <a:avLst/>
          </a:prstGeom>
          <a:noFill/>
          <a:ln w="9525">
            <a:noFill/>
            <a:miter lim="800000"/>
            <a:headEnd/>
            <a:tailEnd/>
          </a:ln>
        </p:spPr>
        <p:txBody>
          <a:bodyPr>
            <a:spAutoFit/>
          </a:bodyPr>
          <a:lstStyle/>
          <a:p>
            <a:pPr marL="228600" indent="-228600" eaLnBrk="0" hangingPunct="0">
              <a:buFontTx/>
              <a:buChar char="•"/>
            </a:pPr>
            <a:r>
              <a:rPr lang="en-US" sz="2400" dirty="0"/>
              <a:t>Thread 1 </a:t>
            </a:r>
            <a:r>
              <a:rPr lang="en-US" sz="2400" dirty="0" smtClean="0"/>
              <a:t>holds Object </a:t>
            </a:r>
            <a:r>
              <a:rPr lang="en-US" sz="2400" dirty="0"/>
              <a:t>1 while waiting for Object 2</a:t>
            </a:r>
          </a:p>
          <a:p>
            <a:pPr marL="228600" indent="-228600" eaLnBrk="0" hangingPunct="0">
              <a:buFontTx/>
              <a:buChar char="•"/>
            </a:pPr>
            <a:r>
              <a:rPr lang="en-US" sz="2400" dirty="0"/>
              <a:t>Thread 2 </a:t>
            </a:r>
            <a:r>
              <a:rPr lang="en-US" sz="2400" dirty="0" smtClean="0"/>
              <a:t>holds </a:t>
            </a:r>
            <a:r>
              <a:rPr lang="en-US" sz="2400" dirty="0"/>
              <a:t>Object 2 while waiting for Object 1</a:t>
            </a:r>
          </a:p>
        </p:txBody>
      </p:sp>
      <p:cxnSp>
        <p:nvCxnSpPr>
          <p:cNvPr id="29709" name="AutoShape 44"/>
          <p:cNvCxnSpPr>
            <a:cxnSpLocks noChangeShapeType="1"/>
            <a:endCxn id="29702" idx="1"/>
          </p:cNvCxnSpPr>
          <p:nvPr/>
        </p:nvCxnSpPr>
        <p:spPr bwMode="auto">
          <a:xfrm flipV="1">
            <a:off x="2501900" y="3581400"/>
            <a:ext cx="990600" cy="609600"/>
          </a:xfrm>
          <a:prstGeom prst="straightConnector1">
            <a:avLst/>
          </a:prstGeom>
          <a:noFill/>
          <a:ln w="9525">
            <a:solidFill>
              <a:schemeClr val="tx1"/>
            </a:solidFill>
            <a:prstDash val="dash"/>
            <a:round/>
            <a:headEnd/>
            <a:tailEnd type="triangle" w="med" len="med"/>
          </a:ln>
        </p:spPr>
      </p:cxnSp>
      <p:cxnSp>
        <p:nvCxnSpPr>
          <p:cNvPr id="29710" name="AutoShape 46"/>
          <p:cNvCxnSpPr>
            <a:cxnSpLocks noChangeShapeType="1"/>
          </p:cNvCxnSpPr>
          <p:nvPr/>
        </p:nvCxnSpPr>
        <p:spPr bwMode="auto">
          <a:xfrm flipH="1">
            <a:off x="5321300" y="4724400"/>
            <a:ext cx="1384300" cy="381000"/>
          </a:xfrm>
          <a:prstGeom prst="straightConnector1">
            <a:avLst/>
          </a:prstGeom>
          <a:noFill/>
          <a:ln w="9525">
            <a:solidFill>
              <a:schemeClr val="tx1"/>
            </a:solidFill>
            <a:round/>
            <a:headEnd/>
            <a:tailEnd type="triangle" w="med" len="med"/>
          </a:ln>
        </p:spPr>
      </p:cxnSp>
      <p:cxnSp>
        <p:nvCxnSpPr>
          <p:cNvPr id="29711" name="AutoShape 47"/>
          <p:cNvCxnSpPr>
            <a:cxnSpLocks noChangeShapeType="1"/>
            <a:endCxn id="29704" idx="1"/>
          </p:cNvCxnSpPr>
          <p:nvPr/>
        </p:nvCxnSpPr>
        <p:spPr bwMode="auto">
          <a:xfrm>
            <a:off x="2501900" y="4724400"/>
            <a:ext cx="990600" cy="381000"/>
          </a:xfrm>
          <a:prstGeom prst="straightConnector1">
            <a:avLst/>
          </a:prstGeom>
          <a:noFill/>
          <a:ln w="9525">
            <a:solidFill>
              <a:schemeClr val="tx1"/>
            </a:solidFill>
            <a:prstDash val="dash"/>
            <a:round/>
            <a:headEnd/>
            <a:tailEnd type="triangle" w="med" len="med"/>
          </a:ln>
        </p:spPr>
      </p:cxnSp>
      <p:sp>
        <p:nvSpPr>
          <p:cNvPr id="29712" name="Text Box 49"/>
          <p:cNvSpPr txBox="1">
            <a:spLocks noChangeArrowheads="1"/>
          </p:cNvSpPr>
          <p:nvPr/>
        </p:nvSpPr>
        <p:spPr bwMode="auto">
          <a:xfrm>
            <a:off x="4165600" y="4495800"/>
            <a:ext cx="469900" cy="366713"/>
          </a:xfrm>
          <a:prstGeom prst="rect">
            <a:avLst/>
          </a:prstGeom>
          <a:noFill/>
          <a:ln w="9525">
            <a:noFill/>
            <a:miter lim="800000"/>
            <a:headEnd/>
            <a:tailEnd/>
          </a:ln>
        </p:spPr>
        <p:txBody>
          <a:bodyPr wrap="none">
            <a:spAutoFit/>
          </a:bodyPr>
          <a:lstStyle/>
          <a:p>
            <a:pPr eaLnBrk="0" hangingPunct="0"/>
            <a:r>
              <a:rPr lang="en-US"/>
              <a:t>. . .</a:t>
            </a:r>
          </a:p>
        </p:txBody>
      </p:sp>
      <p:sp>
        <p:nvSpPr>
          <p:cNvPr id="29713" name="Rectangle 11"/>
          <p:cNvSpPr>
            <a:spLocks noChangeArrowheads="1"/>
          </p:cNvSpPr>
          <p:nvPr/>
        </p:nvSpPr>
        <p:spPr bwMode="auto">
          <a:xfrm>
            <a:off x="6705600" y="3924300"/>
            <a:ext cx="2057400" cy="1866900"/>
          </a:xfrm>
          <a:prstGeom prst="rect">
            <a:avLst/>
          </a:prstGeom>
          <a:solidFill>
            <a:srgbClr val="FFFFCC"/>
          </a:solidFill>
          <a:ln w="9525">
            <a:solidFill>
              <a:schemeClr val="tx1"/>
            </a:solidFill>
            <a:miter lim="800000"/>
            <a:headEnd/>
            <a:tailEnd/>
          </a:ln>
        </p:spPr>
        <p:txBody>
          <a:bodyPr wrap="none" anchor="ctr"/>
          <a:lstStyle/>
          <a:p>
            <a:pPr eaLnBrk="0" hangingPunct="0"/>
            <a:r>
              <a:rPr lang="en-US"/>
              <a:t>Thread 2</a:t>
            </a:r>
          </a:p>
          <a:p>
            <a:pPr eaLnBrk="0" hangingPunct="0"/>
            <a:endParaRPr lang="en-US"/>
          </a:p>
          <a:p>
            <a:pPr eaLnBrk="0" hangingPunct="0"/>
            <a:r>
              <a:rPr lang="en-US"/>
              <a:t>Access Object2 {</a:t>
            </a:r>
          </a:p>
          <a:p>
            <a:pPr eaLnBrk="0" hangingPunct="0"/>
            <a:r>
              <a:rPr lang="en-US"/>
              <a:t>…</a:t>
            </a:r>
          </a:p>
          <a:p>
            <a:pPr eaLnBrk="0" hangingPunct="0"/>
            <a:r>
              <a:rPr lang="en-US"/>
              <a:t>    Access Object1</a:t>
            </a:r>
          </a:p>
          <a:p>
            <a:pPr eaLnBrk="0" hangingPunct="0"/>
            <a:r>
              <a:rPr lang="en-US"/>
              <a:t>}</a:t>
            </a:r>
          </a:p>
        </p:txBody>
      </p:sp>
      <p:cxnSp>
        <p:nvCxnSpPr>
          <p:cNvPr id="29714" name="AutoShape 46"/>
          <p:cNvCxnSpPr>
            <a:cxnSpLocks noChangeShapeType="1"/>
            <a:endCxn id="29702" idx="3"/>
          </p:cNvCxnSpPr>
          <p:nvPr/>
        </p:nvCxnSpPr>
        <p:spPr bwMode="auto">
          <a:xfrm rot="16200000" flipV="1">
            <a:off x="5175250" y="3727450"/>
            <a:ext cx="1676400" cy="1384300"/>
          </a:xfrm>
          <a:prstGeom prst="straightConnector1">
            <a:avLst/>
          </a:prstGeom>
          <a:noFill/>
          <a:ln w="9525">
            <a:solidFill>
              <a:schemeClr val="tx1"/>
            </a:solidFill>
            <a:round/>
            <a:headEnd/>
            <a:tailEnd type="triangle" w="med" len="med"/>
          </a:ln>
        </p:spPr>
      </p:cxnSp>
      <p:sp>
        <p:nvSpPr>
          <p:cNvPr id="29715" name="Text Box 15"/>
          <p:cNvSpPr txBox="1">
            <a:spLocks noChangeArrowheads="1"/>
          </p:cNvSpPr>
          <p:nvPr/>
        </p:nvSpPr>
        <p:spPr bwMode="auto">
          <a:xfrm>
            <a:off x="6278563" y="2843213"/>
            <a:ext cx="2332037" cy="922337"/>
          </a:xfrm>
          <a:prstGeom prst="rect">
            <a:avLst/>
          </a:prstGeom>
          <a:noFill/>
          <a:ln w="9525">
            <a:noFill/>
            <a:miter lim="800000"/>
            <a:headEnd/>
            <a:tailEnd/>
          </a:ln>
        </p:spPr>
        <p:txBody>
          <a:bodyPr>
            <a:spAutoFit/>
          </a:bodyPr>
          <a:lstStyle/>
          <a:p>
            <a:pPr algn="ctr" eaLnBrk="0" hangingPunct="0"/>
            <a:r>
              <a:rPr lang="en-US"/>
              <a:t>A thread accesses </a:t>
            </a:r>
            <a:br>
              <a:rPr lang="en-US"/>
            </a:br>
            <a:r>
              <a:rPr lang="en-US"/>
              <a:t>Object 2 and then Object1</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p:txBody>
          <a:bodyPr/>
          <a:lstStyle/>
          <a:p>
            <a:pPr>
              <a:defRPr/>
            </a:pPr>
            <a:fld id="{DF0F7F55-27B0-4B86-9BF7-FA801BAE1AD2}" type="slidenum">
              <a:rPr lang="en-US" smtClean="0"/>
              <a:pPr>
                <a:defRPr/>
              </a:pPr>
              <a:t>28</a:t>
            </a:fld>
            <a:endParaRPr lang="en-US" smtClean="0"/>
          </a:p>
        </p:txBody>
      </p:sp>
      <p:sp>
        <p:nvSpPr>
          <p:cNvPr id="30723" name="Rectangle 2"/>
          <p:cNvSpPr>
            <a:spLocks noGrp="1" noChangeArrowheads="1"/>
          </p:cNvSpPr>
          <p:nvPr>
            <p:ph type="title"/>
          </p:nvPr>
        </p:nvSpPr>
        <p:spPr>
          <a:xfrm>
            <a:off x="1447800" y="0"/>
            <a:ext cx="7620000" cy="1371600"/>
          </a:xfrm>
        </p:spPr>
        <p:txBody>
          <a:bodyPr/>
          <a:lstStyle/>
          <a:p>
            <a:pPr eaLnBrk="1" hangingPunct="1">
              <a:lnSpc>
                <a:spcPct val="120000"/>
              </a:lnSpc>
            </a:pPr>
            <a:r>
              <a:rPr lang="en-US" smtClean="0"/>
              <a:t>Synchronized Statements:</a:t>
            </a:r>
            <a:br>
              <a:rPr lang="en-US" smtClean="0"/>
            </a:br>
            <a:r>
              <a:rPr lang="en-US" smtClean="0"/>
              <a:t>Fine-Grained Synchronization</a:t>
            </a:r>
          </a:p>
        </p:txBody>
      </p:sp>
      <p:sp>
        <p:nvSpPr>
          <p:cNvPr id="30724" name="Rectangle 3"/>
          <p:cNvSpPr>
            <a:spLocks noGrp="1" noChangeArrowheads="1"/>
          </p:cNvSpPr>
          <p:nvPr>
            <p:ph type="body" idx="1"/>
          </p:nvPr>
        </p:nvSpPr>
        <p:spPr>
          <a:xfrm>
            <a:off x="685800" y="1524000"/>
            <a:ext cx="8269288" cy="609600"/>
          </a:xfrm>
        </p:spPr>
        <p:txBody>
          <a:bodyPr/>
          <a:lstStyle/>
          <a:p>
            <a:pPr eaLnBrk="1" hangingPunct="1">
              <a:buFont typeface="Wingdings" pitchFamily="2" charset="2"/>
              <a:buNone/>
            </a:pPr>
            <a:r>
              <a:rPr lang="en-US" smtClean="0"/>
              <a:t>We do not have to synchronize the entire method;</a:t>
            </a:r>
          </a:p>
          <a:p>
            <a:pPr eaLnBrk="1" hangingPunct="1">
              <a:buFont typeface="Wingdings" pitchFamily="2" charset="2"/>
              <a:buNone/>
            </a:pPr>
            <a:endParaRPr lang="en-US" smtClean="0"/>
          </a:p>
        </p:txBody>
      </p:sp>
      <p:sp>
        <p:nvSpPr>
          <p:cNvPr id="30725" name="Rectangle 4"/>
          <p:cNvSpPr>
            <a:spLocks noChangeArrowheads="1"/>
          </p:cNvSpPr>
          <p:nvPr/>
        </p:nvSpPr>
        <p:spPr bwMode="auto">
          <a:xfrm>
            <a:off x="533400" y="2478088"/>
            <a:ext cx="5943600" cy="3998912"/>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None/>
            </a:pPr>
            <a:r>
              <a:rPr lang="en-US" sz="2400">
                <a:latin typeface="Arial" pitchFamily="34" charset="0"/>
              </a:rPr>
              <a:t>public void insertNode(String name) { </a:t>
            </a:r>
          </a:p>
          <a:p>
            <a:pPr marL="342900" indent="-342900">
              <a:spcBef>
                <a:spcPct val="20000"/>
              </a:spcBef>
              <a:buClr>
                <a:schemeClr val="folHlink"/>
              </a:buClr>
              <a:buSzPct val="60000"/>
              <a:buFont typeface="Wingdings" pitchFamily="2" charset="2"/>
              <a:buNone/>
            </a:pPr>
            <a:r>
              <a:rPr lang="en-US" sz="2400">
                <a:latin typeface="Arial" pitchFamily="34" charset="0"/>
              </a:rPr>
              <a:t>	node n = new node(name);</a:t>
            </a:r>
          </a:p>
          <a:p>
            <a:pPr marL="342900" indent="-342900">
              <a:spcBef>
                <a:spcPct val="20000"/>
              </a:spcBef>
              <a:buClr>
                <a:schemeClr val="folHlink"/>
              </a:buClr>
              <a:buSzPct val="60000"/>
              <a:buFont typeface="Wingdings" pitchFamily="2" charset="2"/>
              <a:buNone/>
            </a:pPr>
            <a:r>
              <a:rPr lang="en-US" sz="2400">
                <a:latin typeface="Arial" pitchFamily="34" charset="0"/>
              </a:rPr>
              <a:t>	</a:t>
            </a:r>
            <a:r>
              <a:rPr lang="en-US" sz="2400">
                <a:solidFill>
                  <a:schemeClr val="folHlink"/>
                </a:solidFill>
                <a:latin typeface="Arial" pitchFamily="34" charset="0"/>
              </a:rPr>
              <a:t>synchronized(</a:t>
            </a:r>
            <a:r>
              <a:rPr lang="en-US" sz="2400" b="1">
                <a:solidFill>
                  <a:srgbClr val="008000"/>
                </a:solidFill>
                <a:latin typeface="Arial" pitchFamily="34" charset="0"/>
              </a:rPr>
              <a:t>this</a:t>
            </a:r>
            <a:r>
              <a:rPr lang="en-US" sz="2400">
                <a:solidFill>
                  <a:schemeClr val="folHlink"/>
                </a:solidFill>
                <a:latin typeface="Arial" pitchFamily="34" charset="0"/>
              </a:rPr>
              <a:t>) { </a:t>
            </a:r>
          </a:p>
          <a:p>
            <a:pPr marL="342900" indent="-342900">
              <a:spcBef>
                <a:spcPct val="20000"/>
              </a:spcBef>
              <a:buClr>
                <a:schemeClr val="folHlink"/>
              </a:buClr>
              <a:buSzPct val="60000"/>
              <a:buFont typeface="Wingdings" pitchFamily="2" charset="2"/>
              <a:buNone/>
            </a:pPr>
            <a:r>
              <a:rPr lang="en-US" sz="2400">
                <a:solidFill>
                  <a:schemeClr val="folHlink"/>
                </a:solidFill>
                <a:latin typeface="Arial" pitchFamily="34" charset="0"/>
              </a:rPr>
              <a:t>		listCount++; </a:t>
            </a:r>
          </a:p>
          <a:p>
            <a:pPr marL="342900" indent="-342900">
              <a:spcBef>
                <a:spcPct val="20000"/>
              </a:spcBef>
              <a:buClr>
                <a:schemeClr val="folHlink"/>
              </a:buClr>
              <a:buSzPct val="60000"/>
              <a:buFont typeface="Wingdings" pitchFamily="2" charset="2"/>
              <a:buNone/>
            </a:pPr>
            <a:r>
              <a:rPr lang="en-US" sz="2400">
                <a:solidFill>
                  <a:schemeClr val="folHlink"/>
                </a:solidFill>
                <a:latin typeface="Arial" pitchFamily="34" charset="0"/>
              </a:rPr>
              <a:t>		addNode(head, n);</a:t>
            </a:r>
          </a:p>
          <a:p>
            <a:pPr marL="342900" indent="-342900">
              <a:spcBef>
                <a:spcPct val="20000"/>
              </a:spcBef>
              <a:buClr>
                <a:schemeClr val="folHlink"/>
              </a:buClr>
              <a:buSzPct val="60000"/>
              <a:buFont typeface="Wingdings" pitchFamily="2" charset="2"/>
              <a:buNone/>
            </a:pPr>
            <a:r>
              <a:rPr lang="en-US" sz="2400">
                <a:solidFill>
                  <a:schemeClr val="folHlink"/>
                </a:solidFill>
                <a:latin typeface="Arial" pitchFamily="34" charset="0"/>
              </a:rPr>
              <a:t>	} </a:t>
            </a:r>
          </a:p>
          <a:p>
            <a:pPr marL="342900" indent="-342900">
              <a:spcBef>
                <a:spcPct val="20000"/>
              </a:spcBef>
              <a:buClr>
                <a:schemeClr val="folHlink"/>
              </a:buClr>
              <a:buSzPct val="60000"/>
              <a:buFont typeface="Wingdings" pitchFamily="2" charset="2"/>
              <a:buNone/>
            </a:pPr>
            <a:r>
              <a:rPr lang="en-US" sz="2400">
                <a:latin typeface="Arial" pitchFamily="34" charset="0"/>
              </a:rPr>
              <a:t>	display(head); 	</a:t>
            </a:r>
          </a:p>
          <a:p>
            <a:pPr marL="342900" indent="-342900">
              <a:spcBef>
                <a:spcPct val="20000"/>
              </a:spcBef>
              <a:buClr>
                <a:schemeClr val="folHlink"/>
              </a:buClr>
              <a:buSzPct val="60000"/>
              <a:buFont typeface="Wingdings" pitchFamily="2" charset="2"/>
              <a:buNone/>
            </a:pPr>
            <a:r>
              <a:rPr lang="en-US" sz="2400">
                <a:latin typeface="Arial" pitchFamily="34" charset="0"/>
              </a:rPr>
              <a:t>} </a:t>
            </a:r>
          </a:p>
        </p:txBody>
      </p:sp>
      <p:sp>
        <p:nvSpPr>
          <p:cNvPr id="30726" name="Rectangle 5"/>
          <p:cNvSpPr>
            <a:spLocks noChangeArrowheads="1"/>
          </p:cNvSpPr>
          <p:nvPr/>
        </p:nvSpPr>
        <p:spPr bwMode="auto">
          <a:xfrm>
            <a:off x="6324600" y="3352800"/>
            <a:ext cx="304800" cy="533400"/>
          </a:xfrm>
          <a:prstGeom prst="rect">
            <a:avLst/>
          </a:prstGeom>
          <a:solidFill>
            <a:schemeClr val="bg1"/>
          </a:solidFill>
          <a:ln w="9525">
            <a:solidFill>
              <a:schemeClr val="tx1"/>
            </a:solidFill>
            <a:miter lim="800000"/>
            <a:headEnd/>
            <a:tailEnd/>
          </a:ln>
        </p:spPr>
        <p:txBody>
          <a:bodyPr wrap="none" anchor="ctr"/>
          <a:lstStyle/>
          <a:p>
            <a:pPr eaLnBrk="0" hangingPunct="0"/>
            <a:endParaRPr lang="en-US"/>
          </a:p>
        </p:txBody>
      </p:sp>
      <p:sp>
        <p:nvSpPr>
          <p:cNvPr id="30727" name="Rectangle 6"/>
          <p:cNvSpPr>
            <a:spLocks noChangeArrowheads="1"/>
          </p:cNvSpPr>
          <p:nvPr/>
        </p:nvSpPr>
        <p:spPr bwMode="auto">
          <a:xfrm>
            <a:off x="7086600" y="3352800"/>
            <a:ext cx="304800" cy="533400"/>
          </a:xfrm>
          <a:prstGeom prst="rect">
            <a:avLst/>
          </a:prstGeom>
          <a:solidFill>
            <a:schemeClr val="bg1"/>
          </a:solidFill>
          <a:ln w="9525">
            <a:solidFill>
              <a:schemeClr val="tx1"/>
            </a:solidFill>
            <a:miter lim="800000"/>
            <a:headEnd/>
            <a:tailEnd/>
          </a:ln>
        </p:spPr>
        <p:txBody>
          <a:bodyPr wrap="none" anchor="ctr"/>
          <a:lstStyle/>
          <a:p>
            <a:pPr eaLnBrk="0" hangingPunct="0"/>
            <a:endParaRPr lang="en-US"/>
          </a:p>
        </p:txBody>
      </p:sp>
      <p:sp>
        <p:nvSpPr>
          <p:cNvPr id="30728" name="Rectangle 7"/>
          <p:cNvSpPr>
            <a:spLocks noChangeArrowheads="1"/>
          </p:cNvSpPr>
          <p:nvPr/>
        </p:nvSpPr>
        <p:spPr bwMode="auto">
          <a:xfrm>
            <a:off x="7848600" y="3352800"/>
            <a:ext cx="304800" cy="533400"/>
          </a:xfrm>
          <a:prstGeom prst="rect">
            <a:avLst/>
          </a:prstGeom>
          <a:solidFill>
            <a:schemeClr val="bg1"/>
          </a:solidFill>
          <a:ln w="9525">
            <a:solidFill>
              <a:schemeClr val="tx1"/>
            </a:solidFill>
            <a:miter lim="800000"/>
            <a:headEnd/>
            <a:tailEnd/>
          </a:ln>
        </p:spPr>
        <p:txBody>
          <a:bodyPr wrap="none" anchor="ctr"/>
          <a:lstStyle/>
          <a:p>
            <a:pPr eaLnBrk="0" hangingPunct="0"/>
            <a:endParaRPr lang="en-US"/>
          </a:p>
        </p:txBody>
      </p:sp>
      <p:sp>
        <p:nvSpPr>
          <p:cNvPr id="30729" name="Rectangle 8"/>
          <p:cNvSpPr>
            <a:spLocks noChangeArrowheads="1"/>
          </p:cNvSpPr>
          <p:nvPr/>
        </p:nvSpPr>
        <p:spPr bwMode="auto">
          <a:xfrm>
            <a:off x="8572500" y="3352800"/>
            <a:ext cx="304800" cy="533400"/>
          </a:xfrm>
          <a:prstGeom prst="rect">
            <a:avLst/>
          </a:prstGeom>
          <a:solidFill>
            <a:schemeClr val="bg1"/>
          </a:solidFill>
          <a:ln w="9525">
            <a:solidFill>
              <a:schemeClr val="tx1"/>
            </a:solidFill>
            <a:miter lim="800000"/>
            <a:headEnd/>
            <a:tailEnd/>
          </a:ln>
        </p:spPr>
        <p:txBody>
          <a:bodyPr wrap="none" anchor="ctr"/>
          <a:lstStyle/>
          <a:p>
            <a:pPr eaLnBrk="0" hangingPunct="0"/>
            <a:endParaRPr lang="en-US"/>
          </a:p>
        </p:txBody>
      </p:sp>
      <p:cxnSp>
        <p:nvCxnSpPr>
          <p:cNvPr id="30730" name="AutoShape 9"/>
          <p:cNvCxnSpPr>
            <a:cxnSpLocks noChangeShapeType="1"/>
            <a:stCxn id="30726" idx="3"/>
            <a:endCxn id="30727" idx="1"/>
          </p:cNvCxnSpPr>
          <p:nvPr/>
        </p:nvCxnSpPr>
        <p:spPr bwMode="auto">
          <a:xfrm>
            <a:off x="6629400" y="3619500"/>
            <a:ext cx="457200" cy="0"/>
          </a:xfrm>
          <a:prstGeom prst="straightConnector1">
            <a:avLst/>
          </a:prstGeom>
          <a:noFill/>
          <a:ln w="9525">
            <a:solidFill>
              <a:schemeClr val="tx1"/>
            </a:solidFill>
            <a:round/>
            <a:headEnd/>
            <a:tailEnd type="triangle" w="med" len="med"/>
          </a:ln>
        </p:spPr>
      </p:cxnSp>
      <p:cxnSp>
        <p:nvCxnSpPr>
          <p:cNvPr id="484362" name="AutoShape 10"/>
          <p:cNvCxnSpPr>
            <a:cxnSpLocks noChangeShapeType="1"/>
            <a:stCxn id="30727" idx="3"/>
            <a:endCxn id="30728" idx="1"/>
          </p:cNvCxnSpPr>
          <p:nvPr/>
        </p:nvCxnSpPr>
        <p:spPr bwMode="auto">
          <a:xfrm>
            <a:off x="7391400" y="3619500"/>
            <a:ext cx="457200" cy="0"/>
          </a:xfrm>
          <a:prstGeom prst="straightConnector1">
            <a:avLst/>
          </a:prstGeom>
          <a:noFill/>
          <a:ln w="9525">
            <a:solidFill>
              <a:schemeClr val="tx1"/>
            </a:solidFill>
            <a:round/>
            <a:headEnd/>
            <a:tailEnd type="triangle" w="med" len="med"/>
          </a:ln>
        </p:spPr>
      </p:cxnSp>
      <p:cxnSp>
        <p:nvCxnSpPr>
          <p:cNvPr id="30732" name="AutoShape 11"/>
          <p:cNvCxnSpPr>
            <a:cxnSpLocks noChangeShapeType="1"/>
            <a:stCxn id="30728" idx="3"/>
            <a:endCxn id="30729" idx="1"/>
          </p:cNvCxnSpPr>
          <p:nvPr/>
        </p:nvCxnSpPr>
        <p:spPr bwMode="auto">
          <a:xfrm>
            <a:off x="8153400" y="3619500"/>
            <a:ext cx="419100" cy="0"/>
          </a:xfrm>
          <a:prstGeom prst="straightConnector1">
            <a:avLst/>
          </a:prstGeom>
          <a:noFill/>
          <a:ln w="9525">
            <a:solidFill>
              <a:schemeClr val="tx1"/>
            </a:solidFill>
            <a:round/>
            <a:headEnd/>
            <a:tailEnd type="triangle" w="med" len="med"/>
          </a:ln>
        </p:spPr>
      </p:cxnSp>
      <p:sp>
        <p:nvSpPr>
          <p:cNvPr id="30733" name="Line 12"/>
          <p:cNvSpPr>
            <a:spLocks noChangeShapeType="1"/>
          </p:cNvSpPr>
          <p:nvPr/>
        </p:nvSpPr>
        <p:spPr bwMode="auto">
          <a:xfrm>
            <a:off x="6019800" y="3619500"/>
            <a:ext cx="304800" cy="0"/>
          </a:xfrm>
          <a:prstGeom prst="line">
            <a:avLst/>
          </a:prstGeom>
          <a:noFill/>
          <a:ln w="9525">
            <a:solidFill>
              <a:schemeClr val="tx1"/>
            </a:solidFill>
            <a:round/>
            <a:headEnd/>
            <a:tailEnd type="triangle" w="med" len="med"/>
          </a:ln>
        </p:spPr>
        <p:txBody>
          <a:bodyPr/>
          <a:lstStyle/>
          <a:p>
            <a:endParaRPr lang="en-US"/>
          </a:p>
        </p:txBody>
      </p:sp>
      <p:sp>
        <p:nvSpPr>
          <p:cNvPr id="30734" name="Text Box 13"/>
          <p:cNvSpPr txBox="1">
            <a:spLocks noChangeArrowheads="1"/>
          </p:cNvSpPr>
          <p:nvPr/>
        </p:nvSpPr>
        <p:spPr bwMode="auto">
          <a:xfrm>
            <a:off x="5334000" y="3429000"/>
            <a:ext cx="692150" cy="366713"/>
          </a:xfrm>
          <a:prstGeom prst="rect">
            <a:avLst/>
          </a:prstGeom>
          <a:solidFill>
            <a:schemeClr val="bg1"/>
          </a:solidFill>
          <a:ln w="9525">
            <a:noFill/>
            <a:miter lim="800000"/>
            <a:headEnd/>
            <a:tailEnd/>
          </a:ln>
        </p:spPr>
        <p:txBody>
          <a:bodyPr wrap="none">
            <a:spAutoFit/>
          </a:bodyPr>
          <a:lstStyle/>
          <a:p>
            <a:pPr eaLnBrk="0" hangingPunct="0"/>
            <a:r>
              <a:rPr lang="en-US">
                <a:latin typeface="Arial" pitchFamily="34" charset="0"/>
              </a:rPr>
              <a:t>head</a:t>
            </a:r>
          </a:p>
        </p:txBody>
      </p:sp>
      <p:sp>
        <p:nvSpPr>
          <p:cNvPr id="30735" name="Rectangle 15"/>
          <p:cNvSpPr>
            <a:spLocks noChangeArrowheads="1"/>
          </p:cNvSpPr>
          <p:nvPr/>
        </p:nvSpPr>
        <p:spPr bwMode="auto">
          <a:xfrm>
            <a:off x="7658100" y="4267200"/>
            <a:ext cx="304800" cy="533400"/>
          </a:xfrm>
          <a:prstGeom prst="rect">
            <a:avLst/>
          </a:prstGeom>
          <a:solidFill>
            <a:schemeClr val="bg1"/>
          </a:solidFill>
          <a:ln w="9525">
            <a:solidFill>
              <a:schemeClr val="tx1"/>
            </a:solidFill>
            <a:miter lim="800000"/>
            <a:headEnd/>
            <a:tailEnd/>
          </a:ln>
        </p:spPr>
        <p:txBody>
          <a:bodyPr wrap="none" anchor="ctr"/>
          <a:lstStyle/>
          <a:p>
            <a:pPr eaLnBrk="0" hangingPunct="0"/>
            <a:endParaRPr lang="en-US"/>
          </a:p>
        </p:txBody>
      </p:sp>
      <p:cxnSp>
        <p:nvCxnSpPr>
          <p:cNvPr id="484368" name="AutoShape 16"/>
          <p:cNvCxnSpPr>
            <a:cxnSpLocks noChangeShapeType="1"/>
            <a:endCxn id="30735" idx="1"/>
          </p:cNvCxnSpPr>
          <p:nvPr/>
        </p:nvCxnSpPr>
        <p:spPr bwMode="auto">
          <a:xfrm>
            <a:off x="7353300" y="4533900"/>
            <a:ext cx="304800" cy="0"/>
          </a:xfrm>
          <a:prstGeom prst="straightConnector1">
            <a:avLst/>
          </a:prstGeom>
          <a:noFill/>
          <a:ln w="9525">
            <a:solidFill>
              <a:schemeClr val="tx1"/>
            </a:solidFill>
            <a:round/>
            <a:headEnd/>
            <a:tailEnd type="triangle" w="med" len="med"/>
          </a:ln>
        </p:spPr>
      </p:cxnSp>
      <p:sp>
        <p:nvSpPr>
          <p:cNvPr id="30737" name="Text Box 17"/>
          <p:cNvSpPr txBox="1">
            <a:spLocks noChangeArrowheads="1"/>
          </p:cNvSpPr>
          <p:nvPr/>
        </p:nvSpPr>
        <p:spPr bwMode="auto">
          <a:xfrm>
            <a:off x="7010400" y="4281488"/>
            <a:ext cx="311150" cy="366712"/>
          </a:xfrm>
          <a:prstGeom prst="rect">
            <a:avLst/>
          </a:prstGeom>
          <a:solidFill>
            <a:schemeClr val="bg1"/>
          </a:solidFill>
          <a:ln w="9525">
            <a:noFill/>
            <a:miter lim="800000"/>
            <a:headEnd/>
            <a:tailEnd/>
          </a:ln>
        </p:spPr>
        <p:txBody>
          <a:bodyPr wrap="none">
            <a:spAutoFit/>
          </a:bodyPr>
          <a:lstStyle/>
          <a:p>
            <a:pPr eaLnBrk="0" hangingPunct="0"/>
            <a:r>
              <a:rPr lang="en-US">
                <a:latin typeface="Arial" pitchFamily="34" charset="0"/>
              </a:rPr>
              <a:t>n</a:t>
            </a:r>
          </a:p>
        </p:txBody>
      </p:sp>
      <p:cxnSp>
        <p:nvCxnSpPr>
          <p:cNvPr id="484370" name="AutoShape 18"/>
          <p:cNvCxnSpPr>
            <a:cxnSpLocks noChangeShapeType="1"/>
            <a:stCxn id="30727" idx="3"/>
            <a:endCxn id="30735" idx="1"/>
          </p:cNvCxnSpPr>
          <p:nvPr/>
        </p:nvCxnSpPr>
        <p:spPr bwMode="auto">
          <a:xfrm>
            <a:off x="7391400" y="3619500"/>
            <a:ext cx="266700" cy="914400"/>
          </a:xfrm>
          <a:prstGeom prst="bentConnector3">
            <a:avLst>
              <a:gd name="adj1" fmla="val 50000"/>
            </a:avLst>
          </a:prstGeom>
          <a:noFill/>
          <a:ln w="9525">
            <a:solidFill>
              <a:schemeClr val="tx1"/>
            </a:solidFill>
            <a:miter lim="800000"/>
            <a:headEnd/>
            <a:tailEnd type="triangle" w="med" len="med"/>
          </a:ln>
        </p:spPr>
      </p:cxnSp>
      <p:cxnSp>
        <p:nvCxnSpPr>
          <p:cNvPr id="484371" name="AutoShape 19"/>
          <p:cNvCxnSpPr>
            <a:cxnSpLocks noChangeShapeType="1"/>
            <a:stCxn id="30735" idx="3"/>
            <a:endCxn id="30728" idx="1"/>
          </p:cNvCxnSpPr>
          <p:nvPr/>
        </p:nvCxnSpPr>
        <p:spPr bwMode="auto">
          <a:xfrm flipH="1" flipV="1">
            <a:off x="7848600" y="3619500"/>
            <a:ext cx="114300" cy="914400"/>
          </a:xfrm>
          <a:prstGeom prst="bentConnector5">
            <a:avLst>
              <a:gd name="adj1" fmla="val -200000"/>
              <a:gd name="adj2" fmla="val 50000"/>
              <a:gd name="adj3" fmla="val 300000"/>
            </a:avLst>
          </a:prstGeom>
          <a:noFill/>
          <a:ln w="9525">
            <a:solidFill>
              <a:schemeClr val="tx1"/>
            </a:solidFill>
            <a:miter lim="800000"/>
            <a:headEnd/>
            <a:tailEnd type="triangle" w="med" len="med"/>
          </a:ln>
        </p:spPr>
      </p:cxnSp>
      <p:sp>
        <p:nvSpPr>
          <p:cNvPr id="484372" name="AutoShape 20"/>
          <p:cNvSpPr>
            <a:spLocks noChangeArrowheads="1"/>
          </p:cNvSpPr>
          <p:nvPr/>
        </p:nvSpPr>
        <p:spPr bwMode="auto">
          <a:xfrm>
            <a:off x="3657600" y="5029200"/>
            <a:ext cx="5410200" cy="1676400"/>
          </a:xfrm>
          <a:prstGeom prst="wedgeRoundRectCallout">
            <a:avLst>
              <a:gd name="adj1" fmla="val -52653"/>
              <a:gd name="adj2" fmla="val -125319"/>
              <a:gd name="adj3" fmla="val 16667"/>
            </a:avLst>
          </a:prstGeom>
          <a:noFill/>
          <a:ln w="9525">
            <a:solidFill>
              <a:schemeClr val="tx1"/>
            </a:solidFill>
            <a:miter lim="800000"/>
            <a:headEnd/>
            <a:tailEnd/>
          </a:ln>
        </p:spPr>
        <p:txBody>
          <a:bodyPr/>
          <a:lstStyle/>
          <a:p>
            <a:pPr algn="ctr" eaLnBrk="0" hangingPunct="0"/>
            <a:r>
              <a:rPr lang="en-US"/>
              <a:t>The statement locks the members in “this” object only!</a:t>
            </a:r>
          </a:p>
          <a:p>
            <a:pPr algn="ctr" eaLnBrk="0" hangingPunct="0"/>
            <a:r>
              <a:rPr lang="en-US"/>
              <a:t>If listCount is a static member in “myMainClass”, using “this” does not prevent the “listCount” and “head” being accessed by other unsynchronized threads!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xit" presetSubtype="0" fill="hold" nodeType="clickEffect">
                                  <p:stCondLst>
                                    <p:cond delay="0"/>
                                  </p:stCondLst>
                                  <p:childTnLst>
                                    <p:animEffect transition="out" filter="fade">
                                      <p:cBhvr>
                                        <p:cTn id="6" dur="2000"/>
                                        <p:tgtEl>
                                          <p:spTgt spid="484362"/>
                                        </p:tgtEl>
                                      </p:cBhvr>
                                    </p:animEffect>
                                    <p:set>
                                      <p:cBhvr>
                                        <p:cTn id="7" dur="1" fill="hold">
                                          <p:stCondLst>
                                            <p:cond delay="1999"/>
                                          </p:stCondLst>
                                        </p:cTn>
                                        <p:tgtEl>
                                          <p:spTgt spid="484362"/>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2000"/>
                                        <p:tgtEl>
                                          <p:spTgt spid="484368"/>
                                        </p:tgtEl>
                                      </p:cBhvr>
                                    </p:animEffect>
                                    <p:set>
                                      <p:cBhvr>
                                        <p:cTn id="10" dur="1" fill="hold">
                                          <p:stCondLst>
                                            <p:cond delay="1999"/>
                                          </p:stCondLst>
                                        </p:cTn>
                                        <p:tgtEl>
                                          <p:spTgt spid="484368"/>
                                        </p:tgtEl>
                                        <p:attrNameLst>
                                          <p:attrName>style.visibility</p:attrName>
                                        </p:attrNameLst>
                                      </p:cBhvr>
                                      <p:to>
                                        <p:strVal val="hidden"/>
                                      </p:to>
                                    </p:set>
                                  </p:childTnLst>
                                </p:cTn>
                              </p:par>
                            </p:childTnLst>
                          </p:cTn>
                        </p:par>
                        <p:par>
                          <p:cTn id="11" fill="hold" nodeType="afterGroup">
                            <p:stCondLst>
                              <p:cond delay="2000"/>
                            </p:stCondLst>
                            <p:childTnLst>
                              <p:par>
                                <p:cTn id="12" presetID="22" presetClass="entr" presetSubtype="8" fill="hold" nodeType="afterEffect">
                                  <p:stCondLst>
                                    <p:cond delay="0"/>
                                  </p:stCondLst>
                                  <p:childTnLst>
                                    <p:set>
                                      <p:cBhvr>
                                        <p:cTn id="13" dur="1" fill="hold">
                                          <p:stCondLst>
                                            <p:cond delay="0"/>
                                          </p:stCondLst>
                                        </p:cTn>
                                        <p:tgtEl>
                                          <p:spTgt spid="484370"/>
                                        </p:tgtEl>
                                        <p:attrNameLst>
                                          <p:attrName>style.visibility</p:attrName>
                                        </p:attrNameLst>
                                      </p:cBhvr>
                                      <p:to>
                                        <p:strVal val="visible"/>
                                      </p:to>
                                    </p:set>
                                    <p:animEffect transition="in" filter="wipe(left)">
                                      <p:cBhvr>
                                        <p:cTn id="14" dur="500"/>
                                        <p:tgtEl>
                                          <p:spTgt spid="484370"/>
                                        </p:tgtEl>
                                      </p:cBhvr>
                                    </p:animEffect>
                                  </p:childTnLst>
                                </p:cTn>
                              </p:par>
                            </p:childTnLst>
                          </p:cTn>
                        </p:par>
                        <p:par>
                          <p:cTn id="15" fill="hold" nodeType="afterGroup">
                            <p:stCondLst>
                              <p:cond delay="2500"/>
                            </p:stCondLst>
                            <p:childTnLst>
                              <p:par>
                                <p:cTn id="16" presetID="22" presetClass="entr" presetSubtype="4" fill="hold" nodeType="afterEffect">
                                  <p:stCondLst>
                                    <p:cond delay="0"/>
                                  </p:stCondLst>
                                  <p:childTnLst>
                                    <p:set>
                                      <p:cBhvr>
                                        <p:cTn id="17" dur="1" fill="hold">
                                          <p:stCondLst>
                                            <p:cond delay="0"/>
                                          </p:stCondLst>
                                        </p:cTn>
                                        <p:tgtEl>
                                          <p:spTgt spid="484371"/>
                                        </p:tgtEl>
                                        <p:attrNameLst>
                                          <p:attrName>style.visibility</p:attrName>
                                        </p:attrNameLst>
                                      </p:cBhvr>
                                      <p:to>
                                        <p:strVal val="visible"/>
                                      </p:to>
                                    </p:set>
                                    <p:animEffect transition="in" filter="wipe(down)">
                                      <p:cBhvr>
                                        <p:cTn id="18" dur="500"/>
                                        <p:tgtEl>
                                          <p:spTgt spid="48437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484372"/>
                                        </p:tgtEl>
                                        <p:attrNameLst>
                                          <p:attrName>style.visibility</p:attrName>
                                        </p:attrNameLst>
                                      </p:cBhvr>
                                      <p:to>
                                        <p:strVal val="visible"/>
                                      </p:to>
                                    </p:set>
                                    <p:animEffect transition="in" filter="wipe(up)">
                                      <p:cBhvr>
                                        <p:cTn id="23" dur="500"/>
                                        <p:tgtEl>
                                          <p:spTgt spid="484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37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p:txBody>
          <a:bodyPr/>
          <a:lstStyle/>
          <a:p>
            <a:pPr>
              <a:defRPr/>
            </a:pPr>
            <a:fld id="{F5C3F34F-D3D1-4197-BAC6-C65FAB79F37F}" type="slidenum">
              <a:rPr lang="en-US" smtClean="0"/>
              <a:pPr>
                <a:defRPr/>
              </a:pPr>
              <a:t>29</a:t>
            </a:fld>
            <a:endParaRPr lang="en-US" smtClean="0"/>
          </a:p>
        </p:txBody>
      </p:sp>
      <p:sp>
        <p:nvSpPr>
          <p:cNvPr id="31747" name="Rectangle 2"/>
          <p:cNvSpPr>
            <a:spLocks noGrp="1" noChangeArrowheads="1"/>
          </p:cNvSpPr>
          <p:nvPr>
            <p:ph type="title"/>
          </p:nvPr>
        </p:nvSpPr>
        <p:spPr>
          <a:xfrm>
            <a:off x="1447800" y="0"/>
            <a:ext cx="7620000" cy="685800"/>
          </a:xfrm>
        </p:spPr>
        <p:txBody>
          <a:bodyPr/>
          <a:lstStyle/>
          <a:p>
            <a:pPr eaLnBrk="1" hangingPunct="1">
              <a:lnSpc>
                <a:spcPct val="120000"/>
              </a:lnSpc>
            </a:pPr>
            <a:r>
              <a:rPr lang="en-US" smtClean="0"/>
              <a:t>Synchronized Statements:</a:t>
            </a:r>
          </a:p>
        </p:txBody>
      </p:sp>
      <p:sp>
        <p:nvSpPr>
          <p:cNvPr id="31748" name="Rectangle 4"/>
          <p:cNvSpPr>
            <a:spLocks noChangeArrowheads="1"/>
          </p:cNvSpPr>
          <p:nvPr/>
        </p:nvSpPr>
        <p:spPr bwMode="auto">
          <a:xfrm>
            <a:off x="2209800" y="3581400"/>
            <a:ext cx="5715000" cy="3276600"/>
          </a:xfrm>
          <a:prstGeom prst="rect">
            <a:avLst/>
          </a:prstGeom>
          <a:noFill/>
          <a:ln w="9525">
            <a:noFill/>
            <a:miter lim="800000"/>
            <a:headEnd/>
            <a:tailEnd/>
          </a:ln>
        </p:spPr>
        <p:txBody>
          <a:bodyPr/>
          <a:lstStyle/>
          <a:p>
            <a:pPr marL="342900" indent="-342900">
              <a:lnSpc>
                <a:spcPct val="90000"/>
              </a:lnSpc>
              <a:spcBef>
                <a:spcPct val="20000"/>
              </a:spcBef>
              <a:buClr>
                <a:schemeClr val="folHlink"/>
              </a:buClr>
              <a:buSzPct val="60000"/>
              <a:buFont typeface="Wingdings" pitchFamily="2" charset="2"/>
              <a:buNone/>
            </a:pPr>
            <a:r>
              <a:rPr lang="en-US" sz="2400">
                <a:latin typeface="Arial" pitchFamily="34" charset="0"/>
              </a:rPr>
              <a:t>public void insertNode(String name) { </a:t>
            </a:r>
          </a:p>
          <a:p>
            <a:pPr marL="342900" indent="-342900">
              <a:lnSpc>
                <a:spcPct val="90000"/>
              </a:lnSpc>
              <a:spcBef>
                <a:spcPct val="20000"/>
              </a:spcBef>
              <a:buClr>
                <a:schemeClr val="folHlink"/>
              </a:buClr>
              <a:buSzPct val="60000"/>
              <a:buFont typeface="Wingdings" pitchFamily="2" charset="2"/>
              <a:buNone/>
            </a:pPr>
            <a:r>
              <a:rPr lang="en-US" sz="2400">
                <a:latin typeface="Arial" pitchFamily="34" charset="0"/>
              </a:rPr>
              <a:t>	node n = new node(name);</a:t>
            </a:r>
          </a:p>
          <a:p>
            <a:pPr marL="342900" indent="-342900">
              <a:lnSpc>
                <a:spcPct val="90000"/>
              </a:lnSpc>
              <a:spcBef>
                <a:spcPct val="20000"/>
              </a:spcBef>
              <a:buClr>
                <a:schemeClr val="folHlink"/>
              </a:buClr>
              <a:buSzPct val="60000"/>
              <a:buFont typeface="Wingdings" pitchFamily="2" charset="2"/>
              <a:buNone/>
            </a:pPr>
            <a:r>
              <a:rPr lang="en-US" sz="2400">
                <a:latin typeface="Arial" pitchFamily="34" charset="0"/>
              </a:rPr>
              <a:t>	</a:t>
            </a:r>
            <a:r>
              <a:rPr lang="en-US" sz="2400">
                <a:solidFill>
                  <a:schemeClr val="folHlink"/>
                </a:solidFill>
                <a:latin typeface="Arial" pitchFamily="34" charset="0"/>
              </a:rPr>
              <a:t>synchronized(</a:t>
            </a:r>
            <a:r>
              <a:rPr lang="en-US" sz="2400" b="1">
                <a:solidFill>
                  <a:srgbClr val="008000"/>
                </a:solidFill>
                <a:latin typeface="Arial" pitchFamily="34" charset="0"/>
              </a:rPr>
              <a:t>myMainClass</a:t>
            </a:r>
            <a:r>
              <a:rPr lang="en-US" sz="2400">
                <a:solidFill>
                  <a:schemeClr val="folHlink"/>
                </a:solidFill>
                <a:latin typeface="Arial" pitchFamily="34" charset="0"/>
              </a:rPr>
              <a:t>) { </a:t>
            </a:r>
          </a:p>
          <a:p>
            <a:pPr marL="342900" indent="-342900">
              <a:lnSpc>
                <a:spcPct val="90000"/>
              </a:lnSpc>
              <a:spcBef>
                <a:spcPct val="20000"/>
              </a:spcBef>
              <a:buClr>
                <a:schemeClr val="folHlink"/>
              </a:buClr>
              <a:buSzPct val="60000"/>
              <a:buFont typeface="Wingdings" pitchFamily="2" charset="2"/>
              <a:buNone/>
            </a:pPr>
            <a:r>
              <a:rPr lang="en-US" sz="2400">
                <a:solidFill>
                  <a:schemeClr val="folHlink"/>
                </a:solidFill>
                <a:latin typeface="Arial" pitchFamily="34" charset="0"/>
              </a:rPr>
              <a:t>		listCount++; </a:t>
            </a:r>
          </a:p>
          <a:p>
            <a:pPr marL="342900" indent="-342900">
              <a:lnSpc>
                <a:spcPct val="90000"/>
              </a:lnSpc>
              <a:spcBef>
                <a:spcPct val="20000"/>
              </a:spcBef>
              <a:buClr>
                <a:schemeClr val="folHlink"/>
              </a:buClr>
              <a:buSzPct val="60000"/>
              <a:buFont typeface="Wingdings" pitchFamily="2" charset="2"/>
              <a:buNone/>
            </a:pPr>
            <a:r>
              <a:rPr lang="en-US" sz="2400">
                <a:solidFill>
                  <a:schemeClr val="folHlink"/>
                </a:solidFill>
                <a:latin typeface="Arial" pitchFamily="34" charset="0"/>
              </a:rPr>
              <a:t>		addNode(head, n);</a:t>
            </a:r>
          </a:p>
          <a:p>
            <a:pPr marL="342900" indent="-342900">
              <a:lnSpc>
                <a:spcPct val="90000"/>
              </a:lnSpc>
              <a:spcBef>
                <a:spcPct val="20000"/>
              </a:spcBef>
              <a:buClr>
                <a:schemeClr val="folHlink"/>
              </a:buClr>
              <a:buSzPct val="60000"/>
              <a:buFont typeface="Wingdings" pitchFamily="2" charset="2"/>
              <a:buNone/>
            </a:pPr>
            <a:r>
              <a:rPr lang="en-US" sz="2400">
                <a:solidFill>
                  <a:schemeClr val="folHlink"/>
                </a:solidFill>
                <a:latin typeface="Arial" pitchFamily="34" charset="0"/>
              </a:rPr>
              <a:t>	} </a:t>
            </a:r>
          </a:p>
          <a:p>
            <a:pPr marL="342900" indent="-342900">
              <a:lnSpc>
                <a:spcPct val="90000"/>
              </a:lnSpc>
              <a:spcBef>
                <a:spcPct val="20000"/>
              </a:spcBef>
              <a:buClr>
                <a:schemeClr val="folHlink"/>
              </a:buClr>
              <a:buSzPct val="60000"/>
              <a:buFont typeface="Wingdings" pitchFamily="2" charset="2"/>
              <a:buNone/>
            </a:pPr>
            <a:r>
              <a:rPr lang="en-US" sz="2400">
                <a:latin typeface="Arial" pitchFamily="34" charset="0"/>
              </a:rPr>
              <a:t>	display(head); 	</a:t>
            </a:r>
          </a:p>
          <a:p>
            <a:pPr marL="342900" indent="-342900">
              <a:lnSpc>
                <a:spcPct val="90000"/>
              </a:lnSpc>
              <a:spcBef>
                <a:spcPct val="20000"/>
              </a:spcBef>
              <a:buClr>
                <a:schemeClr val="folHlink"/>
              </a:buClr>
              <a:buSzPct val="60000"/>
              <a:buFont typeface="Wingdings" pitchFamily="2" charset="2"/>
              <a:buNone/>
            </a:pPr>
            <a:r>
              <a:rPr lang="en-US" sz="2400">
                <a:latin typeface="Arial" pitchFamily="34" charset="0"/>
              </a:rPr>
              <a:t>} </a:t>
            </a:r>
          </a:p>
        </p:txBody>
      </p:sp>
      <p:sp>
        <p:nvSpPr>
          <p:cNvPr id="31749" name="Rectangle 21"/>
          <p:cNvSpPr>
            <a:spLocks noChangeArrowheads="1"/>
          </p:cNvSpPr>
          <p:nvPr/>
        </p:nvSpPr>
        <p:spPr bwMode="auto">
          <a:xfrm>
            <a:off x="2286000" y="933450"/>
            <a:ext cx="5867400" cy="2678113"/>
          </a:xfrm>
          <a:prstGeom prst="rect">
            <a:avLst/>
          </a:prstGeom>
          <a:noFill/>
          <a:ln w="9525">
            <a:noFill/>
            <a:miter lim="800000"/>
            <a:headEnd/>
            <a:tailEnd/>
          </a:ln>
        </p:spPr>
        <p:txBody>
          <a:bodyPr>
            <a:spAutoFit/>
          </a:bodyPr>
          <a:lstStyle/>
          <a:p>
            <a:pPr marL="346075" indent="-346075" eaLnBrk="0" hangingPunct="0">
              <a:tabLst>
                <a:tab pos="692150" algn="l"/>
              </a:tabLst>
            </a:pPr>
            <a:r>
              <a:rPr lang="en-US" sz="2400" noProof="1">
                <a:latin typeface="Arial" pitchFamily="34" charset="0"/>
              </a:rPr>
              <a:t>public class </a:t>
            </a:r>
            <a:r>
              <a:rPr lang="en-US" sz="2400" b="1">
                <a:solidFill>
                  <a:srgbClr val="008000"/>
                </a:solidFill>
                <a:latin typeface="Arial" pitchFamily="34" charset="0"/>
              </a:rPr>
              <a:t>myM</a:t>
            </a:r>
            <a:r>
              <a:rPr lang="en-US" sz="2400" b="1" noProof="1">
                <a:solidFill>
                  <a:srgbClr val="008000"/>
                </a:solidFill>
                <a:latin typeface="Arial" pitchFamily="34" charset="0"/>
              </a:rPr>
              <a:t>ain</a:t>
            </a:r>
            <a:r>
              <a:rPr lang="en-US" sz="2400" b="1">
                <a:solidFill>
                  <a:srgbClr val="008000"/>
                </a:solidFill>
                <a:latin typeface="Arial" pitchFamily="34" charset="0"/>
              </a:rPr>
              <a:t>Class</a:t>
            </a:r>
            <a:r>
              <a:rPr lang="en-US" sz="2400" noProof="1">
                <a:latin typeface="Arial" pitchFamily="34" charset="0"/>
              </a:rPr>
              <a:t> {</a:t>
            </a:r>
          </a:p>
          <a:p>
            <a:pPr marL="346075" indent="-346075" eaLnBrk="0" hangingPunct="0">
              <a:tabLst>
                <a:tab pos="692150" algn="l"/>
              </a:tabLst>
            </a:pPr>
            <a:r>
              <a:rPr lang="en-US" sz="2400" noProof="1">
                <a:latin typeface="Arial" pitchFamily="34" charset="0"/>
              </a:rPr>
              <a:t>	public static void main(String[</a:t>
            </a:r>
            <a:r>
              <a:rPr lang="en-US" sz="2400">
                <a:latin typeface="Arial" pitchFamily="34" charset="0"/>
              </a:rPr>
              <a:t> </a:t>
            </a:r>
            <a:r>
              <a:rPr lang="en-US" sz="2400" noProof="1">
                <a:latin typeface="Arial" pitchFamily="34" charset="0"/>
              </a:rPr>
              <a:t>] args)</a:t>
            </a:r>
            <a:r>
              <a:rPr lang="en-US" sz="2400">
                <a:latin typeface="Arial" pitchFamily="34" charset="0"/>
              </a:rPr>
              <a:t> </a:t>
            </a:r>
            <a:r>
              <a:rPr lang="en-US" sz="2400" noProof="1">
                <a:latin typeface="Arial" pitchFamily="34" charset="0"/>
              </a:rPr>
              <a:t>{</a:t>
            </a:r>
            <a:endParaRPr lang="en-US" sz="2400">
              <a:latin typeface="Arial" pitchFamily="34" charset="0"/>
            </a:endParaRPr>
          </a:p>
          <a:p>
            <a:pPr marL="346075" indent="-346075" eaLnBrk="0" hangingPunct="0">
              <a:tabLst>
                <a:tab pos="692150" algn="l"/>
              </a:tabLst>
            </a:pPr>
            <a:r>
              <a:rPr lang="en-US" sz="2400">
                <a:latin typeface="Arial" pitchFamily="34" charset="0"/>
              </a:rPr>
              <a:t>		node </a:t>
            </a:r>
            <a:r>
              <a:rPr lang="en-US" sz="2400">
                <a:solidFill>
                  <a:schemeClr val="folHlink"/>
                </a:solidFill>
                <a:latin typeface="Arial" pitchFamily="34" charset="0"/>
              </a:rPr>
              <a:t>head</a:t>
            </a:r>
            <a:r>
              <a:rPr lang="en-US" sz="2400">
                <a:latin typeface="Arial" pitchFamily="34" charset="0"/>
              </a:rPr>
              <a:t>;</a:t>
            </a:r>
          </a:p>
          <a:p>
            <a:pPr marL="346075" indent="-346075" eaLnBrk="0" hangingPunct="0">
              <a:tabLst>
                <a:tab pos="692150" algn="l"/>
              </a:tabLst>
            </a:pPr>
            <a:r>
              <a:rPr lang="en-US" sz="2400">
                <a:latin typeface="Arial" pitchFamily="34" charset="0"/>
              </a:rPr>
              <a:t>		public static </a:t>
            </a:r>
            <a:r>
              <a:rPr lang="en-US" sz="2400">
                <a:solidFill>
                  <a:schemeClr val="folHlink"/>
                </a:solidFill>
                <a:latin typeface="Arial" pitchFamily="34" charset="0"/>
              </a:rPr>
              <a:t>listCount</a:t>
            </a:r>
            <a:r>
              <a:rPr lang="en-US" sz="2400">
                <a:latin typeface="Arial" pitchFamily="34" charset="0"/>
              </a:rPr>
              <a:t> = 0;</a:t>
            </a:r>
          </a:p>
          <a:p>
            <a:pPr marL="346075" indent="-346075" eaLnBrk="0" hangingPunct="0">
              <a:tabLst>
                <a:tab pos="692150" algn="l"/>
              </a:tabLst>
            </a:pPr>
            <a:r>
              <a:rPr lang="en-US" sz="2400">
                <a:latin typeface="Arial" pitchFamily="34" charset="0"/>
              </a:rPr>
              <a:t>		…</a:t>
            </a:r>
          </a:p>
          <a:p>
            <a:pPr marL="346075" indent="-346075" eaLnBrk="0" hangingPunct="0">
              <a:tabLst>
                <a:tab pos="692150" algn="l"/>
              </a:tabLst>
            </a:pPr>
            <a:r>
              <a:rPr lang="en-US" sz="2400">
                <a:latin typeface="Arial" pitchFamily="34" charset="0"/>
              </a:rPr>
              <a:t>	}</a:t>
            </a:r>
          </a:p>
          <a:p>
            <a:pPr marL="346075" indent="-346075" eaLnBrk="0" hangingPunct="0">
              <a:tabLst>
                <a:tab pos="692150" algn="l"/>
              </a:tabLst>
            </a:pPr>
            <a:r>
              <a:rPr lang="en-US" sz="2400">
                <a:latin typeface="Arial" pitchFamily="34" charset="0"/>
              </a:rPr>
              <a:t>}</a:t>
            </a:r>
            <a:endParaRPr lang="en-US" sz="2400" noProof="1">
              <a:latin typeface="Arial" pitchFamily="34" charset="0"/>
            </a:endParaRPr>
          </a:p>
        </p:txBody>
      </p:sp>
      <p:sp>
        <p:nvSpPr>
          <p:cNvPr id="6" name="AutoShape 20"/>
          <p:cNvSpPr>
            <a:spLocks noChangeArrowheads="1"/>
          </p:cNvSpPr>
          <p:nvPr/>
        </p:nvSpPr>
        <p:spPr bwMode="auto">
          <a:xfrm>
            <a:off x="5638800" y="5638800"/>
            <a:ext cx="2895600" cy="1066800"/>
          </a:xfrm>
          <a:prstGeom prst="wedgeRoundRectCallout">
            <a:avLst>
              <a:gd name="adj1" fmla="val -52181"/>
              <a:gd name="adj2" fmla="val -137009"/>
              <a:gd name="adj3" fmla="val 16667"/>
            </a:avLst>
          </a:prstGeom>
          <a:solidFill>
            <a:schemeClr val="bg1"/>
          </a:solidFill>
          <a:ln w="9525">
            <a:solidFill>
              <a:schemeClr val="tx1"/>
            </a:solidFill>
            <a:miter lim="800000"/>
            <a:headEnd/>
            <a:tailEnd/>
          </a:ln>
        </p:spPr>
        <p:txBody>
          <a:bodyPr/>
          <a:lstStyle/>
          <a:p>
            <a:pPr algn="ctr" eaLnBrk="0" hangingPunct="0"/>
            <a:r>
              <a:rPr lang="en-US"/>
              <a:t>The statement will lock the myMainClass and the static variable listCount.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p:txBody>
          <a:bodyPr/>
          <a:lstStyle/>
          <a:p>
            <a:pPr>
              <a:defRPr/>
            </a:pPr>
            <a:fld id="{4C77C875-280D-4C3E-BAC4-C73911CE0FCD}" type="slidenum">
              <a:rPr lang="en-US" smtClean="0"/>
              <a:pPr>
                <a:defRPr/>
              </a:pPr>
              <a:t>3</a:t>
            </a:fld>
            <a:endParaRPr lang="en-US" smtClean="0"/>
          </a:p>
        </p:txBody>
      </p:sp>
      <p:sp>
        <p:nvSpPr>
          <p:cNvPr id="5123" name="Rectangle 2"/>
          <p:cNvSpPr>
            <a:spLocks noGrp="1" noChangeArrowheads="1"/>
          </p:cNvSpPr>
          <p:nvPr>
            <p:ph type="title"/>
          </p:nvPr>
        </p:nvSpPr>
        <p:spPr>
          <a:xfrm>
            <a:off x="1447800" y="76200"/>
            <a:ext cx="7620000" cy="623888"/>
          </a:xfrm>
        </p:spPr>
        <p:txBody>
          <a:bodyPr/>
          <a:lstStyle/>
          <a:p>
            <a:pPr eaLnBrk="1" hangingPunct="1"/>
            <a:r>
              <a:rPr lang="en-US" dirty="0" smtClean="0">
                <a:solidFill>
                  <a:srgbClr val="0066FF"/>
                </a:solidFill>
              </a:rPr>
              <a:t>Thread</a:t>
            </a:r>
            <a:r>
              <a:rPr lang="en-US" dirty="0" smtClean="0"/>
              <a:t> Class in Java (Contd.)</a:t>
            </a:r>
          </a:p>
        </p:txBody>
      </p:sp>
      <p:sp>
        <p:nvSpPr>
          <p:cNvPr id="4100" name="Rectangle 3"/>
          <p:cNvSpPr>
            <a:spLocks noGrp="1" noChangeArrowheads="1"/>
          </p:cNvSpPr>
          <p:nvPr>
            <p:ph type="body" idx="1"/>
          </p:nvPr>
        </p:nvSpPr>
        <p:spPr>
          <a:xfrm>
            <a:off x="990600" y="838200"/>
            <a:ext cx="8077200" cy="5638800"/>
          </a:xfrm>
        </p:spPr>
        <p:txBody>
          <a:bodyPr/>
          <a:lstStyle/>
          <a:p>
            <a:pPr marL="0" indent="0" eaLnBrk="1" hangingPunct="1">
              <a:buFont typeface="Wingdings" pitchFamily="2" charset="2"/>
              <a:buNone/>
              <a:defRPr/>
            </a:pPr>
            <a:r>
              <a:rPr lang="en-US" sz="2000" dirty="0" smtClean="0"/>
              <a:t>Methods in </a:t>
            </a:r>
            <a:r>
              <a:rPr lang="en-US" sz="2000" dirty="0" smtClean="0">
                <a:solidFill>
                  <a:srgbClr val="0066FF"/>
                </a:solidFill>
              </a:rPr>
              <a:t>Thread</a:t>
            </a:r>
            <a:r>
              <a:rPr lang="en-US" sz="2000" dirty="0" smtClean="0"/>
              <a:t> class:</a:t>
            </a:r>
          </a:p>
          <a:p>
            <a:pPr eaLnBrk="1" hangingPunct="1">
              <a:defRPr/>
            </a:pPr>
            <a:r>
              <a:rPr lang="en-US" sz="2000" dirty="0" smtClean="0"/>
              <a:t>static </a:t>
            </a:r>
            <a:r>
              <a:rPr lang="en-US" sz="2000" dirty="0" err="1" smtClean="0"/>
              <a:t>int</a:t>
            </a:r>
            <a:r>
              <a:rPr lang="en-US" sz="2000" dirty="0"/>
              <a:t> </a:t>
            </a:r>
            <a:r>
              <a:rPr lang="en-US" sz="2000" dirty="0" err="1" smtClean="0">
                <a:solidFill>
                  <a:srgbClr val="0033CC"/>
                </a:solidFill>
              </a:rPr>
              <a:t>activeCount</a:t>
            </a:r>
            <a:r>
              <a:rPr lang="en-US" sz="2000" dirty="0" smtClean="0">
                <a:solidFill>
                  <a:srgbClr val="0033CC"/>
                </a:solidFill>
              </a:rPr>
              <a:t>()</a:t>
            </a:r>
            <a:r>
              <a:rPr lang="en-US" sz="2000" dirty="0" smtClean="0"/>
              <a:t>: Returns </a:t>
            </a:r>
            <a:r>
              <a:rPr lang="en-US" sz="2000" dirty="0"/>
              <a:t>the number of active threads in the current thread's thread </a:t>
            </a:r>
            <a:r>
              <a:rPr lang="en-US" sz="2000" dirty="0" smtClean="0"/>
              <a:t>group</a:t>
            </a:r>
          </a:p>
          <a:p>
            <a:pPr eaLnBrk="1" hangingPunct="1">
              <a:defRPr/>
            </a:pPr>
            <a:r>
              <a:rPr lang="en-US" sz="2000" dirty="0" smtClean="0"/>
              <a:t>static Thread </a:t>
            </a:r>
            <a:r>
              <a:rPr lang="en-US" sz="2000" dirty="0" err="1" smtClean="0">
                <a:solidFill>
                  <a:srgbClr val="0033CC"/>
                </a:solidFill>
              </a:rPr>
              <a:t>currentThread</a:t>
            </a:r>
            <a:r>
              <a:rPr lang="en-US" sz="2000" dirty="0" smtClean="0">
                <a:solidFill>
                  <a:srgbClr val="0033CC"/>
                </a:solidFill>
              </a:rPr>
              <a:t>()</a:t>
            </a:r>
            <a:r>
              <a:rPr lang="en-US" sz="2000" dirty="0" smtClean="0"/>
              <a:t>: Returns a reference to the currently executing thread object.</a:t>
            </a:r>
          </a:p>
          <a:p>
            <a:pPr eaLnBrk="1" hangingPunct="1">
              <a:defRPr/>
            </a:pPr>
            <a:r>
              <a:rPr lang="en-US" sz="2000" dirty="0" smtClean="0"/>
              <a:t>void	</a:t>
            </a:r>
            <a:r>
              <a:rPr lang="en-US" sz="2000" dirty="0" smtClean="0">
                <a:solidFill>
                  <a:srgbClr val="0033CC"/>
                </a:solidFill>
              </a:rPr>
              <a:t>destroy()</a:t>
            </a:r>
            <a:r>
              <a:rPr lang="en-US" sz="2000" dirty="0" smtClean="0"/>
              <a:t>: Destroys this thread, without any cleanup</a:t>
            </a:r>
          </a:p>
          <a:p>
            <a:pPr eaLnBrk="1" hangingPunct="1">
              <a:defRPr/>
            </a:pPr>
            <a:r>
              <a:rPr lang="en-US" sz="2000" dirty="0" smtClean="0"/>
              <a:t>static </a:t>
            </a:r>
            <a:r>
              <a:rPr lang="en-US" sz="2000" dirty="0" err="1" smtClean="0"/>
              <a:t>int</a:t>
            </a:r>
            <a:r>
              <a:rPr lang="en-US" sz="2000" dirty="0"/>
              <a:t> </a:t>
            </a:r>
            <a:r>
              <a:rPr lang="en-US" sz="2000" dirty="0" smtClean="0">
                <a:solidFill>
                  <a:srgbClr val="0033CC"/>
                </a:solidFill>
              </a:rPr>
              <a:t>enumerate(Thread[] </a:t>
            </a:r>
            <a:r>
              <a:rPr lang="en-US" sz="2000" dirty="0" err="1" smtClean="0">
                <a:solidFill>
                  <a:srgbClr val="0033CC"/>
                </a:solidFill>
              </a:rPr>
              <a:t>tarray</a:t>
            </a:r>
            <a:r>
              <a:rPr lang="en-US" sz="2000" dirty="0" smtClean="0">
                <a:solidFill>
                  <a:srgbClr val="0033CC"/>
                </a:solidFill>
              </a:rPr>
              <a:t>)</a:t>
            </a:r>
            <a:r>
              <a:rPr lang="en-US" sz="2000" dirty="0" smtClean="0"/>
              <a:t>: Copies into the specified array every active thread in the current thread's thread group and its subgroups.</a:t>
            </a:r>
          </a:p>
          <a:p>
            <a:pPr eaLnBrk="1" hangingPunct="1">
              <a:defRPr/>
            </a:pPr>
            <a:r>
              <a:rPr lang="en-US" sz="2000" dirty="0" smtClean="0"/>
              <a:t>String </a:t>
            </a:r>
            <a:r>
              <a:rPr lang="en-US" sz="2000" dirty="0" err="1" smtClean="0">
                <a:solidFill>
                  <a:srgbClr val="0033CC"/>
                </a:solidFill>
              </a:rPr>
              <a:t>getName</a:t>
            </a:r>
            <a:r>
              <a:rPr lang="en-US" sz="2000" dirty="0" smtClean="0">
                <a:solidFill>
                  <a:srgbClr val="0033CC"/>
                </a:solidFill>
              </a:rPr>
              <a:t>()</a:t>
            </a:r>
            <a:r>
              <a:rPr lang="en-US" sz="2000" dirty="0" smtClean="0"/>
              <a:t>: Returns this thread's name.</a:t>
            </a:r>
          </a:p>
          <a:p>
            <a:pPr eaLnBrk="1" hangingPunct="1">
              <a:defRPr/>
            </a:pPr>
            <a:r>
              <a:rPr lang="en-US" sz="2000" dirty="0" smtClean="0"/>
              <a:t> </a:t>
            </a:r>
            <a:r>
              <a:rPr lang="en-US" sz="2000" dirty="0" err="1" smtClean="0"/>
              <a:t>int</a:t>
            </a:r>
            <a:r>
              <a:rPr lang="en-US" sz="2000" dirty="0"/>
              <a:t> </a:t>
            </a:r>
            <a:r>
              <a:rPr lang="en-US" sz="2000" dirty="0" err="1" smtClean="0">
                <a:solidFill>
                  <a:srgbClr val="0033CC"/>
                </a:solidFill>
              </a:rPr>
              <a:t>getPriority</a:t>
            </a:r>
            <a:r>
              <a:rPr lang="en-US" sz="2000" dirty="0" smtClean="0">
                <a:solidFill>
                  <a:srgbClr val="0033CC"/>
                </a:solidFill>
              </a:rPr>
              <a:t>()</a:t>
            </a:r>
            <a:r>
              <a:rPr lang="en-US" sz="2000" dirty="0" smtClean="0"/>
              <a:t>: Returns this thread's priority.</a:t>
            </a:r>
          </a:p>
          <a:p>
            <a:pPr eaLnBrk="1" hangingPunct="1">
              <a:defRPr/>
            </a:pPr>
            <a:r>
              <a:rPr lang="en-US" sz="2000" dirty="0" smtClean="0"/>
              <a:t>void	</a:t>
            </a:r>
            <a:r>
              <a:rPr lang="en-US" sz="2000" dirty="0" err="1" smtClean="0">
                <a:solidFill>
                  <a:srgbClr val="0033CC"/>
                </a:solidFill>
              </a:rPr>
              <a:t>setPriority</a:t>
            </a:r>
            <a:r>
              <a:rPr lang="en-US" sz="2000" dirty="0" smtClean="0">
                <a:solidFill>
                  <a:srgbClr val="0033CC"/>
                </a:solidFill>
              </a:rPr>
              <a:t>(</a:t>
            </a:r>
            <a:r>
              <a:rPr lang="en-US" sz="2000" dirty="0" err="1" smtClean="0">
                <a:solidFill>
                  <a:srgbClr val="0033CC"/>
                </a:solidFill>
              </a:rPr>
              <a:t>int</a:t>
            </a:r>
            <a:r>
              <a:rPr lang="en-US" sz="2000" dirty="0" smtClean="0">
                <a:solidFill>
                  <a:srgbClr val="0033CC"/>
                </a:solidFill>
              </a:rPr>
              <a:t> </a:t>
            </a:r>
            <a:r>
              <a:rPr lang="en-US" sz="2000" dirty="0" err="1" smtClean="0">
                <a:solidFill>
                  <a:srgbClr val="0033CC"/>
                </a:solidFill>
              </a:rPr>
              <a:t>newPriority</a:t>
            </a:r>
            <a:r>
              <a:rPr lang="en-US" sz="2000" dirty="0" smtClean="0">
                <a:solidFill>
                  <a:srgbClr val="0033CC"/>
                </a:solidFill>
              </a:rPr>
              <a:t>)</a:t>
            </a:r>
            <a:r>
              <a:rPr lang="en-US" sz="2000" dirty="0" smtClean="0"/>
              <a:t>: Change the priority of a thread.</a:t>
            </a:r>
          </a:p>
          <a:p>
            <a:pPr eaLnBrk="1" hangingPunct="1">
              <a:defRPr/>
            </a:pPr>
            <a:r>
              <a:rPr lang="en-US" sz="2000" dirty="0" smtClean="0"/>
              <a:t>void	</a:t>
            </a:r>
            <a:r>
              <a:rPr lang="en-US" sz="2000" dirty="0" smtClean="0">
                <a:solidFill>
                  <a:srgbClr val="0033CC"/>
                </a:solidFill>
              </a:rPr>
              <a:t>join()</a:t>
            </a:r>
            <a:r>
              <a:rPr lang="en-US" sz="2000" dirty="0" smtClean="0"/>
              <a:t>: Waits for this thread to die.</a:t>
            </a:r>
          </a:p>
          <a:p>
            <a:pPr eaLnBrk="1" hangingPunct="1">
              <a:defRPr/>
            </a:pPr>
            <a:r>
              <a:rPr lang="en-US" sz="2000" dirty="0" smtClean="0"/>
              <a:t>static void </a:t>
            </a:r>
            <a:r>
              <a:rPr lang="en-US" sz="2000" dirty="0" smtClean="0">
                <a:solidFill>
                  <a:srgbClr val="0033CC"/>
                </a:solidFill>
              </a:rPr>
              <a:t>sleep(long </a:t>
            </a:r>
            <a:r>
              <a:rPr lang="en-US" sz="2000" dirty="0" err="1" smtClean="0">
                <a:solidFill>
                  <a:srgbClr val="0033CC"/>
                </a:solidFill>
              </a:rPr>
              <a:t>millis</a:t>
            </a:r>
            <a:r>
              <a:rPr lang="en-US" sz="2000" dirty="0" smtClean="0">
                <a:solidFill>
                  <a:srgbClr val="0033CC"/>
                </a:solidFill>
              </a:rPr>
              <a:t>) </a:t>
            </a:r>
          </a:p>
          <a:p>
            <a:pPr eaLnBrk="1" hangingPunct="1">
              <a:defRPr/>
            </a:pPr>
            <a:r>
              <a:rPr lang="en-US" sz="2000" dirty="0" smtClean="0"/>
              <a:t>static void </a:t>
            </a:r>
            <a:r>
              <a:rPr lang="en-US" sz="2000" dirty="0" smtClean="0">
                <a:solidFill>
                  <a:srgbClr val="0033CC"/>
                </a:solidFill>
              </a:rPr>
              <a:t>sleep(long </a:t>
            </a:r>
            <a:r>
              <a:rPr lang="en-US" sz="2000" dirty="0" err="1" smtClean="0">
                <a:solidFill>
                  <a:srgbClr val="0033CC"/>
                </a:solidFill>
              </a:rPr>
              <a:t>millis</a:t>
            </a:r>
            <a:r>
              <a:rPr lang="en-US" sz="2000" dirty="0" smtClean="0">
                <a:solidFill>
                  <a:srgbClr val="0033CC"/>
                </a:solidFill>
              </a:rPr>
              <a:t>, </a:t>
            </a:r>
            <a:r>
              <a:rPr lang="en-US" sz="2000" dirty="0" err="1" smtClean="0">
                <a:solidFill>
                  <a:srgbClr val="0033CC"/>
                </a:solidFill>
              </a:rPr>
              <a:t>int</a:t>
            </a:r>
            <a:r>
              <a:rPr lang="en-US" sz="2000" dirty="0" smtClean="0">
                <a:solidFill>
                  <a:srgbClr val="0033CC"/>
                </a:solidFill>
              </a:rPr>
              <a:t> </a:t>
            </a:r>
            <a:r>
              <a:rPr lang="en-US" sz="2000" dirty="0" err="1" smtClean="0">
                <a:solidFill>
                  <a:srgbClr val="0033CC"/>
                </a:solidFill>
              </a:rPr>
              <a:t>nanos</a:t>
            </a:r>
            <a:r>
              <a:rPr lang="en-US" sz="2000" dirty="0" smtClean="0">
                <a:solidFill>
                  <a:srgbClr val="0033CC"/>
                </a:solidFill>
              </a:rPr>
              <a:t>)</a:t>
            </a:r>
            <a:r>
              <a:rPr lang="en-US" sz="2000" dirty="0" smtClean="0"/>
              <a:t> </a:t>
            </a:r>
          </a:p>
          <a:p>
            <a:pPr eaLnBrk="1" hangingPunct="1">
              <a:defRPr/>
            </a:pPr>
            <a:r>
              <a:rPr lang="en-US" sz="2000" dirty="0" smtClean="0"/>
              <a:t>void </a:t>
            </a:r>
            <a:r>
              <a:rPr lang="en-US" sz="2000" dirty="0" smtClean="0">
                <a:solidFill>
                  <a:srgbClr val="0033CC"/>
                </a:solidFill>
              </a:rPr>
              <a:t>run()</a:t>
            </a:r>
            <a:r>
              <a:rPr lang="en-US" sz="2000" dirty="0" smtClean="0"/>
              <a:t> </a:t>
            </a:r>
          </a:p>
          <a:p>
            <a:pPr eaLnBrk="1" hangingPunct="1">
              <a:defRPr/>
            </a:pPr>
            <a:r>
              <a:rPr lang="en-US" sz="2000" dirty="0" smtClean="0"/>
              <a:t>void </a:t>
            </a:r>
            <a:r>
              <a:rPr lang="en-US" sz="2000" dirty="0" smtClean="0">
                <a:solidFill>
                  <a:srgbClr val="0033CC"/>
                </a:solidFill>
              </a:rPr>
              <a:t>start() </a:t>
            </a:r>
          </a:p>
          <a:p>
            <a:pPr eaLnBrk="1" hangingPunct="1">
              <a:defRPr/>
            </a:pPr>
            <a:r>
              <a:rPr lang="en-US" sz="2000" dirty="0" smtClean="0"/>
              <a:t>…</a:t>
            </a:r>
          </a:p>
          <a:p>
            <a:pPr eaLnBrk="1" hangingPunct="1">
              <a:defRPr/>
            </a:pPr>
            <a:endParaRPr lang="en-US" sz="200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p:txBody>
          <a:bodyPr/>
          <a:lstStyle/>
          <a:p>
            <a:pPr>
              <a:defRPr/>
            </a:pPr>
            <a:fld id="{8C8E54FD-9375-44EB-B449-538CA53ECF7E}" type="slidenum">
              <a:rPr lang="en-US" smtClean="0"/>
              <a:pPr>
                <a:defRPr/>
              </a:pPr>
              <a:t>30</a:t>
            </a:fld>
            <a:endParaRPr lang="en-US" smtClean="0"/>
          </a:p>
        </p:txBody>
      </p:sp>
      <p:sp>
        <p:nvSpPr>
          <p:cNvPr id="32771" name="Rectangle 2"/>
          <p:cNvSpPr>
            <a:spLocks noGrp="1" noChangeArrowheads="1"/>
          </p:cNvSpPr>
          <p:nvPr>
            <p:ph type="title"/>
          </p:nvPr>
        </p:nvSpPr>
        <p:spPr/>
        <p:txBody>
          <a:bodyPr/>
          <a:lstStyle/>
          <a:p>
            <a:pPr eaLnBrk="1" hangingPunct="1"/>
            <a:r>
              <a:rPr lang="en-US" smtClean="0"/>
              <a:t>Synchronized Statements</a:t>
            </a:r>
          </a:p>
        </p:txBody>
      </p:sp>
      <p:sp>
        <p:nvSpPr>
          <p:cNvPr id="32772" name="Rectangle 3"/>
          <p:cNvSpPr>
            <a:spLocks noGrp="1" noChangeArrowheads="1"/>
          </p:cNvSpPr>
          <p:nvPr>
            <p:ph type="body" idx="1"/>
          </p:nvPr>
        </p:nvSpPr>
        <p:spPr>
          <a:xfrm>
            <a:off x="685800" y="1143000"/>
            <a:ext cx="7620000" cy="3657600"/>
          </a:xfrm>
        </p:spPr>
        <p:txBody>
          <a:bodyPr/>
          <a:lstStyle/>
          <a:p>
            <a:pPr eaLnBrk="1" hangingPunct="1">
              <a:lnSpc>
                <a:spcPct val="90000"/>
              </a:lnSpc>
              <a:buFont typeface="Wingdings" pitchFamily="2" charset="2"/>
              <a:buNone/>
            </a:pPr>
            <a:r>
              <a:rPr lang="en-US" sz="2000" smtClean="0">
                <a:latin typeface="Arial" pitchFamily="34" charset="0"/>
              </a:rPr>
              <a:t>public void insertNode(String name) { </a:t>
            </a:r>
          </a:p>
          <a:p>
            <a:pPr eaLnBrk="1" hangingPunct="1">
              <a:lnSpc>
                <a:spcPct val="90000"/>
              </a:lnSpc>
              <a:buFont typeface="Wingdings" pitchFamily="2" charset="2"/>
              <a:buNone/>
            </a:pPr>
            <a:r>
              <a:rPr lang="en-US" sz="2000" smtClean="0">
                <a:latin typeface="Arial" pitchFamily="34" charset="0"/>
              </a:rPr>
              <a:t>	node n = new node(name);</a:t>
            </a:r>
          </a:p>
          <a:p>
            <a:pPr eaLnBrk="1" hangingPunct="1">
              <a:lnSpc>
                <a:spcPct val="90000"/>
              </a:lnSpc>
              <a:buFont typeface="Wingdings" pitchFamily="2" charset="2"/>
              <a:buNone/>
            </a:pPr>
            <a:r>
              <a:rPr lang="en-US" sz="2000" smtClean="0">
                <a:latin typeface="Arial" pitchFamily="34" charset="0"/>
              </a:rPr>
              <a:t>	</a:t>
            </a:r>
            <a:r>
              <a:rPr lang="en-US" sz="2000" smtClean="0">
                <a:solidFill>
                  <a:schemeClr val="folHlink"/>
                </a:solidFill>
                <a:latin typeface="Arial" pitchFamily="34" charset="0"/>
              </a:rPr>
              <a:t>synchronized(</a:t>
            </a:r>
            <a:r>
              <a:rPr lang="en-US" sz="2000" b="1" smtClean="0">
                <a:solidFill>
                  <a:srgbClr val="008000"/>
                </a:solidFill>
                <a:latin typeface="Arial" pitchFamily="34" charset="0"/>
              </a:rPr>
              <a:t>myMainClass</a:t>
            </a:r>
            <a:r>
              <a:rPr lang="en-US" sz="2000" smtClean="0">
                <a:solidFill>
                  <a:schemeClr val="folHlink"/>
                </a:solidFill>
                <a:latin typeface="Arial" pitchFamily="34" charset="0"/>
              </a:rPr>
              <a:t>) { </a:t>
            </a:r>
          </a:p>
          <a:p>
            <a:pPr eaLnBrk="1" hangingPunct="1">
              <a:lnSpc>
                <a:spcPct val="90000"/>
              </a:lnSpc>
              <a:buFont typeface="Wingdings" pitchFamily="2" charset="2"/>
              <a:buNone/>
            </a:pPr>
            <a:r>
              <a:rPr lang="en-US" sz="2000" smtClean="0">
                <a:solidFill>
                  <a:schemeClr val="folHlink"/>
                </a:solidFill>
                <a:latin typeface="Arial" pitchFamily="34" charset="0"/>
              </a:rPr>
              <a:t>		listCount++; </a:t>
            </a:r>
          </a:p>
          <a:p>
            <a:pPr eaLnBrk="1" hangingPunct="1">
              <a:lnSpc>
                <a:spcPct val="90000"/>
              </a:lnSpc>
              <a:buFont typeface="Wingdings" pitchFamily="2" charset="2"/>
              <a:buNone/>
            </a:pPr>
            <a:r>
              <a:rPr lang="en-US" sz="2000" smtClean="0">
                <a:solidFill>
                  <a:schemeClr val="folHlink"/>
                </a:solidFill>
                <a:latin typeface="Arial" pitchFamily="34" charset="0"/>
              </a:rPr>
              <a:t>	}</a:t>
            </a:r>
          </a:p>
          <a:p>
            <a:pPr eaLnBrk="1" hangingPunct="1">
              <a:lnSpc>
                <a:spcPct val="90000"/>
              </a:lnSpc>
              <a:buFont typeface="Wingdings" pitchFamily="2" charset="2"/>
              <a:buNone/>
            </a:pPr>
            <a:r>
              <a:rPr lang="en-US" sz="2000" smtClean="0">
                <a:solidFill>
                  <a:schemeClr val="folHlink"/>
                </a:solidFill>
                <a:latin typeface="Arial" pitchFamily="34" charset="0"/>
              </a:rPr>
              <a:t>	synchronized(</a:t>
            </a:r>
            <a:r>
              <a:rPr lang="en-US" sz="2000" b="1" smtClean="0">
                <a:solidFill>
                  <a:srgbClr val="008000"/>
                </a:solidFill>
                <a:latin typeface="Arial" pitchFamily="34" charset="0"/>
              </a:rPr>
              <a:t>myMainClass</a:t>
            </a:r>
            <a:r>
              <a:rPr lang="en-US" sz="2000" smtClean="0">
                <a:solidFill>
                  <a:schemeClr val="folHlink"/>
                </a:solidFill>
                <a:latin typeface="Arial" pitchFamily="34" charset="0"/>
              </a:rPr>
              <a:t>) { </a:t>
            </a:r>
          </a:p>
          <a:p>
            <a:pPr eaLnBrk="1" hangingPunct="1">
              <a:lnSpc>
                <a:spcPct val="90000"/>
              </a:lnSpc>
              <a:buFont typeface="Wingdings" pitchFamily="2" charset="2"/>
              <a:buNone/>
            </a:pPr>
            <a:r>
              <a:rPr lang="en-US" sz="2000" smtClean="0">
                <a:solidFill>
                  <a:schemeClr val="folHlink"/>
                </a:solidFill>
                <a:latin typeface="Arial" pitchFamily="34" charset="0"/>
              </a:rPr>
              <a:t>		addNode(head, n);</a:t>
            </a:r>
          </a:p>
          <a:p>
            <a:pPr eaLnBrk="1" hangingPunct="1">
              <a:lnSpc>
                <a:spcPct val="90000"/>
              </a:lnSpc>
              <a:buFont typeface="Wingdings" pitchFamily="2" charset="2"/>
              <a:buNone/>
            </a:pPr>
            <a:r>
              <a:rPr lang="en-US" sz="2000" smtClean="0">
                <a:solidFill>
                  <a:schemeClr val="folHlink"/>
                </a:solidFill>
                <a:latin typeface="Arial" pitchFamily="34" charset="0"/>
              </a:rPr>
              <a:t>	} </a:t>
            </a:r>
          </a:p>
          <a:p>
            <a:pPr eaLnBrk="1" hangingPunct="1">
              <a:lnSpc>
                <a:spcPct val="90000"/>
              </a:lnSpc>
              <a:buFont typeface="Wingdings" pitchFamily="2" charset="2"/>
              <a:buNone/>
            </a:pPr>
            <a:r>
              <a:rPr lang="en-US" sz="2000" smtClean="0">
                <a:latin typeface="Arial" pitchFamily="34" charset="0"/>
              </a:rPr>
              <a:t>	display(head); 	</a:t>
            </a:r>
          </a:p>
          <a:p>
            <a:pPr eaLnBrk="1" hangingPunct="1">
              <a:lnSpc>
                <a:spcPct val="90000"/>
              </a:lnSpc>
              <a:buFont typeface="Wingdings" pitchFamily="2" charset="2"/>
              <a:buNone/>
            </a:pPr>
            <a:r>
              <a:rPr lang="en-US" sz="2000" smtClean="0">
                <a:latin typeface="Arial" pitchFamily="34" charset="0"/>
              </a:rPr>
              <a:t>} </a:t>
            </a:r>
          </a:p>
        </p:txBody>
      </p:sp>
      <p:sp>
        <p:nvSpPr>
          <p:cNvPr id="32773" name="Text Box 4"/>
          <p:cNvSpPr txBox="1">
            <a:spLocks noChangeArrowheads="1"/>
          </p:cNvSpPr>
          <p:nvPr/>
        </p:nvSpPr>
        <p:spPr bwMode="auto">
          <a:xfrm>
            <a:off x="593725" y="4838700"/>
            <a:ext cx="8093075" cy="1187450"/>
          </a:xfrm>
          <a:prstGeom prst="rect">
            <a:avLst/>
          </a:prstGeom>
          <a:noFill/>
          <a:ln w="9525">
            <a:noFill/>
            <a:miter lim="800000"/>
            <a:headEnd/>
            <a:tailEnd/>
          </a:ln>
        </p:spPr>
        <p:txBody>
          <a:bodyPr>
            <a:spAutoFit/>
          </a:bodyPr>
          <a:lstStyle/>
          <a:p>
            <a:pPr eaLnBrk="0" hangingPunct="0"/>
            <a:r>
              <a:rPr lang="en-US" sz="2400"/>
              <a:t>This implementation will allow listCount and head to be accessed simultaneously, while preventing each variable being accessed simultaneously </a:t>
            </a:r>
          </a:p>
        </p:txBody>
      </p:sp>
      <p:sp>
        <p:nvSpPr>
          <p:cNvPr id="2" name="Rectangle 1"/>
          <p:cNvSpPr/>
          <p:nvPr/>
        </p:nvSpPr>
        <p:spPr bwMode="auto">
          <a:xfrm>
            <a:off x="5029200" y="1828800"/>
            <a:ext cx="4038600" cy="2636520"/>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r>
              <a:rPr kumimoji="0" lang="en-US" sz="2400" b="0" i="0" u="none" strike="noStrike" cap="none" normalizeH="0" baseline="0" dirty="0" smtClean="0">
                <a:ln>
                  <a:noFill/>
                </a:ln>
                <a:solidFill>
                  <a:schemeClr val="tx1"/>
                </a:solidFill>
                <a:effectLst/>
              </a:rPr>
              <a:t>Next Lecture: </a:t>
            </a:r>
          </a:p>
          <a:p>
            <a:pPr algn="ctr" eaLnBrk="0" hangingPunct="0"/>
            <a:r>
              <a:rPr kumimoji="0" lang="en-US" sz="2400" b="0" i="0" u="none" strike="noStrike" cap="none" normalizeH="0" baseline="0" dirty="0" smtClean="0">
                <a:ln>
                  <a:noFill/>
                </a:ln>
                <a:solidFill>
                  <a:schemeClr val="tx1"/>
                </a:solidFill>
                <a:effectLst/>
              </a:rPr>
              <a:t>Multithreading in C#.</a:t>
            </a:r>
          </a:p>
          <a:p>
            <a:pPr eaLnBrk="0" hangingPunct="0"/>
            <a:r>
              <a:rPr kumimoji="0" lang="en-US" sz="2400" b="0" i="0" u="none" strike="noStrike" cap="none" normalizeH="0" baseline="0" dirty="0" smtClean="0">
                <a:ln>
                  <a:noFill/>
                </a:ln>
                <a:solidFill>
                  <a:schemeClr val="tx1"/>
                </a:solidFill>
                <a:effectLst/>
              </a:rPr>
              <a:t>C# does not support method synchronization. You</a:t>
            </a:r>
            <a:r>
              <a:rPr kumimoji="0" lang="en-US" sz="2400" b="0" i="0" u="none" strike="noStrike" cap="none" normalizeH="0" dirty="0" smtClean="0">
                <a:ln>
                  <a:noFill/>
                </a:ln>
                <a:solidFill>
                  <a:schemeClr val="tx1"/>
                </a:solidFill>
                <a:effectLst/>
              </a:rPr>
              <a:t> must use statement </a:t>
            </a:r>
            <a:r>
              <a:rPr lang="en-US" sz="2400" dirty="0" smtClean="0"/>
              <a:t>synchronization. We will learn more in the next lecture.</a:t>
            </a:r>
            <a:r>
              <a:rPr kumimoji="0" lang="en-US" sz="2400" b="0" i="0" u="none" strike="noStrike" cap="none" normalizeH="0" dirty="0" smtClean="0">
                <a:ln>
                  <a:noFill/>
                </a:ln>
                <a:solidFill>
                  <a:schemeClr val="tx1"/>
                </a:solidFill>
                <a:effectLst/>
              </a:rPr>
              <a:t> </a:t>
            </a:r>
            <a:endParaRPr kumimoji="0" lang="en-US" sz="2400" b="0" i="0" u="none" strike="noStrike" cap="none" normalizeH="0" baseline="0" dirty="0" smtClean="0">
              <a:ln>
                <a:noFill/>
              </a:ln>
              <a:solidFill>
                <a:schemeClr val="tx1"/>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p:txBody>
          <a:bodyPr/>
          <a:lstStyle/>
          <a:p>
            <a:pPr>
              <a:defRPr/>
            </a:pPr>
            <a:fld id="{F8ED1809-FCC4-4745-849D-DBC5528C72A4}" type="slidenum">
              <a:rPr lang="en-US" smtClean="0"/>
              <a:pPr>
                <a:defRPr/>
              </a:pPr>
              <a:t>4</a:t>
            </a:fld>
            <a:endParaRPr lang="en-US" smtClean="0"/>
          </a:p>
        </p:txBody>
      </p:sp>
      <p:sp>
        <p:nvSpPr>
          <p:cNvPr id="6147" name="Rectangle 2"/>
          <p:cNvSpPr>
            <a:spLocks noGrp="1" noChangeArrowheads="1"/>
          </p:cNvSpPr>
          <p:nvPr>
            <p:ph type="title"/>
          </p:nvPr>
        </p:nvSpPr>
        <p:spPr>
          <a:xfrm>
            <a:off x="1447800" y="76200"/>
            <a:ext cx="7620000" cy="623888"/>
          </a:xfrm>
        </p:spPr>
        <p:txBody>
          <a:bodyPr/>
          <a:lstStyle/>
          <a:p>
            <a:pPr eaLnBrk="1" hangingPunct="1"/>
            <a:r>
              <a:rPr lang="en-US" smtClean="0"/>
              <a:t>Multithreading in Java: Thread life cycle</a:t>
            </a:r>
          </a:p>
        </p:txBody>
      </p:sp>
      <p:sp>
        <p:nvSpPr>
          <p:cNvPr id="6148" name="Rectangle 87"/>
          <p:cNvSpPr>
            <a:spLocks noChangeArrowheads="1"/>
          </p:cNvSpPr>
          <p:nvPr/>
        </p:nvSpPr>
        <p:spPr bwMode="auto">
          <a:xfrm>
            <a:off x="1473200" y="776288"/>
            <a:ext cx="6375400" cy="366712"/>
          </a:xfrm>
          <a:prstGeom prst="rect">
            <a:avLst/>
          </a:prstGeom>
          <a:noFill/>
          <a:ln w="9525">
            <a:noFill/>
            <a:miter lim="800000"/>
            <a:headEnd/>
            <a:tailEnd/>
          </a:ln>
        </p:spPr>
        <p:txBody>
          <a:bodyPr wrap="none">
            <a:spAutoFit/>
          </a:bodyPr>
          <a:lstStyle/>
          <a:p>
            <a:r>
              <a:rPr lang="en-US">
                <a:hlinkClick r:id="rId3"/>
              </a:rPr>
              <a:t>http://java.sun.com/docs/books/tutorial/essential/threads/index.html</a:t>
            </a:r>
            <a:endParaRPr lang="en-US"/>
          </a:p>
        </p:txBody>
      </p:sp>
      <p:grpSp>
        <p:nvGrpSpPr>
          <p:cNvPr id="6149" name="Group 124"/>
          <p:cNvGrpSpPr>
            <a:grpSpLocks/>
          </p:cNvGrpSpPr>
          <p:nvPr/>
        </p:nvGrpSpPr>
        <p:grpSpPr bwMode="auto">
          <a:xfrm>
            <a:off x="204788" y="2514600"/>
            <a:ext cx="6500812" cy="3541713"/>
            <a:chOff x="693" y="1801"/>
            <a:chExt cx="4095" cy="2231"/>
          </a:xfrm>
        </p:grpSpPr>
        <p:sp>
          <p:nvSpPr>
            <p:cNvPr id="6152" name="Oval 89"/>
            <p:cNvSpPr>
              <a:spLocks noChangeArrowheads="1"/>
            </p:cNvSpPr>
            <p:nvPr/>
          </p:nvSpPr>
          <p:spPr bwMode="auto">
            <a:xfrm>
              <a:off x="2332" y="1801"/>
              <a:ext cx="910" cy="243"/>
            </a:xfrm>
            <a:prstGeom prst="ellipse">
              <a:avLst/>
            </a:prstGeom>
            <a:noFill/>
            <a:ln w="12700">
              <a:solidFill>
                <a:srgbClr val="000000"/>
              </a:solidFill>
              <a:round/>
              <a:headEnd/>
              <a:tailEnd/>
            </a:ln>
          </p:spPr>
          <p:txBody>
            <a:bodyPr/>
            <a:lstStyle/>
            <a:p>
              <a:endParaRPr lang="en-US"/>
            </a:p>
          </p:txBody>
        </p:sp>
        <p:sp>
          <p:nvSpPr>
            <p:cNvPr id="6153" name="Rectangle 90"/>
            <p:cNvSpPr>
              <a:spLocks noChangeArrowheads="1"/>
            </p:cNvSpPr>
            <p:nvPr/>
          </p:nvSpPr>
          <p:spPr bwMode="auto">
            <a:xfrm>
              <a:off x="2592" y="1824"/>
              <a:ext cx="464" cy="173"/>
            </a:xfrm>
            <a:prstGeom prst="rect">
              <a:avLst/>
            </a:prstGeom>
            <a:noFill/>
            <a:ln w="9525">
              <a:noFill/>
              <a:miter lim="800000"/>
              <a:headEnd/>
              <a:tailEnd/>
            </a:ln>
          </p:spPr>
          <p:txBody>
            <a:bodyPr wrap="none" lIns="0" tIns="0" rIns="0" bIns="0">
              <a:spAutoFit/>
            </a:bodyPr>
            <a:lstStyle/>
            <a:p>
              <a:r>
                <a:rPr lang="en-US">
                  <a:solidFill>
                    <a:srgbClr val="000000"/>
                  </a:solidFill>
                </a:rPr>
                <a:t>creation</a:t>
              </a:r>
              <a:endParaRPr lang="en-US"/>
            </a:p>
          </p:txBody>
        </p:sp>
        <p:sp>
          <p:nvSpPr>
            <p:cNvPr id="6154" name="Oval 91"/>
            <p:cNvSpPr>
              <a:spLocks noChangeArrowheads="1"/>
            </p:cNvSpPr>
            <p:nvPr/>
          </p:nvSpPr>
          <p:spPr bwMode="auto">
            <a:xfrm>
              <a:off x="2333" y="2342"/>
              <a:ext cx="909" cy="250"/>
            </a:xfrm>
            <a:prstGeom prst="ellipse">
              <a:avLst/>
            </a:prstGeom>
            <a:noFill/>
            <a:ln w="12700">
              <a:solidFill>
                <a:srgbClr val="000000"/>
              </a:solidFill>
              <a:round/>
              <a:headEnd/>
              <a:tailEnd/>
            </a:ln>
          </p:spPr>
          <p:txBody>
            <a:bodyPr/>
            <a:lstStyle/>
            <a:p>
              <a:endParaRPr lang="en-US"/>
            </a:p>
          </p:txBody>
        </p:sp>
        <p:sp>
          <p:nvSpPr>
            <p:cNvPr id="6155" name="Oval 92"/>
            <p:cNvSpPr>
              <a:spLocks noChangeArrowheads="1"/>
            </p:cNvSpPr>
            <p:nvPr/>
          </p:nvSpPr>
          <p:spPr bwMode="auto">
            <a:xfrm>
              <a:off x="2332" y="3133"/>
              <a:ext cx="910" cy="252"/>
            </a:xfrm>
            <a:prstGeom prst="ellipse">
              <a:avLst/>
            </a:prstGeom>
            <a:noFill/>
            <a:ln w="12700">
              <a:solidFill>
                <a:srgbClr val="000000"/>
              </a:solidFill>
              <a:round/>
              <a:headEnd/>
              <a:tailEnd/>
            </a:ln>
          </p:spPr>
          <p:txBody>
            <a:bodyPr/>
            <a:lstStyle/>
            <a:p>
              <a:endParaRPr lang="en-US"/>
            </a:p>
          </p:txBody>
        </p:sp>
        <p:sp>
          <p:nvSpPr>
            <p:cNvPr id="6156" name="Oval 93"/>
            <p:cNvSpPr>
              <a:spLocks noChangeArrowheads="1"/>
            </p:cNvSpPr>
            <p:nvPr/>
          </p:nvSpPr>
          <p:spPr bwMode="auto">
            <a:xfrm>
              <a:off x="2878" y="3791"/>
              <a:ext cx="878" cy="241"/>
            </a:xfrm>
            <a:prstGeom prst="ellipse">
              <a:avLst/>
            </a:prstGeom>
            <a:noFill/>
            <a:ln w="12700">
              <a:solidFill>
                <a:srgbClr val="000000"/>
              </a:solidFill>
              <a:round/>
              <a:headEnd/>
              <a:tailEnd/>
            </a:ln>
          </p:spPr>
          <p:txBody>
            <a:bodyPr/>
            <a:lstStyle/>
            <a:p>
              <a:endParaRPr lang="en-US"/>
            </a:p>
          </p:txBody>
        </p:sp>
        <p:sp>
          <p:nvSpPr>
            <p:cNvPr id="6157" name="Oval 94"/>
            <p:cNvSpPr>
              <a:spLocks noChangeArrowheads="1"/>
            </p:cNvSpPr>
            <p:nvPr/>
          </p:nvSpPr>
          <p:spPr bwMode="auto">
            <a:xfrm>
              <a:off x="1846" y="3789"/>
              <a:ext cx="879" cy="243"/>
            </a:xfrm>
            <a:prstGeom prst="ellipse">
              <a:avLst/>
            </a:prstGeom>
            <a:noFill/>
            <a:ln w="12700">
              <a:solidFill>
                <a:srgbClr val="000000"/>
              </a:solidFill>
              <a:round/>
              <a:headEnd/>
              <a:tailEnd/>
            </a:ln>
          </p:spPr>
          <p:txBody>
            <a:bodyPr/>
            <a:lstStyle/>
            <a:p>
              <a:endParaRPr lang="en-US"/>
            </a:p>
          </p:txBody>
        </p:sp>
        <p:sp>
          <p:nvSpPr>
            <p:cNvPr id="6158" name="Oval 95"/>
            <p:cNvSpPr>
              <a:spLocks noChangeArrowheads="1"/>
            </p:cNvSpPr>
            <p:nvPr/>
          </p:nvSpPr>
          <p:spPr bwMode="auto">
            <a:xfrm>
              <a:off x="3909" y="3789"/>
              <a:ext cx="879" cy="243"/>
            </a:xfrm>
            <a:prstGeom prst="ellipse">
              <a:avLst/>
            </a:prstGeom>
            <a:noFill/>
            <a:ln w="12700">
              <a:solidFill>
                <a:srgbClr val="000000"/>
              </a:solidFill>
              <a:round/>
              <a:headEnd/>
              <a:tailEnd/>
            </a:ln>
          </p:spPr>
          <p:txBody>
            <a:bodyPr/>
            <a:lstStyle/>
            <a:p>
              <a:endParaRPr lang="en-US"/>
            </a:p>
          </p:txBody>
        </p:sp>
        <p:sp>
          <p:nvSpPr>
            <p:cNvPr id="6159" name="Oval 96"/>
            <p:cNvSpPr>
              <a:spLocks noChangeArrowheads="1"/>
            </p:cNvSpPr>
            <p:nvPr/>
          </p:nvSpPr>
          <p:spPr bwMode="auto">
            <a:xfrm>
              <a:off x="693" y="3789"/>
              <a:ext cx="879" cy="243"/>
            </a:xfrm>
            <a:prstGeom prst="ellipse">
              <a:avLst/>
            </a:prstGeom>
            <a:noFill/>
            <a:ln w="12700">
              <a:solidFill>
                <a:srgbClr val="000000"/>
              </a:solidFill>
              <a:round/>
              <a:headEnd/>
              <a:tailEnd/>
            </a:ln>
          </p:spPr>
          <p:txBody>
            <a:bodyPr/>
            <a:lstStyle/>
            <a:p>
              <a:endParaRPr lang="en-US"/>
            </a:p>
          </p:txBody>
        </p:sp>
        <p:sp>
          <p:nvSpPr>
            <p:cNvPr id="6160" name="Rectangle 97"/>
            <p:cNvSpPr>
              <a:spLocks noChangeArrowheads="1"/>
            </p:cNvSpPr>
            <p:nvPr/>
          </p:nvSpPr>
          <p:spPr bwMode="auto">
            <a:xfrm>
              <a:off x="2830" y="2085"/>
              <a:ext cx="250" cy="174"/>
            </a:xfrm>
            <a:prstGeom prst="rect">
              <a:avLst/>
            </a:prstGeom>
            <a:noFill/>
            <a:ln w="9525">
              <a:noFill/>
              <a:miter lim="800000"/>
              <a:headEnd/>
              <a:tailEnd/>
            </a:ln>
          </p:spPr>
          <p:txBody>
            <a:bodyPr wrap="none" lIns="0" tIns="0" rIns="0" bIns="0">
              <a:spAutoFit/>
            </a:bodyPr>
            <a:lstStyle/>
            <a:p>
              <a:r>
                <a:rPr lang="en-US" dirty="0">
                  <a:solidFill>
                    <a:srgbClr val="0066FF"/>
                  </a:solidFill>
                </a:rPr>
                <a:t>start</a:t>
              </a:r>
            </a:p>
          </p:txBody>
        </p:sp>
        <p:sp>
          <p:nvSpPr>
            <p:cNvPr id="6161" name="Rectangle 98"/>
            <p:cNvSpPr>
              <a:spLocks noChangeArrowheads="1"/>
            </p:cNvSpPr>
            <p:nvPr/>
          </p:nvSpPr>
          <p:spPr bwMode="auto">
            <a:xfrm>
              <a:off x="2640" y="2352"/>
              <a:ext cx="320" cy="173"/>
            </a:xfrm>
            <a:prstGeom prst="rect">
              <a:avLst/>
            </a:prstGeom>
            <a:noFill/>
            <a:ln w="9525">
              <a:noFill/>
              <a:miter lim="800000"/>
              <a:headEnd/>
              <a:tailEnd/>
            </a:ln>
          </p:spPr>
          <p:txBody>
            <a:bodyPr wrap="none" lIns="0" tIns="0" rIns="0" bIns="0">
              <a:spAutoFit/>
            </a:bodyPr>
            <a:lstStyle/>
            <a:p>
              <a:r>
                <a:rPr lang="en-US">
                  <a:solidFill>
                    <a:srgbClr val="000000"/>
                  </a:solidFill>
                </a:rPr>
                <a:t>ready</a:t>
              </a:r>
              <a:endParaRPr lang="en-US"/>
            </a:p>
          </p:txBody>
        </p:sp>
        <p:sp>
          <p:nvSpPr>
            <p:cNvPr id="6162" name="Rectangle 99"/>
            <p:cNvSpPr>
              <a:spLocks noChangeArrowheads="1"/>
            </p:cNvSpPr>
            <p:nvPr/>
          </p:nvSpPr>
          <p:spPr bwMode="auto">
            <a:xfrm>
              <a:off x="2592" y="3168"/>
              <a:ext cx="448" cy="173"/>
            </a:xfrm>
            <a:prstGeom prst="rect">
              <a:avLst/>
            </a:prstGeom>
            <a:noFill/>
            <a:ln w="9525">
              <a:noFill/>
              <a:miter lim="800000"/>
              <a:headEnd/>
              <a:tailEnd/>
            </a:ln>
          </p:spPr>
          <p:txBody>
            <a:bodyPr wrap="none" lIns="0" tIns="0" rIns="0" bIns="0">
              <a:spAutoFit/>
            </a:bodyPr>
            <a:lstStyle/>
            <a:p>
              <a:r>
                <a:rPr lang="en-US">
                  <a:solidFill>
                    <a:srgbClr val="000000"/>
                  </a:solidFill>
                </a:rPr>
                <a:t>running</a:t>
              </a:r>
              <a:endParaRPr lang="en-US"/>
            </a:p>
          </p:txBody>
        </p:sp>
        <p:sp>
          <p:nvSpPr>
            <p:cNvPr id="6163" name="Rectangle 100"/>
            <p:cNvSpPr>
              <a:spLocks noChangeArrowheads="1"/>
            </p:cNvSpPr>
            <p:nvPr/>
          </p:nvSpPr>
          <p:spPr bwMode="auto">
            <a:xfrm>
              <a:off x="912" y="3826"/>
              <a:ext cx="432" cy="173"/>
            </a:xfrm>
            <a:prstGeom prst="rect">
              <a:avLst/>
            </a:prstGeom>
            <a:noFill/>
            <a:ln w="9525">
              <a:noFill/>
              <a:miter lim="800000"/>
              <a:headEnd/>
              <a:tailEnd/>
            </a:ln>
          </p:spPr>
          <p:txBody>
            <a:bodyPr wrap="none" lIns="0" tIns="0" rIns="0" bIns="0">
              <a:spAutoFit/>
            </a:bodyPr>
            <a:lstStyle/>
            <a:p>
              <a:r>
                <a:rPr lang="en-US">
                  <a:solidFill>
                    <a:srgbClr val="000000"/>
                  </a:solidFill>
                </a:rPr>
                <a:t>waiting</a:t>
              </a:r>
              <a:endParaRPr lang="en-US"/>
            </a:p>
          </p:txBody>
        </p:sp>
        <p:sp>
          <p:nvSpPr>
            <p:cNvPr id="6164" name="Rectangle 101"/>
            <p:cNvSpPr>
              <a:spLocks noChangeArrowheads="1"/>
            </p:cNvSpPr>
            <p:nvPr/>
          </p:nvSpPr>
          <p:spPr bwMode="auto">
            <a:xfrm>
              <a:off x="2064" y="3811"/>
              <a:ext cx="480" cy="173"/>
            </a:xfrm>
            <a:prstGeom prst="rect">
              <a:avLst/>
            </a:prstGeom>
            <a:noFill/>
            <a:ln w="9525">
              <a:noFill/>
              <a:miter lim="800000"/>
              <a:headEnd/>
              <a:tailEnd/>
            </a:ln>
          </p:spPr>
          <p:txBody>
            <a:bodyPr wrap="none" lIns="0" tIns="0" rIns="0" bIns="0">
              <a:spAutoFit/>
            </a:bodyPr>
            <a:lstStyle/>
            <a:p>
              <a:r>
                <a:rPr lang="en-US">
                  <a:solidFill>
                    <a:srgbClr val="000000"/>
                  </a:solidFill>
                </a:rPr>
                <a:t>sleeping</a:t>
              </a:r>
              <a:endParaRPr lang="en-US"/>
            </a:p>
          </p:txBody>
        </p:sp>
        <p:sp>
          <p:nvSpPr>
            <p:cNvPr id="6165" name="Rectangle 102"/>
            <p:cNvSpPr>
              <a:spLocks noChangeArrowheads="1"/>
            </p:cNvSpPr>
            <p:nvPr/>
          </p:nvSpPr>
          <p:spPr bwMode="auto">
            <a:xfrm>
              <a:off x="4152" y="3826"/>
              <a:ext cx="456" cy="173"/>
            </a:xfrm>
            <a:prstGeom prst="rect">
              <a:avLst/>
            </a:prstGeom>
            <a:noFill/>
            <a:ln w="9525">
              <a:noFill/>
              <a:miter lim="800000"/>
              <a:headEnd/>
              <a:tailEnd/>
            </a:ln>
          </p:spPr>
          <p:txBody>
            <a:bodyPr wrap="none" lIns="0" tIns="0" rIns="0" bIns="0">
              <a:spAutoFit/>
            </a:bodyPr>
            <a:lstStyle/>
            <a:p>
              <a:r>
                <a:rPr lang="en-US">
                  <a:solidFill>
                    <a:srgbClr val="000000"/>
                  </a:solidFill>
                </a:rPr>
                <a:t>blocked</a:t>
              </a:r>
              <a:endParaRPr lang="en-US"/>
            </a:p>
          </p:txBody>
        </p:sp>
        <p:sp>
          <p:nvSpPr>
            <p:cNvPr id="6166" name="Rectangle 103"/>
            <p:cNvSpPr>
              <a:spLocks noChangeArrowheads="1"/>
            </p:cNvSpPr>
            <p:nvPr/>
          </p:nvSpPr>
          <p:spPr bwMode="auto">
            <a:xfrm>
              <a:off x="3024" y="3826"/>
              <a:ext cx="615" cy="173"/>
            </a:xfrm>
            <a:prstGeom prst="rect">
              <a:avLst/>
            </a:prstGeom>
            <a:noFill/>
            <a:ln w="9525">
              <a:noFill/>
              <a:miter lim="800000"/>
              <a:headEnd/>
              <a:tailEnd/>
            </a:ln>
          </p:spPr>
          <p:txBody>
            <a:bodyPr wrap="none" lIns="0" tIns="0" rIns="0" bIns="0">
              <a:spAutoFit/>
            </a:bodyPr>
            <a:lstStyle/>
            <a:p>
              <a:r>
                <a:rPr lang="en-US">
                  <a:solidFill>
                    <a:srgbClr val="000000"/>
                  </a:solidFill>
                </a:rPr>
                <a:t>terminated</a:t>
              </a:r>
              <a:endParaRPr lang="en-US"/>
            </a:p>
          </p:txBody>
        </p:sp>
        <p:sp>
          <p:nvSpPr>
            <p:cNvPr id="6167" name="Rectangle 104"/>
            <p:cNvSpPr>
              <a:spLocks noChangeArrowheads="1"/>
            </p:cNvSpPr>
            <p:nvPr/>
          </p:nvSpPr>
          <p:spPr bwMode="auto">
            <a:xfrm>
              <a:off x="1200" y="2212"/>
              <a:ext cx="476" cy="519"/>
            </a:xfrm>
            <a:prstGeom prst="rect">
              <a:avLst/>
            </a:prstGeom>
            <a:noFill/>
            <a:ln w="9525">
              <a:noFill/>
              <a:miter lim="800000"/>
              <a:headEnd/>
              <a:tailEnd/>
            </a:ln>
          </p:spPr>
          <p:txBody>
            <a:bodyPr wrap="none" lIns="0" tIns="0" rIns="0" bIns="0">
              <a:spAutoFit/>
            </a:bodyPr>
            <a:lstStyle/>
            <a:p>
              <a:r>
                <a:rPr lang="en-US">
                  <a:solidFill>
                    <a:srgbClr val="000000"/>
                  </a:solidFill>
                </a:rPr>
                <a:t>sleep </a:t>
              </a:r>
            </a:p>
            <a:p>
              <a:r>
                <a:rPr lang="en-US">
                  <a:solidFill>
                    <a:srgbClr val="000000"/>
                  </a:solidFill>
                </a:rPr>
                <a:t>interval </a:t>
              </a:r>
            </a:p>
            <a:p>
              <a:r>
                <a:rPr lang="en-US">
                  <a:solidFill>
                    <a:srgbClr val="000000"/>
                  </a:solidFill>
                </a:rPr>
                <a:t>expires</a:t>
              </a:r>
              <a:endParaRPr lang="en-US"/>
            </a:p>
          </p:txBody>
        </p:sp>
        <p:sp>
          <p:nvSpPr>
            <p:cNvPr id="6168" name="Rectangle 105"/>
            <p:cNvSpPr>
              <a:spLocks noChangeArrowheads="1"/>
            </p:cNvSpPr>
            <p:nvPr/>
          </p:nvSpPr>
          <p:spPr bwMode="auto">
            <a:xfrm>
              <a:off x="996" y="3216"/>
              <a:ext cx="344" cy="173"/>
            </a:xfrm>
            <a:prstGeom prst="rect">
              <a:avLst/>
            </a:prstGeom>
            <a:noFill/>
            <a:ln w="9525">
              <a:noFill/>
              <a:miter lim="800000"/>
              <a:headEnd/>
              <a:tailEnd/>
            </a:ln>
          </p:spPr>
          <p:txBody>
            <a:bodyPr wrap="none" lIns="0" tIns="0" rIns="0" bIns="0">
              <a:spAutoFit/>
            </a:bodyPr>
            <a:lstStyle/>
            <a:p>
              <a:r>
                <a:rPr lang="en-US" dirty="0">
                  <a:solidFill>
                    <a:srgbClr val="0066FF"/>
                  </a:solidFill>
                </a:rPr>
                <a:t>notify</a:t>
              </a:r>
            </a:p>
          </p:txBody>
        </p:sp>
        <p:sp>
          <p:nvSpPr>
            <p:cNvPr id="6169" name="Rectangle 106"/>
            <p:cNvSpPr>
              <a:spLocks noChangeArrowheads="1"/>
            </p:cNvSpPr>
            <p:nvPr/>
          </p:nvSpPr>
          <p:spPr bwMode="auto">
            <a:xfrm>
              <a:off x="3909" y="2940"/>
              <a:ext cx="606" cy="174"/>
            </a:xfrm>
            <a:prstGeom prst="rect">
              <a:avLst/>
            </a:prstGeom>
            <a:noFill/>
            <a:ln w="9525">
              <a:noFill/>
              <a:miter lim="800000"/>
              <a:headEnd/>
              <a:tailEnd/>
            </a:ln>
          </p:spPr>
          <p:txBody>
            <a:bodyPr wrap="none" lIns="0" tIns="0" rIns="0" bIns="0">
              <a:spAutoFit/>
            </a:bodyPr>
            <a:lstStyle/>
            <a:p>
              <a:r>
                <a:rPr lang="en-US" dirty="0" smtClean="0">
                  <a:solidFill>
                    <a:srgbClr val="000000"/>
                  </a:solidFill>
                </a:rPr>
                <a:t>unblocked</a:t>
              </a:r>
              <a:endParaRPr lang="en-US" dirty="0"/>
            </a:p>
          </p:txBody>
        </p:sp>
        <p:sp>
          <p:nvSpPr>
            <p:cNvPr id="6170" name="Rectangle 107"/>
            <p:cNvSpPr>
              <a:spLocks noChangeArrowheads="1"/>
            </p:cNvSpPr>
            <p:nvPr/>
          </p:nvSpPr>
          <p:spPr bwMode="auto">
            <a:xfrm>
              <a:off x="1935" y="3183"/>
              <a:ext cx="249" cy="173"/>
            </a:xfrm>
            <a:prstGeom prst="rect">
              <a:avLst/>
            </a:prstGeom>
            <a:noFill/>
            <a:ln w="9525">
              <a:noFill/>
              <a:miter lim="800000"/>
              <a:headEnd/>
              <a:tailEnd/>
            </a:ln>
          </p:spPr>
          <p:txBody>
            <a:bodyPr wrap="none" lIns="0" tIns="0" rIns="0" bIns="0">
              <a:spAutoFit/>
            </a:bodyPr>
            <a:lstStyle/>
            <a:p>
              <a:r>
                <a:rPr lang="en-US" dirty="0">
                  <a:solidFill>
                    <a:srgbClr val="0066FF"/>
                  </a:solidFill>
                </a:rPr>
                <a:t>wait</a:t>
              </a:r>
            </a:p>
          </p:txBody>
        </p:sp>
        <p:sp>
          <p:nvSpPr>
            <p:cNvPr id="6171" name="Rectangle 109"/>
            <p:cNvSpPr>
              <a:spLocks noChangeArrowheads="1"/>
            </p:cNvSpPr>
            <p:nvPr/>
          </p:nvSpPr>
          <p:spPr bwMode="auto">
            <a:xfrm>
              <a:off x="2028" y="3523"/>
              <a:ext cx="296" cy="173"/>
            </a:xfrm>
            <a:prstGeom prst="rect">
              <a:avLst/>
            </a:prstGeom>
            <a:noFill/>
            <a:ln w="9525">
              <a:noFill/>
              <a:miter lim="800000"/>
              <a:headEnd/>
              <a:tailEnd/>
            </a:ln>
          </p:spPr>
          <p:txBody>
            <a:bodyPr wrap="none" lIns="0" tIns="0" rIns="0" bIns="0">
              <a:spAutoFit/>
            </a:bodyPr>
            <a:lstStyle/>
            <a:p>
              <a:r>
                <a:rPr lang="en-US" dirty="0">
                  <a:solidFill>
                    <a:srgbClr val="0066FF"/>
                  </a:solidFill>
                </a:rPr>
                <a:t>sleep</a:t>
              </a:r>
            </a:p>
          </p:txBody>
        </p:sp>
        <p:sp>
          <p:nvSpPr>
            <p:cNvPr id="6172" name="Rectangle 110"/>
            <p:cNvSpPr>
              <a:spLocks noChangeArrowheads="1"/>
            </p:cNvSpPr>
            <p:nvPr/>
          </p:nvSpPr>
          <p:spPr bwMode="auto">
            <a:xfrm>
              <a:off x="3472" y="3219"/>
              <a:ext cx="320" cy="173"/>
            </a:xfrm>
            <a:prstGeom prst="rect">
              <a:avLst/>
            </a:prstGeom>
            <a:noFill/>
            <a:ln w="9525">
              <a:noFill/>
              <a:miter lim="800000"/>
              <a:headEnd/>
              <a:tailEnd/>
            </a:ln>
          </p:spPr>
          <p:txBody>
            <a:bodyPr wrap="none" lIns="0" tIns="0" rIns="0" bIns="0">
              <a:spAutoFit/>
            </a:bodyPr>
            <a:lstStyle/>
            <a:p>
              <a:r>
                <a:rPr lang="en-US">
                  <a:solidFill>
                    <a:srgbClr val="000000"/>
                  </a:solidFill>
                </a:rPr>
                <a:t>block</a:t>
              </a:r>
              <a:endParaRPr lang="en-US"/>
            </a:p>
          </p:txBody>
        </p:sp>
        <p:cxnSp>
          <p:nvCxnSpPr>
            <p:cNvPr id="6173" name="AutoShape 111"/>
            <p:cNvCxnSpPr>
              <a:cxnSpLocks noChangeShapeType="1"/>
              <a:stCxn id="6152" idx="4"/>
              <a:endCxn id="6154" idx="0"/>
            </p:cNvCxnSpPr>
            <p:nvPr/>
          </p:nvCxnSpPr>
          <p:spPr bwMode="auto">
            <a:xfrm>
              <a:off x="2787" y="2044"/>
              <a:ext cx="1" cy="298"/>
            </a:xfrm>
            <a:prstGeom prst="straightConnector1">
              <a:avLst/>
            </a:prstGeom>
            <a:noFill/>
            <a:ln w="9525">
              <a:solidFill>
                <a:schemeClr val="tx1"/>
              </a:solidFill>
              <a:round/>
              <a:headEnd/>
              <a:tailEnd type="triangle" w="med" len="med"/>
            </a:ln>
          </p:spPr>
        </p:cxnSp>
        <p:cxnSp>
          <p:nvCxnSpPr>
            <p:cNvPr id="6174" name="AutoShape 112"/>
            <p:cNvCxnSpPr>
              <a:cxnSpLocks noChangeShapeType="1"/>
              <a:stCxn id="6155" idx="1"/>
              <a:endCxn id="6154" idx="3"/>
            </p:cNvCxnSpPr>
            <p:nvPr/>
          </p:nvCxnSpPr>
          <p:spPr bwMode="auto">
            <a:xfrm flipV="1">
              <a:off x="2464" y="2556"/>
              <a:ext cx="2" cy="614"/>
            </a:xfrm>
            <a:prstGeom prst="straightConnector1">
              <a:avLst/>
            </a:prstGeom>
            <a:noFill/>
            <a:ln w="9525">
              <a:solidFill>
                <a:schemeClr val="tx1"/>
              </a:solidFill>
              <a:round/>
              <a:headEnd/>
              <a:tailEnd type="triangle" w="med" len="med"/>
            </a:ln>
          </p:spPr>
        </p:cxnSp>
        <p:cxnSp>
          <p:nvCxnSpPr>
            <p:cNvPr id="6175" name="AutoShape 113"/>
            <p:cNvCxnSpPr>
              <a:cxnSpLocks noChangeShapeType="1"/>
              <a:stCxn id="6154" idx="5"/>
              <a:endCxn id="6155" idx="7"/>
            </p:cNvCxnSpPr>
            <p:nvPr/>
          </p:nvCxnSpPr>
          <p:spPr bwMode="auto">
            <a:xfrm>
              <a:off x="3109" y="2556"/>
              <a:ext cx="0" cy="614"/>
            </a:xfrm>
            <a:prstGeom prst="straightConnector1">
              <a:avLst/>
            </a:prstGeom>
            <a:noFill/>
            <a:ln w="9525">
              <a:solidFill>
                <a:schemeClr val="tx1"/>
              </a:solidFill>
              <a:round/>
              <a:headEnd/>
              <a:tailEnd type="triangle" w="med" len="med"/>
            </a:ln>
          </p:spPr>
        </p:cxnSp>
        <p:cxnSp>
          <p:nvCxnSpPr>
            <p:cNvPr id="6176" name="AutoShape 114"/>
            <p:cNvCxnSpPr>
              <a:cxnSpLocks noChangeShapeType="1"/>
              <a:stCxn id="6155" idx="3"/>
              <a:endCxn id="6157" idx="0"/>
            </p:cNvCxnSpPr>
            <p:nvPr/>
          </p:nvCxnSpPr>
          <p:spPr bwMode="auto">
            <a:xfrm flipH="1">
              <a:off x="2286" y="3348"/>
              <a:ext cx="178" cy="441"/>
            </a:xfrm>
            <a:prstGeom prst="straightConnector1">
              <a:avLst/>
            </a:prstGeom>
            <a:noFill/>
            <a:ln w="9525">
              <a:solidFill>
                <a:schemeClr val="tx1"/>
              </a:solidFill>
              <a:round/>
              <a:headEnd/>
              <a:tailEnd type="triangle" w="med" len="med"/>
            </a:ln>
          </p:spPr>
        </p:cxnSp>
        <p:cxnSp>
          <p:nvCxnSpPr>
            <p:cNvPr id="6177" name="AutoShape 115"/>
            <p:cNvCxnSpPr>
              <a:cxnSpLocks noChangeShapeType="1"/>
              <a:stCxn id="6155" idx="2"/>
              <a:endCxn id="6159" idx="0"/>
            </p:cNvCxnSpPr>
            <p:nvPr/>
          </p:nvCxnSpPr>
          <p:spPr bwMode="auto">
            <a:xfrm flipH="1">
              <a:off x="1133" y="3260"/>
              <a:ext cx="1199" cy="529"/>
            </a:xfrm>
            <a:prstGeom prst="straightConnector1">
              <a:avLst/>
            </a:prstGeom>
            <a:noFill/>
            <a:ln w="9525">
              <a:solidFill>
                <a:schemeClr val="tx1"/>
              </a:solidFill>
              <a:round/>
              <a:headEnd/>
              <a:tailEnd type="triangle" w="med" len="med"/>
            </a:ln>
          </p:spPr>
        </p:cxnSp>
        <p:cxnSp>
          <p:nvCxnSpPr>
            <p:cNvPr id="6178" name="AutoShape 116"/>
            <p:cNvCxnSpPr>
              <a:cxnSpLocks noChangeShapeType="1"/>
              <a:stCxn id="6155" idx="5"/>
              <a:endCxn id="6156" idx="0"/>
            </p:cNvCxnSpPr>
            <p:nvPr/>
          </p:nvCxnSpPr>
          <p:spPr bwMode="auto">
            <a:xfrm>
              <a:off x="3109" y="3348"/>
              <a:ext cx="209" cy="443"/>
            </a:xfrm>
            <a:prstGeom prst="straightConnector1">
              <a:avLst/>
            </a:prstGeom>
            <a:noFill/>
            <a:ln w="9525">
              <a:solidFill>
                <a:schemeClr val="tx1"/>
              </a:solidFill>
              <a:round/>
              <a:headEnd/>
              <a:tailEnd type="triangle" w="med" len="med"/>
            </a:ln>
          </p:spPr>
        </p:cxnSp>
        <p:cxnSp>
          <p:nvCxnSpPr>
            <p:cNvPr id="6179" name="AutoShape 117"/>
            <p:cNvCxnSpPr>
              <a:cxnSpLocks noChangeShapeType="1"/>
              <a:stCxn id="6155" idx="6"/>
              <a:endCxn id="6158" idx="0"/>
            </p:cNvCxnSpPr>
            <p:nvPr/>
          </p:nvCxnSpPr>
          <p:spPr bwMode="auto">
            <a:xfrm>
              <a:off x="3242" y="3260"/>
              <a:ext cx="1107" cy="529"/>
            </a:xfrm>
            <a:prstGeom prst="straightConnector1">
              <a:avLst/>
            </a:prstGeom>
            <a:noFill/>
            <a:ln w="9525">
              <a:solidFill>
                <a:schemeClr val="tx1"/>
              </a:solidFill>
              <a:round/>
              <a:headEnd/>
              <a:tailEnd type="triangle" w="med" len="med"/>
            </a:ln>
          </p:spPr>
        </p:cxnSp>
        <p:cxnSp>
          <p:nvCxnSpPr>
            <p:cNvPr id="6180" name="AutoShape 118"/>
            <p:cNvCxnSpPr>
              <a:cxnSpLocks noChangeShapeType="1"/>
              <a:stCxn id="6158" idx="7"/>
              <a:endCxn id="6154" idx="6"/>
            </p:cNvCxnSpPr>
            <p:nvPr/>
          </p:nvCxnSpPr>
          <p:spPr bwMode="auto">
            <a:xfrm flipH="1" flipV="1">
              <a:off x="3242" y="2467"/>
              <a:ext cx="1417" cy="1358"/>
            </a:xfrm>
            <a:prstGeom prst="straightConnector1">
              <a:avLst/>
            </a:prstGeom>
            <a:noFill/>
            <a:ln w="9525">
              <a:solidFill>
                <a:schemeClr val="tx1"/>
              </a:solidFill>
              <a:round/>
              <a:headEnd/>
              <a:tailEnd type="triangle" w="med" len="med"/>
            </a:ln>
          </p:spPr>
        </p:cxnSp>
        <p:cxnSp>
          <p:nvCxnSpPr>
            <p:cNvPr id="6181" name="AutoShape 119"/>
            <p:cNvCxnSpPr>
              <a:cxnSpLocks noChangeShapeType="1"/>
              <a:stCxn id="6159" idx="1"/>
              <a:endCxn id="6154" idx="2"/>
            </p:cNvCxnSpPr>
            <p:nvPr/>
          </p:nvCxnSpPr>
          <p:spPr bwMode="auto">
            <a:xfrm flipV="1">
              <a:off x="822" y="2467"/>
              <a:ext cx="1511" cy="1358"/>
            </a:xfrm>
            <a:prstGeom prst="straightConnector1">
              <a:avLst/>
            </a:prstGeom>
            <a:noFill/>
            <a:ln w="9525">
              <a:solidFill>
                <a:schemeClr val="tx1"/>
              </a:solidFill>
              <a:round/>
              <a:headEnd/>
              <a:tailEnd type="triangle" w="med" len="med"/>
            </a:ln>
          </p:spPr>
        </p:cxnSp>
        <p:cxnSp>
          <p:nvCxnSpPr>
            <p:cNvPr id="6182" name="AutoShape 120"/>
            <p:cNvCxnSpPr>
              <a:cxnSpLocks noChangeShapeType="1"/>
              <a:stCxn id="6157" idx="2"/>
              <a:endCxn id="6154" idx="1"/>
            </p:cNvCxnSpPr>
            <p:nvPr/>
          </p:nvCxnSpPr>
          <p:spPr bwMode="auto">
            <a:xfrm rot="10800000" flipH="1">
              <a:off x="1846" y="2379"/>
              <a:ext cx="620" cy="1532"/>
            </a:xfrm>
            <a:prstGeom prst="bentConnector4">
              <a:avLst>
                <a:gd name="adj1" fmla="val -29389"/>
                <a:gd name="adj2" fmla="val 114273"/>
              </a:avLst>
            </a:prstGeom>
            <a:noFill/>
            <a:ln w="9525">
              <a:solidFill>
                <a:schemeClr val="tx1"/>
              </a:solidFill>
              <a:miter lim="800000"/>
              <a:headEnd/>
              <a:tailEnd type="triangle" w="med" len="med"/>
            </a:ln>
          </p:spPr>
        </p:cxnSp>
        <p:sp>
          <p:nvSpPr>
            <p:cNvPr id="6183" name="Rectangle 121"/>
            <p:cNvSpPr>
              <a:spLocks noChangeArrowheads="1"/>
            </p:cNvSpPr>
            <p:nvPr/>
          </p:nvSpPr>
          <p:spPr bwMode="auto">
            <a:xfrm>
              <a:off x="2197" y="2688"/>
              <a:ext cx="504" cy="346"/>
            </a:xfrm>
            <a:prstGeom prst="rect">
              <a:avLst/>
            </a:prstGeom>
            <a:solidFill>
              <a:schemeClr val="bg1"/>
            </a:solidFill>
            <a:ln w="9525">
              <a:noFill/>
              <a:miter lim="800000"/>
              <a:headEnd/>
              <a:tailEnd/>
            </a:ln>
          </p:spPr>
          <p:txBody>
            <a:bodyPr wrap="none" lIns="0" tIns="0" rIns="0" bIns="0">
              <a:spAutoFit/>
            </a:bodyPr>
            <a:lstStyle/>
            <a:p>
              <a:r>
                <a:rPr lang="en-US">
                  <a:solidFill>
                    <a:srgbClr val="000000"/>
                  </a:solidFill>
                </a:rPr>
                <a:t>quantum</a:t>
              </a:r>
            </a:p>
            <a:p>
              <a:r>
                <a:rPr lang="en-US">
                  <a:solidFill>
                    <a:srgbClr val="000000"/>
                  </a:solidFill>
                </a:rPr>
                <a:t>expires</a:t>
              </a:r>
            </a:p>
          </p:txBody>
        </p:sp>
        <p:sp>
          <p:nvSpPr>
            <p:cNvPr id="6184" name="Rectangle 122"/>
            <p:cNvSpPr>
              <a:spLocks noChangeArrowheads="1"/>
            </p:cNvSpPr>
            <p:nvPr/>
          </p:nvSpPr>
          <p:spPr bwMode="auto">
            <a:xfrm>
              <a:off x="2897" y="2758"/>
              <a:ext cx="480" cy="173"/>
            </a:xfrm>
            <a:prstGeom prst="rect">
              <a:avLst/>
            </a:prstGeom>
            <a:solidFill>
              <a:schemeClr val="bg1"/>
            </a:solidFill>
            <a:ln w="9525">
              <a:noFill/>
              <a:miter lim="800000"/>
              <a:headEnd/>
              <a:tailEnd/>
            </a:ln>
          </p:spPr>
          <p:txBody>
            <a:bodyPr wrap="none" lIns="0" tIns="0" rIns="0" bIns="0">
              <a:spAutoFit/>
            </a:bodyPr>
            <a:lstStyle/>
            <a:p>
              <a:r>
                <a:rPr lang="en-US">
                  <a:solidFill>
                    <a:srgbClr val="000000"/>
                  </a:solidFill>
                </a:rPr>
                <a:t>dispatch</a:t>
              </a:r>
              <a:endParaRPr lang="en-US"/>
            </a:p>
          </p:txBody>
        </p:sp>
        <p:sp>
          <p:nvSpPr>
            <p:cNvPr id="6185" name="Rectangle 123"/>
            <p:cNvSpPr>
              <a:spLocks noChangeArrowheads="1"/>
            </p:cNvSpPr>
            <p:nvPr/>
          </p:nvSpPr>
          <p:spPr bwMode="auto">
            <a:xfrm>
              <a:off x="2696" y="3523"/>
              <a:ext cx="528" cy="173"/>
            </a:xfrm>
            <a:prstGeom prst="rect">
              <a:avLst/>
            </a:prstGeom>
            <a:noFill/>
            <a:ln w="9525">
              <a:noFill/>
              <a:miter lim="800000"/>
              <a:headEnd/>
              <a:tailEnd/>
            </a:ln>
          </p:spPr>
          <p:txBody>
            <a:bodyPr wrap="none" lIns="0" tIns="0" rIns="0" bIns="0">
              <a:spAutoFit/>
            </a:bodyPr>
            <a:lstStyle/>
            <a:p>
              <a:r>
                <a:rPr lang="en-US">
                  <a:solidFill>
                    <a:srgbClr val="000000"/>
                  </a:solidFill>
                </a:rPr>
                <a:t>complete</a:t>
              </a:r>
              <a:endParaRPr lang="en-US"/>
            </a:p>
          </p:txBody>
        </p:sp>
      </p:grpSp>
      <p:sp>
        <p:nvSpPr>
          <p:cNvPr id="6150" name="TextBox 40"/>
          <p:cNvSpPr txBox="1">
            <a:spLocks noChangeArrowheads="1"/>
          </p:cNvSpPr>
          <p:nvPr/>
        </p:nvSpPr>
        <p:spPr bwMode="auto">
          <a:xfrm>
            <a:off x="3570288" y="6488113"/>
            <a:ext cx="1687512" cy="369887"/>
          </a:xfrm>
          <a:prstGeom prst="rect">
            <a:avLst/>
          </a:prstGeom>
          <a:noFill/>
          <a:ln w="9525">
            <a:noFill/>
            <a:miter lim="800000"/>
            <a:headEnd/>
            <a:tailEnd/>
          </a:ln>
        </p:spPr>
        <p:txBody>
          <a:bodyPr wrap="none">
            <a:spAutoFit/>
          </a:bodyPr>
          <a:lstStyle/>
          <a:p>
            <a:r>
              <a:rPr lang="en-US"/>
              <a:t>Text Section 2.4</a:t>
            </a:r>
          </a:p>
        </p:txBody>
      </p:sp>
      <p:sp>
        <p:nvSpPr>
          <p:cNvPr id="2" name="Rectangular Callout 1"/>
          <p:cNvSpPr/>
          <p:nvPr/>
        </p:nvSpPr>
        <p:spPr bwMode="auto">
          <a:xfrm>
            <a:off x="5067300" y="1365250"/>
            <a:ext cx="3962400" cy="2298700"/>
          </a:xfrm>
          <a:prstGeom prst="wedgeRectCallout">
            <a:avLst>
              <a:gd name="adj1" fmla="val -75604"/>
              <a:gd name="adj2" fmla="val 46975"/>
            </a:avLst>
          </a:prstGeom>
          <a:solidFill>
            <a:srgbClr val="FFFFCC"/>
          </a:solidFill>
          <a:ln w="9525" cap="flat" cmpd="sng" algn="ctr">
            <a:solidFill>
              <a:schemeClr val="tx1"/>
            </a:solidFill>
            <a:prstDash val="solid"/>
            <a:round/>
            <a:headEnd type="none" w="med" len="med"/>
            <a:tailEnd type="none" w="med" len="med"/>
          </a:ln>
          <a:effectLst/>
        </p:spPr>
        <p:txBody>
          <a:bodyPr/>
          <a:lstStyle/>
          <a:p>
            <a:pPr eaLnBrk="0" hangingPunct="0">
              <a:defRPr/>
            </a:pPr>
            <a:r>
              <a:rPr lang="en-US" dirty="0"/>
              <a:t>Scheduling threads in ready queue:</a:t>
            </a:r>
          </a:p>
          <a:p>
            <a:pPr marL="115888" indent="-115888" eaLnBrk="0" hangingPunct="0">
              <a:buFont typeface="Arial" pitchFamily="34" charset="0"/>
              <a:buChar char="•"/>
              <a:defRPr/>
            </a:pPr>
            <a:r>
              <a:rPr lang="en-US" dirty="0"/>
              <a:t>By default, all threads have the same priority 5 (allowed: 1 - 10), and they are executed in round robin;</a:t>
            </a:r>
          </a:p>
          <a:p>
            <a:pPr marL="115888" indent="-115888" eaLnBrk="0" hangingPunct="0">
              <a:buFont typeface="Arial" pitchFamily="34" charset="0"/>
              <a:buChar char="•"/>
              <a:defRPr/>
            </a:pPr>
            <a:r>
              <a:rPr lang="en-US" dirty="0"/>
              <a:t>If a higher priority thread occurs, it preempts the lower priority thread and begins to execute. </a:t>
            </a:r>
          </a:p>
          <a:p>
            <a:pPr marL="115888" indent="-115888" eaLnBrk="0" hangingPunct="0">
              <a:buFont typeface="Arial" pitchFamily="34" charset="0"/>
              <a:buChar char="•"/>
              <a:defRPr/>
            </a:pPr>
            <a:r>
              <a:rPr lang="en-US" dirty="0"/>
              <a:t>Programmers make sure no starvation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p:txBody>
          <a:bodyPr/>
          <a:lstStyle/>
          <a:p>
            <a:pPr>
              <a:defRPr/>
            </a:pPr>
            <a:fld id="{B5C31A6E-A672-4334-B37C-5B4A68E85092}" type="slidenum">
              <a:rPr lang="en-US" smtClean="0"/>
              <a:pPr>
                <a:defRPr/>
              </a:pPr>
              <a:t>5</a:t>
            </a:fld>
            <a:endParaRPr lang="en-US" smtClean="0"/>
          </a:p>
        </p:txBody>
      </p:sp>
      <p:sp>
        <p:nvSpPr>
          <p:cNvPr id="7171" name="Rectangle 2"/>
          <p:cNvSpPr>
            <a:spLocks noGrp="1" noChangeArrowheads="1"/>
          </p:cNvSpPr>
          <p:nvPr>
            <p:ph type="title"/>
          </p:nvPr>
        </p:nvSpPr>
        <p:spPr/>
        <p:txBody>
          <a:bodyPr/>
          <a:lstStyle/>
          <a:p>
            <a:pPr eaLnBrk="1" hangingPunct="1"/>
            <a:r>
              <a:rPr lang="en-US" smtClean="0"/>
              <a:t>Creating and Starting Threads in Java</a:t>
            </a:r>
          </a:p>
        </p:txBody>
      </p:sp>
      <p:sp>
        <p:nvSpPr>
          <p:cNvPr id="7172" name="Rectangle 4"/>
          <p:cNvSpPr>
            <a:spLocks noChangeArrowheads="1"/>
          </p:cNvSpPr>
          <p:nvPr/>
        </p:nvSpPr>
        <p:spPr bwMode="auto">
          <a:xfrm>
            <a:off x="1150938" y="633413"/>
            <a:ext cx="7793037" cy="1042987"/>
          </a:xfrm>
          <a:prstGeom prst="rect">
            <a:avLst/>
          </a:prstGeom>
          <a:noFill/>
          <a:ln w="9525">
            <a:noFill/>
            <a:miter lim="800000"/>
            <a:headEnd/>
            <a:tailEnd/>
          </a:ln>
        </p:spPr>
        <p:txBody>
          <a:bodyPr anchor="b"/>
          <a:lstStyle/>
          <a:p>
            <a:endParaRPr lang="en-GB" sz="2800" b="1">
              <a:solidFill>
                <a:schemeClr val="tx2"/>
              </a:solidFill>
            </a:endParaRPr>
          </a:p>
        </p:txBody>
      </p:sp>
      <p:sp>
        <p:nvSpPr>
          <p:cNvPr id="7173" name="Rectangle 5"/>
          <p:cNvSpPr>
            <a:spLocks noGrp="1" noChangeArrowheads="1"/>
          </p:cNvSpPr>
          <p:nvPr>
            <p:ph type="body" idx="1"/>
          </p:nvPr>
        </p:nvSpPr>
        <p:spPr>
          <a:xfrm>
            <a:off x="228600" y="1219200"/>
            <a:ext cx="8839200" cy="685800"/>
          </a:xfrm>
          <a:noFill/>
        </p:spPr>
        <p:txBody>
          <a:bodyPr/>
          <a:lstStyle/>
          <a:p>
            <a:pPr marL="0" indent="0" eaLnBrk="1" hangingPunct="1">
              <a:buFont typeface="Wingdings" pitchFamily="2" charset="2"/>
              <a:buNone/>
            </a:pPr>
            <a:r>
              <a:rPr lang="en-US" smtClean="0"/>
              <a:t>Java provides two ways of creating a new thread:</a:t>
            </a:r>
          </a:p>
          <a:p>
            <a:pPr marL="0" indent="0" eaLnBrk="1" hangingPunct="1"/>
            <a:endParaRPr lang="en-US" smtClean="0"/>
          </a:p>
        </p:txBody>
      </p:sp>
      <p:sp>
        <p:nvSpPr>
          <p:cNvPr id="7174" name="Text Box 6"/>
          <p:cNvSpPr txBox="1">
            <a:spLocks noChangeArrowheads="1"/>
          </p:cNvSpPr>
          <p:nvPr/>
        </p:nvSpPr>
        <p:spPr bwMode="auto">
          <a:xfrm>
            <a:off x="536575" y="1752600"/>
            <a:ext cx="8407400" cy="4760913"/>
          </a:xfrm>
          <a:prstGeom prst="rect">
            <a:avLst/>
          </a:prstGeom>
          <a:noFill/>
          <a:ln w="9525">
            <a:noFill/>
            <a:miter lim="800000"/>
            <a:headEnd/>
            <a:tailEnd/>
          </a:ln>
        </p:spPr>
        <p:txBody>
          <a:bodyPr lIns="0" tIns="0" rIns="0" bIns="0" anchor="ctr"/>
          <a:lstStyle/>
          <a:p>
            <a:pPr>
              <a:lnSpc>
                <a:spcPct val="85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3200" dirty="0"/>
              <a:t>Method A: </a:t>
            </a:r>
          </a:p>
          <a:p>
            <a:pPr>
              <a:lnSpc>
                <a:spcPct val="85000"/>
              </a:lnSpc>
              <a:buClr>
                <a:srgbClr val="000000"/>
              </a:buClr>
              <a:buSzPct val="75000"/>
              <a:buFont typeface="Times New Roman;Times"/>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800" dirty="0" smtClean="0">
                <a:solidFill>
                  <a:schemeClr val="tx2"/>
                </a:solidFill>
              </a:rPr>
              <a:t>Create a s</a:t>
            </a:r>
            <a:r>
              <a:rPr lang="en-GB" sz="2800" dirty="0" smtClean="0">
                <a:solidFill>
                  <a:schemeClr val="tx2"/>
                </a:solidFill>
              </a:rPr>
              <a:t>ubclass </a:t>
            </a:r>
            <a:r>
              <a:rPr lang="en-GB" sz="2800" dirty="0">
                <a:solidFill>
                  <a:schemeClr val="tx2"/>
                </a:solidFill>
              </a:rPr>
              <a:t>of the </a:t>
            </a:r>
            <a:r>
              <a:rPr lang="en-GB" sz="2800" dirty="0">
                <a:solidFill>
                  <a:schemeClr val="tx2"/>
                </a:solidFill>
                <a:latin typeface="Courier New" pitchFamily="49" charset="0"/>
              </a:rPr>
              <a:t>Thread</a:t>
            </a:r>
            <a:r>
              <a:rPr lang="en-GB" sz="2800" dirty="0">
                <a:solidFill>
                  <a:schemeClr val="tx2"/>
                </a:solidFill>
              </a:rPr>
              <a:t> </a:t>
            </a:r>
            <a:r>
              <a:rPr lang="en-GB" sz="2800" dirty="0" smtClean="0">
                <a:solidFill>
                  <a:schemeClr val="tx2"/>
                </a:solidFill>
              </a:rPr>
              <a:t>class</a:t>
            </a:r>
            <a:r>
              <a:rPr lang="en-GB" sz="2800" dirty="0" smtClean="0">
                <a:solidFill>
                  <a:schemeClr val="tx2"/>
                </a:solidFill>
              </a:rPr>
              <a:t>: </a:t>
            </a:r>
            <a:r>
              <a:rPr lang="en-GB" sz="2800" dirty="0" err="1">
                <a:solidFill>
                  <a:schemeClr val="tx2"/>
                </a:solidFill>
                <a:latin typeface="Courier New" pitchFamily="49" charset="0"/>
              </a:rPr>
              <a:t>MyThread</a:t>
            </a:r>
            <a:endParaRPr lang="en-GB" sz="2800" dirty="0">
              <a:solidFill>
                <a:schemeClr val="tx2"/>
              </a:solidFill>
            </a:endParaRPr>
          </a:p>
          <a:p>
            <a:pPr>
              <a:lnSpc>
                <a:spcPct val="85000"/>
              </a:lnSpc>
              <a:buClr>
                <a:srgbClr val="000000"/>
              </a:buClr>
              <a:buSzPct val="75000"/>
              <a:buFont typeface="Times New Roman;Times"/>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800" dirty="0"/>
              <a:t>Override the </a:t>
            </a:r>
            <a:r>
              <a:rPr lang="en-GB" sz="2800" dirty="0">
                <a:latin typeface="Courier New" pitchFamily="49" charset="0"/>
              </a:rPr>
              <a:t>run()</a:t>
            </a:r>
            <a:r>
              <a:rPr lang="en-GB" sz="2800" dirty="0"/>
              <a:t> method. </a:t>
            </a:r>
          </a:p>
          <a:p>
            <a:pPr>
              <a:lnSpc>
                <a:spcPct val="85000"/>
              </a:lnSpc>
              <a:buClr>
                <a:srgbClr val="000000"/>
              </a:buClr>
              <a:buSzPct val="75000"/>
              <a:buFont typeface="Times New Roman;Times"/>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800" dirty="0">
                <a:solidFill>
                  <a:schemeClr val="tx2"/>
                </a:solidFill>
              </a:rPr>
              <a:t>Create a thread </a:t>
            </a:r>
            <a:r>
              <a:rPr lang="en-GB" sz="2800" dirty="0" smtClean="0">
                <a:solidFill>
                  <a:schemeClr val="tx2"/>
                </a:solidFill>
              </a:rPr>
              <a:t>with: </a:t>
            </a:r>
            <a:r>
              <a:rPr lang="en-GB" sz="2800" dirty="0">
                <a:solidFill>
                  <a:schemeClr val="tx2"/>
                </a:solidFill>
                <a:latin typeface="Courier New" pitchFamily="49" charset="0"/>
              </a:rPr>
              <a:t>new </a:t>
            </a:r>
            <a:r>
              <a:rPr lang="en-GB" sz="2800" dirty="0" err="1" smtClean="0">
                <a:solidFill>
                  <a:schemeClr val="tx2"/>
                </a:solidFill>
                <a:latin typeface="Courier New" pitchFamily="49" charset="0"/>
              </a:rPr>
              <a:t>MyThread</a:t>
            </a:r>
            <a:r>
              <a:rPr lang="en-GB" sz="2800" dirty="0">
                <a:solidFill>
                  <a:schemeClr val="tx2"/>
                </a:solidFill>
                <a:latin typeface="Courier New" pitchFamily="49" charset="0"/>
              </a:rPr>
              <a:t>(...)</a:t>
            </a:r>
            <a:r>
              <a:rPr lang="en-GB" sz="2800" dirty="0">
                <a:solidFill>
                  <a:schemeClr val="tx2"/>
                </a:solidFill>
              </a:rPr>
              <a:t>. </a:t>
            </a:r>
          </a:p>
          <a:p>
            <a:pPr>
              <a:lnSpc>
                <a:spcPct val="85000"/>
              </a:lnSpc>
              <a:buClr>
                <a:srgbClr val="000000"/>
              </a:buClr>
              <a:buSzPct val="75000"/>
              <a:buFont typeface="Times New Roman;Times"/>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800" dirty="0"/>
              <a:t>Start the thread by calling the </a:t>
            </a:r>
            <a:r>
              <a:rPr lang="en-GB" sz="2800" dirty="0">
                <a:latin typeface="Courier New" pitchFamily="49" charset="0"/>
              </a:rPr>
              <a:t>start()</a:t>
            </a:r>
            <a:r>
              <a:rPr lang="en-GB" sz="2800" dirty="0"/>
              <a:t> method. </a:t>
            </a:r>
          </a:p>
          <a:p>
            <a:pPr>
              <a:lnSpc>
                <a:spcPct val="85000"/>
              </a:lnSpc>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3200" dirty="0"/>
          </a:p>
          <a:p>
            <a:pPr>
              <a:lnSpc>
                <a:spcPct val="85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3200" dirty="0"/>
              <a:t>Method B: </a:t>
            </a:r>
          </a:p>
          <a:p>
            <a:pPr>
              <a:lnSpc>
                <a:spcPct val="85000"/>
              </a:lnSpc>
              <a:buClr>
                <a:srgbClr val="000000"/>
              </a:buClr>
              <a:buSzPct val="75000"/>
              <a:buFont typeface="Times New Roman;Times"/>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800" dirty="0">
                <a:solidFill>
                  <a:schemeClr val="tx2"/>
                </a:solidFill>
              </a:rPr>
              <a:t>Implement the </a:t>
            </a:r>
            <a:r>
              <a:rPr lang="en-GB" sz="2800" dirty="0">
                <a:solidFill>
                  <a:schemeClr val="tx2"/>
                </a:solidFill>
                <a:latin typeface="Courier New" pitchFamily="49" charset="0"/>
              </a:rPr>
              <a:t>Runnable</a:t>
            </a:r>
            <a:r>
              <a:rPr lang="en-GB" sz="2800" dirty="0">
                <a:solidFill>
                  <a:schemeClr val="tx2"/>
                </a:solidFill>
              </a:rPr>
              <a:t> interface.</a:t>
            </a:r>
            <a:r>
              <a:rPr lang="en-GB" sz="2800" dirty="0"/>
              <a:t> </a:t>
            </a:r>
          </a:p>
          <a:p>
            <a:pPr>
              <a:lnSpc>
                <a:spcPct val="85000"/>
              </a:lnSpc>
              <a:buClr>
                <a:srgbClr val="000000"/>
              </a:buClr>
              <a:buSzPct val="75000"/>
              <a:buFont typeface="Times New Roman;Times"/>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800" dirty="0"/>
              <a:t>Override the </a:t>
            </a:r>
            <a:r>
              <a:rPr lang="en-GB" sz="2800" dirty="0">
                <a:latin typeface="Courier New" pitchFamily="49" charset="0"/>
              </a:rPr>
              <a:t>run()</a:t>
            </a:r>
            <a:r>
              <a:rPr lang="en-GB" sz="2800" dirty="0"/>
              <a:t> method. </a:t>
            </a:r>
          </a:p>
          <a:p>
            <a:pPr>
              <a:lnSpc>
                <a:spcPct val="85000"/>
              </a:lnSpc>
              <a:buClr>
                <a:srgbClr val="000000"/>
              </a:buClr>
              <a:buSzPct val="75000"/>
              <a:buFont typeface="Times New Roman;Times"/>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800" dirty="0">
                <a:solidFill>
                  <a:schemeClr val="tx2"/>
                </a:solidFill>
              </a:rPr>
              <a:t>Create a thread with </a:t>
            </a:r>
            <a:r>
              <a:rPr lang="en-GB" sz="2800" dirty="0">
                <a:solidFill>
                  <a:schemeClr val="tx2"/>
                </a:solidFill>
                <a:latin typeface="Courier New" pitchFamily="49" charset="0"/>
              </a:rPr>
              <a:t>new Thread(runnable)</a:t>
            </a:r>
            <a:r>
              <a:rPr lang="en-GB" sz="2800" dirty="0">
                <a:solidFill>
                  <a:schemeClr val="tx2"/>
                </a:solidFill>
              </a:rPr>
              <a:t>.</a:t>
            </a:r>
            <a:r>
              <a:rPr lang="en-GB" sz="2800" dirty="0"/>
              <a:t> </a:t>
            </a:r>
          </a:p>
          <a:p>
            <a:pPr>
              <a:lnSpc>
                <a:spcPct val="95000"/>
              </a:lnSpc>
              <a:buClr>
                <a:srgbClr val="000000"/>
              </a:buClr>
              <a:buSzPct val="75000"/>
              <a:buFont typeface="Times New Roman;Times"/>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800" dirty="0"/>
              <a:t>Start the thread by calling the </a:t>
            </a:r>
            <a:r>
              <a:rPr lang="en-GB" sz="2800" dirty="0">
                <a:latin typeface="Courier New" pitchFamily="49" charset="0"/>
              </a:rPr>
              <a:t>start()</a:t>
            </a:r>
            <a:r>
              <a:rPr lang="en-GB" sz="2800" dirty="0"/>
              <a:t> method. </a:t>
            </a:r>
            <a:endParaRPr lang="en-GB" sz="16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5"/>
          <p:cNvSpPr>
            <a:spLocks noGrp="1"/>
          </p:cNvSpPr>
          <p:nvPr>
            <p:ph type="sldNum" sz="quarter" idx="12"/>
          </p:nvPr>
        </p:nvSpPr>
        <p:spPr/>
        <p:txBody>
          <a:bodyPr/>
          <a:lstStyle/>
          <a:p>
            <a:pPr>
              <a:defRPr/>
            </a:pPr>
            <a:fld id="{3AE4BAAA-A288-42A3-9A2A-1C035ABF7710}" type="slidenum">
              <a:rPr lang="en-US" smtClean="0"/>
              <a:pPr>
                <a:defRPr/>
              </a:pPr>
              <a:t>6</a:t>
            </a:fld>
            <a:endParaRPr lang="en-US" smtClean="0"/>
          </a:p>
        </p:txBody>
      </p:sp>
      <p:sp>
        <p:nvSpPr>
          <p:cNvPr id="8195" name="Rectangle 2"/>
          <p:cNvSpPr>
            <a:spLocks noGrp="1" noChangeArrowheads="1"/>
          </p:cNvSpPr>
          <p:nvPr>
            <p:ph type="title"/>
          </p:nvPr>
        </p:nvSpPr>
        <p:spPr>
          <a:xfrm>
            <a:off x="1524000" y="76200"/>
            <a:ext cx="7394575" cy="623888"/>
          </a:xfrm>
        </p:spPr>
        <p:txBody>
          <a:bodyPr/>
          <a:lstStyle/>
          <a:p>
            <a:pPr eaLnBrk="1" hangingPunct="1"/>
            <a:r>
              <a:rPr lang="en-US" dirty="0" smtClean="0"/>
              <a:t>Extending Thread Class: </a:t>
            </a:r>
            <a:r>
              <a:rPr lang="en-US" dirty="0" smtClean="0">
                <a:solidFill>
                  <a:srgbClr val="FF0000"/>
                </a:solidFill>
              </a:rPr>
              <a:t>Method A</a:t>
            </a:r>
          </a:p>
        </p:txBody>
      </p:sp>
      <p:sp>
        <p:nvSpPr>
          <p:cNvPr id="8196" name="Text Box 521"/>
          <p:cNvSpPr txBox="1">
            <a:spLocks noChangeArrowheads="1"/>
          </p:cNvSpPr>
          <p:nvPr/>
        </p:nvSpPr>
        <p:spPr bwMode="auto">
          <a:xfrm>
            <a:off x="381000" y="1095375"/>
            <a:ext cx="8382000" cy="1190625"/>
          </a:xfrm>
          <a:prstGeom prst="rect">
            <a:avLst/>
          </a:prstGeom>
          <a:noFill/>
          <a:ln w="9525">
            <a:noFill/>
            <a:miter lim="800000"/>
            <a:headEnd/>
            <a:tailEnd/>
          </a:ln>
        </p:spPr>
        <p:txBody>
          <a:bodyPr>
            <a:spAutoFit/>
          </a:bodyPr>
          <a:lstStyle/>
          <a:p>
            <a:pPr eaLnBrk="0" hangingPunct="0"/>
            <a:r>
              <a:rPr lang="en-US" dirty="0"/>
              <a:t>For each thread that you want to create, you define a class that extends the </a:t>
            </a:r>
            <a:r>
              <a:rPr lang="en-US" i="1" dirty="0"/>
              <a:t>Thread</a:t>
            </a:r>
            <a:r>
              <a:rPr lang="en-US" dirty="0"/>
              <a:t> class.</a:t>
            </a:r>
          </a:p>
          <a:p>
            <a:pPr eaLnBrk="0" hangingPunct="0"/>
            <a:r>
              <a:rPr lang="en-US" dirty="0"/>
              <a:t>A </a:t>
            </a:r>
            <a:r>
              <a:rPr lang="en-US" b="1" i="1" dirty="0">
                <a:solidFill>
                  <a:srgbClr val="0033CC"/>
                </a:solidFill>
              </a:rPr>
              <a:t>run</a:t>
            </a:r>
            <a:r>
              <a:rPr lang="en-US" dirty="0"/>
              <a:t> method must be defined in this class, just like the </a:t>
            </a:r>
            <a:r>
              <a:rPr lang="en-US" i="1" dirty="0"/>
              <a:t>main</a:t>
            </a:r>
            <a:r>
              <a:rPr lang="en-US" dirty="0"/>
              <a:t> method of a single-thread program. You can have multiple classes, </a:t>
            </a:r>
            <a:r>
              <a:rPr lang="en-US" dirty="0" smtClean="0"/>
              <a:t>each </a:t>
            </a:r>
            <a:r>
              <a:rPr lang="en-US" dirty="0"/>
              <a:t>with a </a:t>
            </a:r>
            <a:r>
              <a:rPr lang="en-US" i="1" dirty="0"/>
              <a:t>run</a:t>
            </a:r>
            <a:r>
              <a:rPr lang="en-US" dirty="0"/>
              <a:t> method, but you can only have one class with the </a:t>
            </a:r>
            <a:r>
              <a:rPr lang="en-US" i="1" dirty="0"/>
              <a:t>main</a:t>
            </a:r>
            <a:r>
              <a:rPr lang="en-US" dirty="0"/>
              <a:t> method.</a:t>
            </a:r>
          </a:p>
        </p:txBody>
      </p:sp>
      <p:sp>
        <p:nvSpPr>
          <p:cNvPr id="264714" name="Text Box 522"/>
          <p:cNvSpPr txBox="1">
            <a:spLocks noChangeArrowheads="1"/>
          </p:cNvSpPr>
          <p:nvPr/>
        </p:nvSpPr>
        <p:spPr bwMode="auto">
          <a:xfrm>
            <a:off x="152400" y="2362200"/>
            <a:ext cx="3810000" cy="4357688"/>
          </a:xfrm>
          <a:prstGeom prst="rect">
            <a:avLst/>
          </a:prstGeom>
          <a:noFill/>
          <a:ln w="9525">
            <a:noFill/>
            <a:miter lim="800000"/>
            <a:headEnd/>
            <a:tailEnd/>
          </a:ln>
        </p:spPr>
        <p:txBody>
          <a:bodyPr>
            <a:spAutoFit/>
          </a:bodyPr>
          <a:lstStyle/>
          <a:p>
            <a:pPr eaLnBrk="0" hangingPunct="0">
              <a:lnSpc>
                <a:spcPct val="110000"/>
              </a:lnSpc>
              <a:tabLst>
                <a:tab pos="228600" algn="l"/>
                <a:tab pos="457200" algn="l"/>
              </a:tabLst>
            </a:pPr>
            <a:r>
              <a:rPr lang="en-US" dirty="0">
                <a:latin typeface="Arial" pitchFamily="34" charset="0"/>
              </a:rPr>
              <a:t>class myThreadC1 </a:t>
            </a:r>
            <a:r>
              <a:rPr lang="en-US" dirty="0">
                <a:solidFill>
                  <a:srgbClr val="0066FF"/>
                </a:solidFill>
                <a:latin typeface="Arial" pitchFamily="34" charset="0"/>
              </a:rPr>
              <a:t>extends Thread </a:t>
            </a:r>
          </a:p>
          <a:p>
            <a:pPr eaLnBrk="0" hangingPunct="0">
              <a:lnSpc>
                <a:spcPct val="110000"/>
              </a:lnSpc>
              <a:tabLst>
                <a:tab pos="228600" algn="l"/>
                <a:tab pos="457200" algn="l"/>
              </a:tabLst>
            </a:pPr>
            <a:r>
              <a:rPr lang="en-US" dirty="0">
                <a:latin typeface="Arial" pitchFamily="34" charset="0"/>
              </a:rPr>
              <a:t>{</a:t>
            </a:r>
          </a:p>
          <a:p>
            <a:pPr eaLnBrk="0" hangingPunct="0">
              <a:lnSpc>
                <a:spcPct val="110000"/>
              </a:lnSpc>
              <a:tabLst>
                <a:tab pos="228600" algn="l"/>
                <a:tab pos="457200" algn="l"/>
              </a:tabLst>
            </a:pPr>
            <a:r>
              <a:rPr lang="en-US" dirty="0">
                <a:latin typeface="Arial" pitchFamily="34" charset="0"/>
              </a:rPr>
              <a:t>	// other members</a:t>
            </a:r>
          </a:p>
          <a:p>
            <a:pPr eaLnBrk="0" hangingPunct="0">
              <a:lnSpc>
                <a:spcPct val="110000"/>
              </a:lnSpc>
              <a:tabLst>
                <a:tab pos="228600" algn="l"/>
                <a:tab pos="457200" algn="l"/>
              </a:tabLst>
            </a:pPr>
            <a:r>
              <a:rPr lang="en-US" dirty="0">
                <a:latin typeface="Arial" pitchFamily="34" charset="0"/>
              </a:rPr>
              <a:t>	public void </a:t>
            </a:r>
            <a:r>
              <a:rPr lang="en-US" b="1" dirty="0">
                <a:solidFill>
                  <a:srgbClr val="0066FF"/>
                </a:solidFill>
                <a:latin typeface="Arial" pitchFamily="34" charset="0"/>
              </a:rPr>
              <a:t>run</a:t>
            </a:r>
            <a:r>
              <a:rPr lang="en-US" dirty="0">
                <a:latin typeface="Arial" pitchFamily="34" charset="0"/>
              </a:rPr>
              <a:t> () {</a:t>
            </a:r>
          </a:p>
          <a:p>
            <a:pPr eaLnBrk="0" hangingPunct="0">
              <a:lnSpc>
                <a:spcPct val="110000"/>
              </a:lnSpc>
              <a:tabLst>
                <a:tab pos="228600" algn="l"/>
                <a:tab pos="457200" algn="l"/>
              </a:tabLst>
            </a:pPr>
            <a:r>
              <a:rPr lang="en-US" dirty="0">
                <a:latin typeface="Arial" pitchFamily="34" charset="0"/>
              </a:rPr>
              <a:t>		// do something1</a:t>
            </a:r>
          </a:p>
          <a:p>
            <a:pPr eaLnBrk="0" hangingPunct="0">
              <a:lnSpc>
                <a:spcPct val="110000"/>
              </a:lnSpc>
              <a:tabLst>
                <a:tab pos="228600" algn="l"/>
                <a:tab pos="457200" algn="l"/>
              </a:tabLst>
            </a:pPr>
            <a:r>
              <a:rPr lang="en-US" dirty="0">
                <a:latin typeface="Arial" pitchFamily="34" charset="0"/>
              </a:rPr>
              <a:t>	}</a:t>
            </a:r>
          </a:p>
          <a:p>
            <a:pPr eaLnBrk="0" hangingPunct="0">
              <a:lnSpc>
                <a:spcPct val="110000"/>
              </a:lnSpc>
              <a:tabLst>
                <a:tab pos="228600" algn="l"/>
                <a:tab pos="457200" algn="l"/>
              </a:tabLst>
            </a:pPr>
            <a:r>
              <a:rPr lang="en-US" dirty="0">
                <a:latin typeface="Arial" pitchFamily="34" charset="0"/>
              </a:rPr>
              <a:t>}</a:t>
            </a:r>
          </a:p>
          <a:p>
            <a:pPr eaLnBrk="0" hangingPunct="0">
              <a:lnSpc>
                <a:spcPct val="110000"/>
              </a:lnSpc>
              <a:tabLst>
                <a:tab pos="228600" algn="l"/>
                <a:tab pos="457200" algn="l"/>
              </a:tabLst>
            </a:pPr>
            <a:r>
              <a:rPr lang="en-US" dirty="0">
                <a:latin typeface="Arial" pitchFamily="34" charset="0"/>
              </a:rPr>
              <a:t>class myThreadC2 </a:t>
            </a:r>
            <a:r>
              <a:rPr lang="en-US" dirty="0">
                <a:solidFill>
                  <a:srgbClr val="0066FF"/>
                </a:solidFill>
                <a:latin typeface="Arial" pitchFamily="34" charset="0"/>
              </a:rPr>
              <a:t>extends Thread </a:t>
            </a:r>
          </a:p>
          <a:p>
            <a:pPr eaLnBrk="0" hangingPunct="0">
              <a:lnSpc>
                <a:spcPct val="110000"/>
              </a:lnSpc>
              <a:tabLst>
                <a:tab pos="228600" algn="l"/>
                <a:tab pos="457200" algn="l"/>
              </a:tabLst>
            </a:pPr>
            <a:r>
              <a:rPr lang="en-US" dirty="0">
                <a:latin typeface="Arial" pitchFamily="34" charset="0"/>
              </a:rPr>
              <a:t>{</a:t>
            </a:r>
          </a:p>
          <a:p>
            <a:pPr eaLnBrk="0" hangingPunct="0">
              <a:lnSpc>
                <a:spcPct val="110000"/>
              </a:lnSpc>
              <a:tabLst>
                <a:tab pos="228600" algn="l"/>
                <a:tab pos="457200" algn="l"/>
              </a:tabLst>
            </a:pPr>
            <a:r>
              <a:rPr lang="en-US" dirty="0">
                <a:latin typeface="Arial" pitchFamily="34" charset="0"/>
              </a:rPr>
              <a:t>	// other members</a:t>
            </a:r>
          </a:p>
          <a:p>
            <a:pPr eaLnBrk="0" hangingPunct="0">
              <a:lnSpc>
                <a:spcPct val="110000"/>
              </a:lnSpc>
              <a:tabLst>
                <a:tab pos="228600" algn="l"/>
                <a:tab pos="457200" algn="l"/>
              </a:tabLst>
            </a:pPr>
            <a:r>
              <a:rPr lang="en-US" dirty="0">
                <a:latin typeface="Arial" pitchFamily="34" charset="0"/>
              </a:rPr>
              <a:t>	 </a:t>
            </a:r>
            <a:r>
              <a:rPr lang="en-US" dirty="0"/>
              <a:t>public </a:t>
            </a:r>
            <a:r>
              <a:rPr lang="en-US" dirty="0">
                <a:latin typeface="Arial" pitchFamily="34" charset="0"/>
              </a:rPr>
              <a:t>void </a:t>
            </a:r>
            <a:r>
              <a:rPr lang="en-US" b="1" dirty="0">
                <a:solidFill>
                  <a:srgbClr val="0066FF"/>
                </a:solidFill>
                <a:latin typeface="Arial" pitchFamily="34" charset="0"/>
              </a:rPr>
              <a:t>run</a:t>
            </a:r>
            <a:r>
              <a:rPr lang="en-US" dirty="0">
                <a:latin typeface="Arial" pitchFamily="34" charset="0"/>
              </a:rPr>
              <a:t> () {</a:t>
            </a:r>
          </a:p>
          <a:p>
            <a:pPr eaLnBrk="0" hangingPunct="0">
              <a:lnSpc>
                <a:spcPct val="110000"/>
              </a:lnSpc>
              <a:tabLst>
                <a:tab pos="228600" algn="l"/>
                <a:tab pos="457200" algn="l"/>
              </a:tabLst>
            </a:pPr>
            <a:r>
              <a:rPr lang="en-US" dirty="0">
                <a:latin typeface="Arial" pitchFamily="34" charset="0"/>
              </a:rPr>
              <a:t>		// do something2</a:t>
            </a:r>
          </a:p>
          <a:p>
            <a:pPr eaLnBrk="0" hangingPunct="0">
              <a:lnSpc>
                <a:spcPct val="110000"/>
              </a:lnSpc>
              <a:tabLst>
                <a:tab pos="228600" algn="l"/>
                <a:tab pos="457200" algn="l"/>
              </a:tabLst>
            </a:pPr>
            <a:r>
              <a:rPr lang="en-US" dirty="0">
                <a:latin typeface="Arial" pitchFamily="34" charset="0"/>
              </a:rPr>
              <a:t>	}</a:t>
            </a:r>
          </a:p>
          <a:p>
            <a:pPr eaLnBrk="0" hangingPunct="0">
              <a:lnSpc>
                <a:spcPct val="110000"/>
              </a:lnSpc>
              <a:tabLst>
                <a:tab pos="228600" algn="l"/>
                <a:tab pos="457200" algn="l"/>
              </a:tabLst>
            </a:pPr>
            <a:r>
              <a:rPr lang="en-US" dirty="0">
                <a:latin typeface="Arial" pitchFamily="34" charset="0"/>
              </a:rPr>
              <a:t>}</a:t>
            </a:r>
          </a:p>
        </p:txBody>
      </p:sp>
      <p:grpSp>
        <p:nvGrpSpPr>
          <p:cNvPr id="2" name="Group 525"/>
          <p:cNvGrpSpPr>
            <a:grpSpLocks/>
          </p:cNvGrpSpPr>
          <p:nvPr/>
        </p:nvGrpSpPr>
        <p:grpSpPr bwMode="auto">
          <a:xfrm>
            <a:off x="3886200" y="2286000"/>
            <a:ext cx="5105400" cy="4724400"/>
            <a:chOff x="2448" y="1344"/>
            <a:chExt cx="3216" cy="2976"/>
          </a:xfrm>
        </p:grpSpPr>
        <p:sp>
          <p:nvSpPr>
            <p:cNvPr id="8200" name="Text Box 523"/>
            <p:cNvSpPr txBox="1">
              <a:spLocks noChangeArrowheads="1"/>
            </p:cNvSpPr>
            <p:nvPr/>
          </p:nvSpPr>
          <p:spPr bwMode="auto">
            <a:xfrm>
              <a:off x="2496" y="1344"/>
              <a:ext cx="3168" cy="2757"/>
            </a:xfrm>
            <a:prstGeom prst="rect">
              <a:avLst/>
            </a:prstGeom>
            <a:noFill/>
            <a:ln w="9525">
              <a:noFill/>
              <a:miter lim="800000"/>
              <a:headEnd/>
              <a:tailEnd/>
            </a:ln>
          </p:spPr>
          <p:txBody>
            <a:bodyPr>
              <a:spAutoFit/>
            </a:bodyPr>
            <a:lstStyle/>
            <a:p>
              <a:pPr eaLnBrk="0" hangingPunct="0">
                <a:lnSpc>
                  <a:spcPct val="130000"/>
                </a:lnSpc>
                <a:tabLst>
                  <a:tab pos="168275" algn="l"/>
                  <a:tab pos="347663" algn="l"/>
                  <a:tab pos="457200" algn="l"/>
                </a:tabLst>
              </a:pPr>
              <a:r>
                <a:rPr lang="en-US" dirty="0">
                  <a:latin typeface="Arial" pitchFamily="34" charset="0"/>
                </a:rPr>
                <a:t>public class </a:t>
              </a:r>
              <a:r>
                <a:rPr lang="en-US" dirty="0" err="1">
                  <a:latin typeface="Arial" pitchFamily="34" charset="0"/>
                </a:rPr>
                <a:t>TestMyThreads</a:t>
              </a:r>
              <a:r>
                <a:rPr lang="en-US" dirty="0">
                  <a:latin typeface="Arial" pitchFamily="34" charset="0"/>
                </a:rPr>
                <a:t> {</a:t>
              </a:r>
            </a:p>
            <a:p>
              <a:pPr eaLnBrk="0" hangingPunct="0">
                <a:lnSpc>
                  <a:spcPct val="130000"/>
                </a:lnSpc>
                <a:tabLst>
                  <a:tab pos="168275" algn="l"/>
                  <a:tab pos="347663" algn="l"/>
                  <a:tab pos="457200" algn="l"/>
                </a:tabLst>
              </a:pPr>
              <a:r>
                <a:rPr lang="en-US" dirty="0">
                  <a:latin typeface="Arial" pitchFamily="34" charset="0"/>
                </a:rPr>
                <a:t>	public static void </a:t>
              </a:r>
              <a:r>
                <a:rPr lang="en-US" b="1" dirty="0">
                  <a:solidFill>
                    <a:srgbClr val="0066FF"/>
                  </a:solidFill>
                  <a:latin typeface="Arial" pitchFamily="34" charset="0"/>
                </a:rPr>
                <a:t>main</a:t>
              </a:r>
              <a:r>
                <a:rPr lang="en-US" b="1" dirty="0">
                  <a:latin typeface="Arial" pitchFamily="34" charset="0"/>
                </a:rPr>
                <a:t> </a:t>
              </a:r>
              <a:r>
                <a:rPr lang="en-US" dirty="0">
                  <a:latin typeface="Arial" pitchFamily="34" charset="0"/>
                </a:rPr>
                <a:t>( String </a:t>
              </a:r>
              <a:r>
                <a:rPr lang="en-US" dirty="0" err="1">
                  <a:latin typeface="Arial" pitchFamily="34" charset="0"/>
                </a:rPr>
                <a:t>args</a:t>
              </a:r>
              <a:r>
                <a:rPr lang="en-US" dirty="0">
                  <a:latin typeface="Arial" pitchFamily="34" charset="0"/>
                </a:rPr>
                <a:t>[] ) { </a:t>
              </a:r>
            </a:p>
            <a:p>
              <a:pPr eaLnBrk="0" hangingPunct="0">
                <a:lnSpc>
                  <a:spcPct val="130000"/>
                </a:lnSpc>
                <a:tabLst>
                  <a:tab pos="168275" algn="l"/>
                  <a:tab pos="347663" algn="l"/>
                  <a:tab pos="457200" algn="l"/>
                </a:tabLst>
              </a:pPr>
              <a:r>
                <a:rPr lang="en-US" dirty="0">
                  <a:latin typeface="Arial" pitchFamily="34" charset="0"/>
                </a:rPr>
                <a:t>		myThreadC1 </a:t>
              </a:r>
              <a:r>
                <a:rPr lang="en-US" dirty="0" err="1">
                  <a:latin typeface="Arial" pitchFamily="34" charset="0"/>
                </a:rPr>
                <a:t>threadA</a:t>
              </a:r>
              <a:r>
                <a:rPr lang="en-US" dirty="0">
                  <a:latin typeface="Arial" pitchFamily="34" charset="0"/>
                </a:rPr>
                <a:t> = </a:t>
              </a:r>
              <a:r>
                <a:rPr lang="en-US" dirty="0">
                  <a:solidFill>
                    <a:schemeClr val="tx2"/>
                  </a:solidFill>
                  <a:latin typeface="Arial" pitchFamily="34" charset="0"/>
                </a:rPr>
                <a:t>new myThreadC1</a:t>
              </a:r>
              <a:r>
                <a:rPr lang="en-US" dirty="0">
                  <a:latin typeface="Arial" pitchFamily="34" charset="0"/>
                </a:rPr>
                <a:t>();</a:t>
              </a:r>
            </a:p>
            <a:p>
              <a:pPr eaLnBrk="0" hangingPunct="0">
                <a:lnSpc>
                  <a:spcPct val="130000"/>
                </a:lnSpc>
                <a:tabLst>
                  <a:tab pos="168275" algn="l"/>
                  <a:tab pos="347663" algn="l"/>
                  <a:tab pos="457200" algn="l"/>
                </a:tabLst>
              </a:pPr>
              <a:r>
                <a:rPr lang="en-US" dirty="0">
                  <a:latin typeface="Arial" pitchFamily="34" charset="0"/>
                </a:rPr>
                <a:t>		myThreadC1 </a:t>
              </a:r>
              <a:r>
                <a:rPr lang="en-US" dirty="0" err="1">
                  <a:latin typeface="Arial" pitchFamily="34" charset="0"/>
                </a:rPr>
                <a:t>threadB</a:t>
              </a:r>
              <a:r>
                <a:rPr lang="en-US" dirty="0">
                  <a:latin typeface="Arial" pitchFamily="34" charset="0"/>
                </a:rPr>
                <a:t> = </a:t>
              </a:r>
              <a:r>
                <a:rPr lang="en-US" dirty="0">
                  <a:solidFill>
                    <a:schemeClr val="tx2"/>
                  </a:solidFill>
                  <a:latin typeface="Arial" pitchFamily="34" charset="0"/>
                </a:rPr>
                <a:t>new myThreadC1</a:t>
              </a:r>
              <a:r>
                <a:rPr lang="en-US" dirty="0">
                  <a:latin typeface="Arial" pitchFamily="34" charset="0"/>
                </a:rPr>
                <a:t>();</a:t>
              </a:r>
            </a:p>
            <a:p>
              <a:pPr eaLnBrk="0" hangingPunct="0">
                <a:lnSpc>
                  <a:spcPct val="130000"/>
                </a:lnSpc>
                <a:tabLst>
                  <a:tab pos="168275" algn="l"/>
                  <a:tab pos="347663" algn="l"/>
                  <a:tab pos="457200" algn="l"/>
                </a:tabLst>
              </a:pPr>
              <a:r>
                <a:rPr lang="en-US" dirty="0">
                  <a:latin typeface="Arial" pitchFamily="34" charset="0"/>
                </a:rPr>
                <a:t>		myThreadC2 </a:t>
              </a:r>
              <a:r>
                <a:rPr lang="en-US" dirty="0" err="1">
                  <a:latin typeface="Arial" pitchFamily="34" charset="0"/>
                </a:rPr>
                <a:t>threadC</a:t>
              </a:r>
              <a:r>
                <a:rPr lang="en-US" dirty="0">
                  <a:latin typeface="Arial" pitchFamily="34" charset="0"/>
                </a:rPr>
                <a:t> = </a:t>
              </a:r>
              <a:r>
                <a:rPr lang="en-US" dirty="0">
                  <a:solidFill>
                    <a:schemeClr val="tx2"/>
                  </a:solidFill>
                  <a:latin typeface="Arial" pitchFamily="34" charset="0"/>
                </a:rPr>
                <a:t>new myThreadC2</a:t>
              </a:r>
              <a:r>
                <a:rPr lang="en-US" dirty="0">
                  <a:latin typeface="Arial" pitchFamily="34" charset="0"/>
                </a:rPr>
                <a:t>();</a:t>
              </a:r>
            </a:p>
            <a:p>
              <a:pPr eaLnBrk="0" hangingPunct="0">
                <a:lnSpc>
                  <a:spcPct val="130000"/>
                </a:lnSpc>
                <a:tabLst>
                  <a:tab pos="168275" algn="l"/>
                  <a:tab pos="347663" algn="l"/>
                  <a:tab pos="457200" algn="l"/>
                </a:tabLst>
              </a:pPr>
              <a:r>
                <a:rPr lang="en-US" dirty="0">
                  <a:latin typeface="Arial" pitchFamily="34" charset="0"/>
                </a:rPr>
                <a:t>		myThreadC2 </a:t>
              </a:r>
              <a:r>
                <a:rPr lang="en-US" dirty="0" err="1">
                  <a:latin typeface="Arial" pitchFamily="34" charset="0"/>
                </a:rPr>
                <a:t>threadD</a:t>
              </a:r>
              <a:r>
                <a:rPr lang="en-US" dirty="0">
                  <a:latin typeface="Arial" pitchFamily="34" charset="0"/>
                </a:rPr>
                <a:t> = </a:t>
              </a:r>
              <a:r>
                <a:rPr lang="en-US" dirty="0">
                  <a:solidFill>
                    <a:schemeClr val="tx2"/>
                  </a:solidFill>
                  <a:latin typeface="Arial" pitchFamily="34" charset="0"/>
                </a:rPr>
                <a:t>new myThreadC2</a:t>
              </a:r>
              <a:r>
                <a:rPr lang="en-US" dirty="0">
                  <a:latin typeface="Arial" pitchFamily="34" charset="0"/>
                </a:rPr>
                <a:t>();</a:t>
              </a:r>
            </a:p>
            <a:p>
              <a:pPr eaLnBrk="0" hangingPunct="0">
                <a:lnSpc>
                  <a:spcPct val="130000"/>
                </a:lnSpc>
                <a:tabLst>
                  <a:tab pos="168275" algn="l"/>
                  <a:tab pos="347663" algn="l"/>
                  <a:tab pos="457200" algn="l"/>
                </a:tabLst>
              </a:pPr>
              <a:r>
                <a:rPr lang="en-US" dirty="0">
                  <a:latin typeface="Arial" pitchFamily="34" charset="0"/>
                </a:rPr>
                <a:t>		</a:t>
              </a:r>
              <a:r>
                <a:rPr lang="en-US" dirty="0" err="1">
                  <a:latin typeface="Arial" pitchFamily="34" charset="0"/>
                </a:rPr>
                <a:t>threadA.start</a:t>
              </a:r>
              <a:r>
                <a:rPr lang="en-US" dirty="0">
                  <a:latin typeface="Arial" pitchFamily="34" charset="0"/>
                </a:rPr>
                <a:t>();</a:t>
              </a:r>
            </a:p>
            <a:p>
              <a:pPr eaLnBrk="0" hangingPunct="0">
                <a:lnSpc>
                  <a:spcPct val="130000"/>
                </a:lnSpc>
                <a:tabLst>
                  <a:tab pos="168275" algn="l"/>
                  <a:tab pos="347663" algn="l"/>
                  <a:tab pos="457200" algn="l"/>
                </a:tabLst>
              </a:pPr>
              <a:r>
                <a:rPr lang="en-US" dirty="0">
                  <a:latin typeface="Arial" pitchFamily="34" charset="0"/>
                </a:rPr>
                <a:t>		</a:t>
              </a:r>
              <a:r>
                <a:rPr lang="en-US" dirty="0" err="1">
                  <a:latin typeface="Arial" pitchFamily="34" charset="0"/>
                </a:rPr>
                <a:t>threadB.start</a:t>
              </a:r>
              <a:r>
                <a:rPr lang="en-US" dirty="0">
                  <a:latin typeface="Arial" pitchFamily="34" charset="0"/>
                </a:rPr>
                <a:t>();</a:t>
              </a:r>
            </a:p>
            <a:p>
              <a:pPr eaLnBrk="0" hangingPunct="0">
                <a:lnSpc>
                  <a:spcPct val="130000"/>
                </a:lnSpc>
                <a:tabLst>
                  <a:tab pos="168275" algn="l"/>
                  <a:tab pos="347663" algn="l"/>
                  <a:tab pos="457200" algn="l"/>
                </a:tabLst>
              </a:pPr>
              <a:r>
                <a:rPr lang="en-US" dirty="0">
                  <a:latin typeface="Arial" pitchFamily="34" charset="0"/>
                </a:rPr>
                <a:t>		</a:t>
              </a:r>
              <a:r>
                <a:rPr lang="en-US" dirty="0" err="1">
                  <a:latin typeface="Arial" pitchFamily="34" charset="0"/>
                </a:rPr>
                <a:t>threadC.start</a:t>
              </a:r>
              <a:r>
                <a:rPr lang="en-US" dirty="0">
                  <a:latin typeface="Arial" pitchFamily="34" charset="0"/>
                </a:rPr>
                <a:t>();</a:t>
              </a:r>
            </a:p>
            <a:p>
              <a:pPr eaLnBrk="0" hangingPunct="0">
                <a:lnSpc>
                  <a:spcPct val="130000"/>
                </a:lnSpc>
                <a:tabLst>
                  <a:tab pos="168275" algn="l"/>
                  <a:tab pos="347663" algn="l"/>
                  <a:tab pos="457200" algn="l"/>
                </a:tabLst>
              </a:pPr>
              <a:r>
                <a:rPr lang="en-US" dirty="0">
                  <a:latin typeface="Arial" pitchFamily="34" charset="0"/>
                </a:rPr>
                <a:t>		</a:t>
              </a:r>
              <a:r>
                <a:rPr lang="en-US" dirty="0" err="1">
                  <a:latin typeface="Arial" pitchFamily="34" charset="0"/>
                </a:rPr>
                <a:t>threadD.start</a:t>
              </a:r>
              <a:r>
                <a:rPr lang="en-US" dirty="0">
                  <a:latin typeface="Arial" pitchFamily="34" charset="0"/>
                </a:rPr>
                <a:t>();</a:t>
              </a:r>
            </a:p>
            <a:p>
              <a:pPr eaLnBrk="0" hangingPunct="0">
                <a:lnSpc>
                  <a:spcPct val="130000"/>
                </a:lnSpc>
                <a:tabLst>
                  <a:tab pos="168275" algn="l"/>
                  <a:tab pos="347663" algn="l"/>
                  <a:tab pos="457200" algn="l"/>
                </a:tabLst>
              </a:pPr>
              <a:r>
                <a:rPr lang="en-US" dirty="0">
                  <a:latin typeface="Arial" pitchFamily="34" charset="0"/>
                </a:rPr>
                <a:t>	}</a:t>
              </a:r>
            </a:p>
            <a:p>
              <a:pPr eaLnBrk="0" hangingPunct="0">
                <a:lnSpc>
                  <a:spcPct val="130000"/>
                </a:lnSpc>
                <a:tabLst>
                  <a:tab pos="168275" algn="l"/>
                  <a:tab pos="347663" algn="l"/>
                  <a:tab pos="457200" algn="l"/>
                </a:tabLst>
              </a:pPr>
              <a:r>
                <a:rPr lang="en-US" dirty="0">
                  <a:latin typeface="Arial" pitchFamily="34" charset="0"/>
                </a:rPr>
                <a:t>}</a:t>
              </a:r>
            </a:p>
          </p:txBody>
        </p:sp>
        <p:sp>
          <p:nvSpPr>
            <p:cNvPr id="8201" name="Line 524"/>
            <p:cNvSpPr>
              <a:spLocks noChangeShapeType="1"/>
            </p:cNvSpPr>
            <p:nvPr/>
          </p:nvSpPr>
          <p:spPr bwMode="auto">
            <a:xfrm>
              <a:off x="2448" y="1344"/>
              <a:ext cx="0" cy="2976"/>
            </a:xfrm>
            <a:prstGeom prst="line">
              <a:avLst/>
            </a:prstGeom>
            <a:noFill/>
            <a:ln w="9525">
              <a:solidFill>
                <a:schemeClr val="tx1"/>
              </a:solidFill>
              <a:round/>
              <a:headEnd/>
              <a:tailEnd/>
            </a:ln>
          </p:spPr>
          <p:txBody>
            <a:bodyPr/>
            <a:lstStyle/>
            <a:p>
              <a:endParaRPr lang="en-US"/>
            </a:p>
          </p:txBody>
        </p:sp>
      </p:grpSp>
      <p:sp>
        <p:nvSpPr>
          <p:cNvPr id="8199" name="TextBox 8"/>
          <p:cNvSpPr txBox="1">
            <a:spLocks noChangeArrowheads="1"/>
          </p:cNvSpPr>
          <p:nvPr/>
        </p:nvSpPr>
        <p:spPr bwMode="auto">
          <a:xfrm>
            <a:off x="3417888" y="762000"/>
            <a:ext cx="1687512" cy="369888"/>
          </a:xfrm>
          <a:prstGeom prst="rect">
            <a:avLst/>
          </a:prstGeom>
          <a:noFill/>
          <a:ln w="9525">
            <a:noFill/>
            <a:miter lim="800000"/>
            <a:headEnd/>
            <a:tailEnd/>
          </a:ln>
        </p:spPr>
        <p:txBody>
          <a:bodyPr wrap="none">
            <a:spAutoFit/>
          </a:bodyPr>
          <a:lstStyle/>
          <a:p>
            <a:pPr eaLnBrk="0" hangingPunct="0"/>
            <a:r>
              <a:rPr lang="en-US"/>
              <a:t>Text Section 2.4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4714"/>
                                        </p:tgtEl>
                                        <p:attrNameLst>
                                          <p:attrName>style.visibility</p:attrName>
                                        </p:attrNameLst>
                                      </p:cBhvr>
                                      <p:to>
                                        <p:strVal val="visible"/>
                                      </p:to>
                                    </p:set>
                                    <p:anim calcmode="lin" valueType="num">
                                      <p:cBhvr additive="base">
                                        <p:cTn id="7" dur="500" fill="hold"/>
                                        <p:tgtEl>
                                          <p:spTgt spid="264714"/>
                                        </p:tgtEl>
                                        <p:attrNameLst>
                                          <p:attrName>ppt_x</p:attrName>
                                        </p:attrNameLst>
                                      </p:cBhvr>
                                      <p:tavLst>
                                        <p:tav tm="0">
                                          <p:val>
                                            <p:strVal val="#ppt_x"/>
                                          </p:val>
                                        </p:tav>
                                        <p:tav tm="100000">
                                          <p:val>
                                            <p:strVal val="#ppt_x"/>
                                          </p:val>
                                        </p:tav>
                                      </p:tavLst>
                                    </p:anim>
                                    <p:anim calcmode="lin" valueType="num">
                                      <p:cBhvr additive="base">
                                        <p:cTn id="8" dur="500" fill="hold"/>
                                        <p:tgtEl>
                                          <p:spTgt spid="26471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7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p:txBody>
          <a:bodyPr/>
          <a:lstStyle/>
          <a:p>
            <a:pPr>
              <a:defRPr/>
            </a:pPr>
            <a:fld id="{486556AB-AE57-4770-BC2D-C3500487F29E}" type="slidenum">
              <a:rPr lang="en-US" smtClean="0"/>
              <a:pPr>
                <a:defRPr/>
              </a:pPr>
              <a:t>7</a:t>
            </a:fld>
            <a:endParaRPr lang="en-US" smtClean="0"/>
          </a:p>
        </p:txBody>
      </p:sp>
      <p:sp>
        <p:nvSpPr>
          <p:cNvPr id="9219" name="Rectangle 2"/>
          <p:cNvSpPr>
            <a:spLocks noGrp="1" noChangeArrowheads="1"/>
          </p:cNvSpPr>
          <p:nvPr>
            <p:ph type="title"/>
          </p:nvPr>
        </p:nvSpPr>
        <p:spPr/>
        <p:txBody>
          <a:bodyPr/>
          <a:lstStyle/>
          <a:p>
            <a:pPr eaLnBrk="1" hangingPunct="1"/>
            <a:r>
              <a:rPr lang="en-US" sz="2800" smtClean="0"/>
              <a:t>Method B: Implementing Runnable Interface</a:t>
            </a:r>
          </a:p>
        </p:txBody>
      </p:sp>
      <p:sp>
        <p:nvSpPr>
          <p:cNvPr id="9220" name="Rectangle 5"/>
          <p:cNvSpPr>
            <a:spLocks noGrp="1" noChangeArrowheads="1"/>
          </p:cNvSpPr>
          <p:nvPr>
            <p:ph type="body" idx="1"/>
          </p:nvPr>
        </p:nvSpPr>
        <p:spPr>
          <a:xfrm>
            <a:off x="838200" y="1295400"/>
            <a:ext cx="7772400" cy="4800600"/>
          </a:xfrm>
        </p:spPr>
        <p:txBody>
          <a:bodyPr/>
          <a:lstStyle/>
          <a:p>
            <a:pPr eaLnBrk="1" hangingPunct="1"/>
            <a:r>
              <a:rPr kumimoji="1" lang="en-US" sz="2400" dirty="0" smtClean="0"/>
              <a:t>Extending the </a:t>
            </a:r>
            <a:r>
              <a:rPr kumimoji="1" lang="en-US" sz="2400" dirty="0" smtClean="0">
                <a:solidFill>
                  <a:schemeClr val="folHlink"/>
                </a:solidFill>
              </a:rPr>
              <a:t>Thread</a:t>
            </a:r>
            <a:r>
              <a:rPr kumimoji="1" lang="en-US" sz="2400" dirty="0" smtClean="0"/>
              <a:t> class has a potential problem, as Java does not support multiple inheritance: </a:t>
            </a:r>
          </a:p>
          <a:p>
            <a:pPr lvl="1" eaLnBrk="1" hangingPunct="1"/>
            <a:r>
              <a:rPr kumimoji="1" lang="en-US" sz="2400" dirty="0" smtClean="0"/>
              <a:t>A Java class can extend one class only. </a:t>
            </a:r>
          </a:p>
          <a:p>
            <a:pPr lvl="1" eaLnBrk="1" hangingPunct="1"/>
            <a:r>
              <a:rPr kumimoji="1" lang="en-US" sz="2400" dirty="0" smtClean="0"/>
              <a:t>What can you do if your class has already extended a class, and you want to run it in multithreading?</a:t>
            </a:r>
          </a:p>
          <a:p>
            <a:pPr eaLnBrk="1" hangingPunct="1"/>
            <a:r>
              <a:rPr kumimoji="1" lang="en-US" sz="2400" dirty="0" smtClean="0"/>
              <a:t>Declare a user class that implements the </a:t>
            </a:r>
            <a:r>
              <a:rPr kumimoji="1" lang="en-US" sz="2400" dirty="0" smtClean="0">
                <a:solidFill>
                  <a:schemeClr val="folHlink"/>
                </a:solidFill>
              </a:rPr>
              <a:t>Runnable</a:t>
            </a:r>
            <a:r>
              <a:rPr kumimoji="1" lang="en-US" sz="2400" dirty="0" smtClean="0"/>
              <a:t> interface. The user class implements the run method. </a:t>
            </a:r>
          </a:p>
          <a:p>
            <a:pPr eaLnBrk="1" hangingPunct="1"/>
            <a:r>
              <a:rPr kumimoji="1" lang="en-US" sz="2400" dirty="0" smtClean="0"/>
              <a:t>When creating a thread from the user class, use the library class Thread for creating an instance (worker process), and then pass the user’s thread </a:t>
            </a:r>
            <a:r>
              <a:rPr kumimoji="1" lang="en-US" sz="2400" dirty="0"/>
              <a:t>object as an argument to </a:t>
            </a:r>
            <a:r>
              <a:rPr kumimoji="1" lang="en-US" sz="2400" dirty="0" smtClean="0"/>
              <a:t>the worker process:</a:t>
            </a:r>
          </a:p>
          <a:p>
            <a:pPr eaLnBrk="1" hangingPunct="1">
              <a:buFont typeface="Wingdings" pitchFamily="2" charset="2"/>
              <a:buNone/>
            </a:pPr>
            <a:r>
              <a:rPr lang="en-US" dirty="0" smtClean="0">
                <a:latin typeface="Arial" pitchFamily="34" charset="0"/>
                <a:cs typeface="Arial" pitchFamily="34" charset="0"/>
              </a:rPr>
              <a:t>	</a:t>
            </a:r>
            <a:r>
              <a:rPr lang="en-US" sz="2400" dirty="0" smtClean="0">
                <a:latin typeface="Arial" pitchFamily="34" charset="0"/>
                <a:cs typeface="Arial" pitchFamily="34" charset="0"/>
              </a:rPr>
              <a:t>Thread t = </a:t>
            </a:r>
            <a:r>
              <a:rPr lang="en-US" sz="2400" dirty="0" smtClean="0">
                <a:solidFill>
                  <a:srgbClr val="C00000"/>
                </a:solidFill>
                <a:latin typeface="Arial" pitchFamily="34" charset="0"/>
                <a:cs typeface="Arial" pitchFamily="34" charset="0"/>
              </a:rPr>
              <a:t>new</a:t>
            </a:r>
            <a:r>
              <a:rPr lang="en-US" sz="2400" dirty="0" smtClean="0">
                <a:latin typeface="Arial" pitchFamily="34" charset="0"/>
                <a:cs typeface="Arial" pitchFamily="34" charset="0"/>
              </a:rPr>
              <a:t> Thread(</a:t>
            </a:r>
            <a:r>
              <a:rPr lang="en-US" sz="2400" dirty="0" smtClean="0">
                <a:solidFill>
                  <a:srgbClr val="C00000"/>
                </a:solidFill>
                <a:latin typeface="Arial" pitchFamily="34" charset="0"/>
                <a:cs typeface="Arial" pitchFamily="34" charset="0"/>
              </a:rPr>
              <a:t>new</a:t>
            </a:r>
            <a:r>
              <a:rPr lang="en-US" sz="2400" dirty="0" smtClean="0">
                <a:solidFill>
                  <a:srgbClr val="0033CC"/>
                </a:solidFill>
                <a:latin typeface="Arial" pitchFamily="34" charset="0"/>
                <a:cs typeface="Arial" pitchFamily="34" charset="0"/>
              </a:rPr>
              <a:t> </a:t>
            </a:r>
            <a:r>
              <a:rPr lang="en-US" sz="2400" dirty="0" err="1" smtClean="0">
                <a:solidFill>
                  <a:srgbClr val="0033CC"/>
                </a:solidFill>
                <a:latin typeface="Arial" pitchFamily="34" charset="0"/>
                <a:cs typeface="Arial" pitchFamily="34" charset="0"/>
              </a:rPr>
              <a:t>userClass</a:t>
            </a:r>
            <a:r>
              <a:rPr lang="en-US" sz="2400" dirty="0" smtClean="0">
                <a:solidFill>
                  <a:srgbClr val="0033CC"/>
                </a:solidFill>
                <a:latin typeface="Arial" pitchFamily="34" charset="0"/>
                <a:cs typeface="Arial" pitchFamily="34" charset="0"/>
              </a:rPr>
              <a:t>()</a:t>
            </a:r>
            <a:r>
              <a:rPr lang="en-US" sz="2400" dirty="0" smtClean="0">
                <a:latin typeface="Arial" pitchFamily="34" charset="0"/>
                <a:cs typeface="Arial" pitchFamily="34" charset="0"/>
              </a:rPr>
              <a:t>); </a:t>
            </a:r>
            <a:endParaRPr kumimoji="1" lang="en-US" sz="2400" dirty="0" smtClean="0"/>
          </a:p>
        </p:txBody>
      </p:sp>
      <p:cxnSp>
        <p:nvCxnSpPr>
          <p:cNvPr id="3" name="Straight Arrow Connector 2"/>
          <p:cNvCxnSpPr/>
          <p:nvPr/>
        </p:nvCxnSpPr>
        <p:spPr bwMode="auto">
          <a:xfrm>
            <a:off x="4876800" y="5334000"/>
            <a:ext cx="533400" cy="533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220">
                                            <p:txEl>
                                              <p:pRg st="3" end="3"/>
                                            </p:txEl>
                                          </p:spTgt>
                                        </p:tgtEl>
                                        <p:attrNameLst>
                                          <p:attrName>style.visibility</p:attrName>
                                        </p:attrNameLst>
                                      </p:cBhvr>
                                      <p:to>
                                        <p:strVal val="visible"/>
                                      </p:to>
                                    </p:set>
                                    <p:animEffect transition="in" filter="wipe(up)">
                                      <p:cBhvr>
                                        <p:cTn id="7" dur="500"/>
                                        <p:tgtEl>
                                          <p:spTgt spid="9220">
                                            <p:txEl>
                                              <p:pRg st="3" end="3"/>
                                            </p:txEl>
                                          </p:spTgt>
                                        </p:tgtEl>
                                      </p:cBhvr>
                                    </p:animEffect>
                                  </p:childTnLst>
                                </p:cTn>
                              </p:par>
                            </p:childTnLst>
                          </p:cTn>
                        </p:par>
                        <p:par>
                          <p:cTn id="8" fill="hold">
                            <p:stCondLst>
                              <p:cond delay="500"/>
                            </p:stCondLst>
                            <p:childTnLst>
                              <p:par>
                                <p:cTn id="9" presetID="22" presetClass="entr" presetSubtype="1" fill="hold" nodeType="afterEffect">
                                  <p:stCondLst>
                                    <p:cond delay="3500"/>
                                  </p:stCondLst>
                                  <p:childTnLst>
                                    <p:set>
                                      <p:cBhvr>
                                        <p:cTn id="10" dur="1" fill="hold">
                                          <p:stCondLst>
                                            <p:cond delay="0"/>
                                          </p:stCondLst>
                                        </p:cTn>
                                        <p:tgtEl>
                                          <p:spTgt spid="9220">
                                            <p:txEl>
                                              <p:pRg st="4" end="4"/>
                                            </p:txEl>
                                          </p:spTgt>
                                        </p:tgtEl>
                                        <p:attrNameLst>
                                          <p:attrName>style.visibility</p:attrName>
                                        </p:attrNameLst>
                                      </p:cBhvr>
                                      <p:to>
                                        <p:strVal val="visible"/>
                                      </p:to>
                                    </p:set>
                                    <p:animEffect transition="in" filter="wipe(up)">
                                      <p:cBhvr>
                                        <p:cTn id="11" dur="500"/>
                                        <p:tgtEl>
                                          <p:spTgt spid="9220">
                                            <p:txEl>
                                              <p:pRg st="4" end="4"/>
                                            </p:txEl>
                                          </p:spTgt>
                                        </p:tgtEl>
                                      </p:cBhvr>
                                    </p:animEffect>
                                  </p:childTnLst>
                                </p:cTn>
                              </p:par>
                            </p:childTnLst>
                          </p:cTn>
                        </p:par>
                        <p:par>
                          <p:cTn id="12" fill="hold">
                            <p:stCondLst>
                              <p:cond delay="4500"/>
                            </p:stCondLst>
                            <p:childTnLst>
                              <p:par>
                                <p:cTn id="13" presetID="22" presetClass="entr" presetSubtype="1" fill="hold" nodeType="afterEffect">
                                  <p:stCondLst>
                                    <p:cond delay="0"/>
                                  </p:stCondLst>
                                  <p:childTnLst>
                                    <p:set>
                                      <p:cBhvr>
                                        <p:cTn id="14" dur="1" fill="hold">
                                          <p:stCondLst>
                                            <p:cond delay="0"/>
                                          </p:stCondLst>
                                        </p:cTn>
                                        <p:tgtEl>
                                          <p:spTgt spid="9220">
                                            <p:txEl>
                                              <p:pRg st="5" end="5"/>
                                            </p:txEl>
                                          </p:spTgt>
                                        </p:tgtEl>
                                        <p:attrNameLst>
                                          <p:attrName>style.visibility</p:attrName>
                                        </p:attrNameLst>
                                      </p:cBhvr>
                                      <p:to>
                                        <p:strVal val="visible"/>
                                      </p:to>
                                    </p:set>
                                    <p:animEffect transition="in" filter="wipe(up)">
                                      <p:cBhvr>
                                        <p:cTn id="15" dur="500"/>
                                        <p:tgtEl>
                                          <p:spTgt spid="9220">
                                            <p:txEl>
                                              <p:pRg st="5" end="5"/>
                                            </p:txEl>
                                          </p:spTgt>
                                        </p:tgtEl>
                                      </p:cBhvr>
                                    </p:animEffect>
                                  </p:childTnLst>
                                </p:cTn>
                              </p:par>
                            </p:childTnLst>
                          </p:cTn>
                        </p:par>
                        <p:par>
                          <p:cTn id="16" fill="hold">
                            <p:stCondLst>
                              <p:cond delay="5000"/>
                            </p:stCondLst>
                            <p:childTnLst>
                              <p:par>
                                <p:cTn id="17" presetID="22" presetClass="entr" presetSubtype="1"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up)">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p:txBody>
          <a:bodyPr/>
          <a:lstStyle/>
          <a:p>
            <a:pPr>
              <a:defRPr/>
            </a:pPr>
            <a:fld id="{6D2E992C-DB31-40FE-99F1-4A4E6CDC9B76}" type="slidenum">
              <a:rPr lang="en-US" smtClean="0"/>
              <a:pPr>
                <a:defRPr/>
              </a:pPr>
              <a:t>8</a:t>
            </a:fld>
            <a:endParaRPr lang="en-US" smtClean="0"/>
          </a:p>
        </p:txBody>
      </p:sp>
      <p:sp>
        <p:nvSpPr>
          <p:cNvPr id="10243" name="Rectangle 2"/>
          <p:cNvSpPr>
            <a:spLocks noGrp="1" noChangeArrowheads="1"/>
          </p:cNvSpPr>
          <p:nvPr>
            <p:ph type="title"/>
          </p:nvPr>
        </p:nvSpPr>
        <p:spPr/>
        <p:txBody>
          <a:bodyPr/>
          <a:lstStyle/>
          <a:p>
            <a:pPr eaLnBrk="1" hangingPunct="1"/>
            <a:r>
              <a:rPr lang="en-US" dirty="0" smtClean="0"/>
              <a:t>Example using both </a:t>
            </a:r>
            <a:r>
              <a:rPr lang="en-US" dirty="0" smtClean="0">
                <a:solidFill>
                  <a:srgbClr val="FF0000"/>
                </a:solidFill>
              </a:rPr>
              <a:t>Methods A and B</a:t>
            </a:r>
          </a:p>
        </p:txBody>
      </p:sp>
      <p:sp>
        <p:nvSpPr>
          <p:cNvPr id="10244" name="Rectangle 4"/>
          <p:cNvSpPr>
            <a:spLocks noGrp="1" noChangeArrowheads="1"/>
          </p:cNvSpPr>
          <p:nvPr>
            <p:ph type="body" idx="1"/>
          </p:nvPr>
        </p:nvSpPr>
        <p:spPr>
          <a:xfrm>
            <a:off x="457200" y="1066800"/>
            <a:ext cx="8534400" cy="5715000"/>
          </a:xfrm>
        </p:spPr>
        <p:txBody>
          <a:bodyPr/>
          <a:lstStyle/>
          <a:p>
            <a:pPr marL="463550" indent="-463550" eaLnBrk="1" hangingPunct="1">
              <a:lnSpc>
                <a:spcPct val="70000"/>
              </a:lnSpc>
              <a:buFont typeface="Wingdings" pitchFamily="2" charset="2"/>
              <a:buNone/>
              <a:tabLst>
                <a:tab pos="914400" algn="l"/>
                <a:tab pos="1377950" algn="l"/>
              </a:tabLst>
            </a:pPr>
            <a:r>
              <a:rPr lang="en-US" sz="2400" dirty="0" smtClean="0"/>
              <a:t>class myThreadC1 </a:t>
            </a:r>
            <a:r>
              <a:rPr lang="en-US" sz="2400" dirty="0" smtClean="0">
                <a:solidFill>
                  <a:schemeClr val="folHlink"/>
                </a:solidFill>
              </a:rPr>
              <a:t>extends Thread</a:t>
            </a:r>
            <a:r>
              <a:rPr lang="en-US" sz="2400" dirty="0" smtClean="0"/>
              <a:t> {	// Method A</a:t>
            </a:r>
          </a:p>
          <a:p>
            <a:pPr marL="463550" indent="-463550" eaLnBrk="1" hangingPunct="1">
              <a:lnSpc>
                <a:spcPct val="70000"/>
              </a:lnSpc>
              <a:buFont typeface="Wingdings" pitchFamily="2" charset="2"/>
              <a:buNone/>
              <a:tabLst>
                <a:tab pos="914400" algn="l"/>
                <a:tab pos="1377950" algn="l"/>
              </a:tabLst>
            </a:pPr>
            <a:r>
              <a:rPr lang="en-US" sz="2400" dirty="0" smtClean="0"/>
              <a:t>	</a:t>
            </a:r>
            <a:r>
              <a:rPr lang="en-US" sz="2400" dirty="0" err="1" smtClean="0"/>
              <a:t>int</a:t>
            </a:r>
            <a:r>
              <a:rPr lang="en-US" sz="2400" dirty="0" smtClean="0"/>
              <a:t> </a:t>
            </a:r>
            <a:r>
              <a:rPr lang="en-US" sz="2400" dirty="0" err="1" smtClean="0"/>
              <a:t>myID</a:t>
            </a:r>
            <a:r>
              <a:rPr lang="en-US" sz="2400" dirty="0" smtClean="0"/>
              <a:t>;</a:t>
            </a:r>
          </a:p>
          <a:p>
            <a:pPr marL="463550" indent="-463550" eaLnBrk="1" hangingPunct="1">
              <a:lnSpc>
                <a:spcPct val="70000"/>
              </a:lnSpc>
              <a:buFont typeface="Wingdings" pitchFamily="2" charset="2"/>
              <a:buNone/>
              <a:tabLst>
                <a:tab pos="914400" algn="l"/>
                <a:tab pos="1377950" algn="l"/>
              </a:tabLst>
            </a:pPr>
            <a:r>
              <a:rPr lang="en-US" sz="2400" dirty="0" smtClean="0"/>
              <a:t>	myThreadC1(</a:t>
            </a:r>
            <a:r>
              <a:rPr lang="en-US" sz="2400" dirty="0" err="1" smtClean="0"/>
              <a:t>int</a:t>
            </a:r>
            <a:r>
              <a:rPr lang="en-US" sz="2400" dirty="0" smtClean="0"/>
              <a:t> id) {		// constructor with 1 parameter</a:t>
            </a:r>
          </a:p>
          <a:p>
            <a:pPr marL="463550" indent="-463550" eaLnBrk="1" hangingPunct="1">
              <a:lnSpc>
                <a:spcPct val="70000"/>
              </a:lnSpc>
              <a:buFont typeface="Wingdings" pitchFamily="2" charset="2"/>
              <a:buNone/>
              <a:tabLst>
                <a:tab pos="914400" algn="l"/>
                <a:tab pos="1377950" algn="l"/>
              </a:tabLst>
            </a:pPr>
            <a:r>
              <a:rPr lang="en-US" sz="2400" dirty="0" smtClean="0"/>
              <a:t>		</a:t>
            </a:r>
            <a:r>
              <a:rPr lang="en-US" sz="2400" dirty="0" err="1" smtClean="0"/>
              <a:t>myID</a:t>
            </a:r>
            <a:r>
              <a:rPr lang="en-US" sz="2400" dirty="0" smtClean="0"/>
              <a:t> = id;</a:t>
            </a:r>
          </a:p>
          <a:p>
            <a:pPr marL="463550" indent="-463550" eaLnBrk="1" hangingPunct="1">
              <a:lnSpc>
                <a:spcPct val="70000"/>
              </a:lnSpc>
              <a:buFont typeface="Wingdings" pitchFamily="2" charset="2"/>
              <a:buNone/>
              <a:tabLst>
                <a:tab pos="914400" algn="l"/>
                <a:tab pos="1377950" algn="l"/>
              </a:tabLst>
            </a:pPr>
            <a:r>
              <a:rPr lang="en-US" sz="2400" dirty="0" smtClean="0"/>
              <a:t>	}</a:t>
            </a:r>
          </a:p>
          <a:p>
            <a:pPr marL="463550" indent="-463550" eaLnBrk="1" hangingPunct="1">
              <a:lnSpc>
                <a:spcPct val="70000"/>
              </a:lnSpc>
              <a:buFont typeface="Wingdings" pitchFamily="2" charset="2"/>
              <a:buNone/>
              <a:tabLst>
                <a:tab pos="914400" algn="l"/>
                <a:tab pos="1377950" algn="l"/>
              </a:tabLst>
            </a:pPr>
            <a:r>
              <a:rPr lang="en-US" sz="2400" dirty="0" smtClean="0"/>
              <a:t>	public void </a:t>
            </a:r>
            <a:r>
              <a:rPr lang="en-US" sz="2400" b="1" dirty="0" smtClean="0">
                <a:solidFill>
                  <a:schemeClr val="folHlink"/>
                </a:solidFill>
              </a:rPr>
              <a:t>run</a:t>
            </a:r>
            <a:r>
              <a:rPr lang="en-US" sz="2400" dirty="0" smtClean="0"/>
              <a:t>() {</a:t>
            </a:r>
          </a:p>
          <a:p>
            <a:pPr marL="463550" indent="-463550" eaLnBrk="1" hangingPunct="1">
              <a:lnSpc>
                <a:spcPct val="70000"/>
              </a:lnSpc>
              <a:buFont typeface="Wingdings" pitchFamily="2" charset="2"/>
              <a:buNone/>
              <a:tabLst>
                <a:tab pos="914400" algn="l"/>
                <a:tab pos="1377950" algn="l"/>
              </a:tabLst>
            </a:pPr>
            <a:r>
              <a:rPr lang="en-US" sz="2400" dirty="0" smtClean="0"/>
              <a:t>		for (</a:t>
            </a:r>
            <a:r>
              <a:rPr lang="en-US" sz="2400" dirty="0" err="1" smtClean="0"/>
              <a:t>int</a:t>
            </a:r>
            <a:r>
              <a:rPr lang="en-US" sz="2400" dirty="0" smtClean="0"/>
              <a:t> </a:t>
            </a:r>
            <a:r>
              <a:rPr lang="en-US" sz="2400" dirty="0" err="1" smtClean="0"/>
              <a:t>i</a:t>
            </a:r>
            <a:r>
              <a:rPr lang="en-US" sz="2400" dirty="0" smtClean="0"/>
              <a:t> = 1; </a:t>
            </a:r>
            <a:r>
              <a:rPr lang="en-US" sz="2400" dirty="0" err="1" smtClean="0"/>
              <a:t>i</a:t>
            </a:r>
            <a:r>
              <a:rPr lang="en-US" sz="2400" dirty="0" smtClean="0"/>
              <a:t> &lt; 5; </a:t>
            </a:r>
            <a:r>
              <a:rPr lang="en-US" sz="2400" dirty="0" err="1" smtClean="0"/>
              <a:t>i</a:t>
            </a:r>
            <a:r>
              <a:rPr lang="en-US" sz="2400" dirty="0" smtClean="0"/>
              <a:t>++) {</a:t>
            </a:r>
          </a:p>
          <a:p>
            <a:pPr marL="463550" indent="-463550" eaLnBrk="1" hangingPunct="1">
              <a:lnSpc>
                <a:spcPct val="70000"/>
              </a:lnSpc>
              <a:buFont typeface="Wingdings" pitchFamily="2" charset="2"/>
              <a:buNone/>
              <a:tabLst>
                <a:tab pos="914400" algn="l"/>
                <a:tab pos="1377950" algn="l"/>
              </a:tabLst>
            </a:pPr>
            <a:r>
              <a:rPr lang="en-US" sz="2400" dirty="0" smtClean="0"/>
              <a:t>			</a:t>
            </a:r>
            <a:r>
              <a:rPr lang="en-US" sz="2400" dirty="0" err="1" smtClean="0"/>
              <a:t>int</a:t>
            </a:r>
            <a:r>
              <a:rPr lang="en-US" sz="2400" dirty="0" smtClean="0"/>
              <a:t> second = (</a:t>
            </a:r>
            <a:r>
              <a:rPr lang="en-US" sz="2400" dirty="0" err="1" smtClean="0"/>
              <a:t>int</a:t>
            </a:r>
            <a:r>
              <a:rPr lang="en-US" sz="2400" dirty="0" smtClean="0"/>
              <a:t>)(</a:t>
            </a:r>
            <a:r>
              <a:rPr lang="en-US" sz="2400" dirty="0" err="1" smtClean="0"/>
              <a:t>Math.random</a:t>
            </a:r>
            <a:r>
              <a:rPr lang="en-US" sz="2400" dirty="0" smtClean="0"/>
              <a:t>() * 500);</a:t>
            </a:r>
          </a:p>
          <a:p>
            <a:pPr marL="463550" indent="-463550" eaLnBrk="1" hangingPunct="1">
              <a:lnSpc>
                <a:spcPct val="70000"/>
              </a:lnSpc>
              <a:buFont typeface="Wingdings" pitchFamily="2" charset="2"/>
              <a:buNone/>
              <a:tabLst>
                <a:tab pos="914400" algn="l"/>
                <a:tab pos="1377950" algn="l"/>
              </a:tabLst>
            </a:pPr>
            <a:r>
              <a:rPr lang="en-US" sz="2400" dirty="0" smtClean="0"/>
              <a:t>			try {</a:t>
            </a:r>
          </a:p>
          <a:p>
            <a:pPr marL="463550" indent="-463550" eaLnBrk="1" hangingPunct="1">
              <a:lnSpc>
                <a:spcPct val="70000"/>
              </a:lnSpc>
              <a:buFont typeface="Wingdings" pitchFamily="2" charset="2"/>
              <a:buNone/>
              <a:tabLst>
                <a:tab pos="914400" algn="l"/>
                <a:tab pos="1377950" algn="l"/>
              </a:tabLst>
            </a:pPr>
            <a:r>
              <a:rPr lang="en-US" sz="2400" dirty="0" smtClean="0"/>
              <a:t>				</a:t>
            </a:r>
            <a:r>
              <a:rPr lang="en-US" sz="2400" dirty="0" err="1" smtClean="0"/>
              <a:t>Thread.sleep</a:t>
            </a:r>
            <a:r>
              <a:rPr lang="en-US" sz="2400" dirty="0" smtClean="0"/>
              <a:t>(second);</a:t>
            </a:r>
          </a:p>
          <a:p>
            <a:pPr marL="463550" indent="-463550" eaLnBrk="1" hangingPunct="1">
              <a:lnSpc>
                <a:spcPct val="70000"/>
              </a:lnSpc>
              <a:buFont typeface="Wingdings" pitchFamily="2" charset="2"/>
              <a:buNone/>
              <a:tabLst>
                <a:tab pos="914400" algn="l"/>
                <a:tab pos="1377950" algn="l"/>
              </a:tabLst>
            </a:pPr>
            <a:r>
              <a:rPr lang="en-US" sz="2400" dirty="0" smtClean="0"/>
              <a:t>			}</a:t>
            </a:r>
          </a:p>
          <a:p>
            <a:pPr marL="463550" indent="-463550" eaLnBrk="1" hangingPunct="1">
              <a:lnSpc>
                <a:spcPct val="70000"/>
              </a:lnSpc>
              <a:buFont typeface="Wingdings" pitchFamily="2" charset="2"/>
              <a:buNone/>
              <a:tabLst>
                <a:tab pos="914400" algn="l"/>
                <a:tab pos="1377950" algn="l"/>
              </a:tabLst>
            </a:pPr>
            <a:r>
              <a:rPr lang="en-US" sz="2400" dirty="0" smtClean="0"/>
              <a:t>			catch (</a:t>
            </a:r>
            <a:r>
              <a:rPr lang="en-US" sz="2400" dirty="0" err="1" smtClean="0"/>
              <a:t>InterruptedException</a:t>
            </a:r>
            <a:r>
              <a:rPr lang="en-US" sz="2400" dirty="0" smtClean="0"/>
              <a:t> e) { }</a:t>
            </a:r>
          </a:p>
          <a:p>
            <a:pPr marL="463550" indent="-463550" eaLnBrk="1" hangingPunct="1">
              <a:lnSpc>
                <a:spcPct val="70000"/>
              </a:lnSpc>
              <a:buFont typeface="Wingdings" pitchFamily="2" charset="2"/>
              <a:buNone/>
              <a:tabLst>
                <a:tab pos="914400" algn="l"/>
                <a:tab pos="1377950" algn="l"/>
              </a:tabLst>
            </a:pPr>
            <a:r>
              <a:rPr lang="en-US" sz="2400" dirty="0" smtClean="0"/>
              <a:t>			</a:t>
            </a:r>
            <a:r>
              <a:rPr lang="en-US" sz="2400" dirty="0" err="1" smtClean="0"/>
              <a:t>System.out.println</a:t>
            </a:r>
            <a:r>
              <a:rPr lang="en-US" sz="2400" dirty="0" smtClean="0"/>
              <a:t>("myThreadC1-id" + </a:t>
            </a:r>
            <a:r>
              <a:rPr lang="en-US" sz="2400" dirty="0" err="1" smtClean="0"/>
              <a:t>myID</a:t>
            </a:r>
            <a:r>
              <a:rPr lang="en-US" sz="2400" dirty="0" smtClean="0"/>
              <a:t> + ": " + </a:t>
            </a:r>
            <a:r>
              <a:rPr lang="en-US" sz="2400" dirty="0" err="1" smtClean="0"/>
              <a:t>i</a:t>
            </a:r>
            <a:r>
              <a:rPr lang="en-US" sz="2400" dirty="0" smtClean="0"/>
              <a:t>);</a:t>
            </a:r>
          </a:p>
          <a:p>
            <a:pPr marL="463550" indent="-463550" eaLnBrk="1" hangingPunct="1">
              <a:lnSpc>
                <a:spcPct val="70000"/>
              </a:lnSpc>
              <a:buFont typeface="Wingdings" pitchFamily="2" charset="2"/>
              <a:buNone/>
              <a:tabLst>
                <a:tab pos="914400" algn="l"/>
                <a:tab pos="1377950" algn="l"/>
              </a:tabLst>
            </a:pPr>
            <a:r>
              <a:rPr lang="en-US" sz="2400" dirty="0" smtClean="0"/>
              <a:t>		}</a:t>
            </a:r>
          </a:p>
          <a:p>
            <a:pPr marL="463550" indent="-463550" eaLnBrk="1" hangingPunct="1">
              <a:lnSpc>
                <a:spcPct val="70000"/>
              </a:lnSpc>
              <a:buFont typeface="Wingdings" pitchFamily="2" charset="2"/>
              <a:buNone/>
              <a:tabLst>
                <a:tab pos="914400" algn="l"/>
                <a:tab pos="1377950" algn="l"/>
              </a:tabLst>
            </a:pPr>
            <a:r>
              <a:rPr lang="en-US" sz="2400" dirty="0" smtClean="0"/>
              <a:t>	}</a:t>
            </a:r>
          </a:p>
          <a:p>
            <a:pPr marL="463550" indent="-463550" eaLnBrk="1" hangingPunct="1">
              <a:lnSpc>
                <a:spcPct val="70000"/>
              </a:lnSpc>
              <a:buFont typeface="Wingdings" pitchFamily="2" charset="2"/>
              <a:buNone/>
              <a:tabLst>
                <a:tab pos="914400" algn="l"/>
                <a:tab pos="1377950" algn="l"/>
              </a:tabLst>
            </a:pPr>
            <a:r>
              <a:rPr lang="en-US" sz="2400" dirty="0" smtClean="0"/>
              <a:t>} //end class myThreadC1</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p:txBody>
          <a:bodyPr/>
          <a:lstStyle/>
          <a:p>
            <a:pPr>
              <a:defRPr/>
            </a:pPr>
            <a:fld id="{03DBAC57-C1EF-4B6C-96A7-E625F37A4735}" type="slidenum">
              <a:rPr lang="en-US" smtClean="0"/>
              <a:pPr>
                <a:defRPr/>
              </a:pPr>
              <a:t>9</a:t>
            </a:fld>
            <a:endParaRPr lang="en-US" smtClean="0"/>
          </a:p>
        </p:txBody>
      </p:sp>
      <p:sp>
        <p:nvSpPr>
          <p:cNvPr id="11267" name="Rectangle 2"/>
          <p:cNvSpPr>
            <a:spLocks noGrp="1" noChangeArrowheads="1"/>
          </p:cNvSpPr>
          <p:nvPr>
            <p:ph type="title"/>
          </p:nvPr>
        </p:nvSpPr>
        <p:spPr/>
        <p:txBody>
          <a:bodyPr/>
          <a:lstStyle/>
          <a:p>
            <a:pPr eaLnBrk="1" hangingPunct="1"/>
            <a:r>
              <a:rPr lang="en-US" smtClean="0"/>
              <a:t>Example implementing Runnable: thread2</a:t>
            </a:r>
          </a:p>
        </p:txBody>
      </p:sp>
      <p:sp>
        <p:nvSpPr>
          <p:cNvPr id="11268" name="Rectangle 3"/>
          <p:cNvSpPr>
            <a:spLocks noGrp="1" noChangeArrowheads="1"/>
          </p:cNvSpPr>
          <p:nvPr>
            <p:ph type="body" idx="1"/>
          </p:nvPr>
        </p:nvSpPr>
        <p:spPr>
          <a:xfrm>
            <a:off x="381000" y="1066800"/>
            <a:ext cx="8574088" cy="5715000"/>
          </a:xfrm>
        </p:spPr>
        <p:txBody>
          <a:bodyPr/>
          <a:lstStyle/>
          <a:p>
            <a:pPr marL="339725" indent="-339725" eaLnBrk="1" hangingPunct="1">
              <a:lnSpc>
                <a:spcPct val="70000"/>
              </a:lnSpc>
              <a:buFont typeface="Wingdings" pitchFamily="2" charset="2"/>
              <a:buNone/>
              <a:tabLst>
                <a:tab pos="738188" algn="l"/>
                <a:tab pos="1149350" algn="l"/>
              </a:tabLst>
            </a:pPr>
            <a:r>
              <a:rPr lang="en-US" sz="2400" dirty="0" smtClean="0"/>
              <a:t>class myThreadC2 </a:t>
            </a:r>
            <a:r>
              <a:rPr lang="en-US" sz="2400" dirty="0" smtClean="0">
                <a:solidFill>
                  <a:schemeClr val="folHlink"/>
                </a:solidFill>
              </a:rPr>
              <a:t>implements Runnable</a:t>
            </a:r>
            <a:r>
              <a:rPr lang="en-US" sz="2400" dirty="0" smtClean="0"/>
              <a:t> {	// </a:t>
            </a:r>
            <a:r>
              <a:rPr lang="en-US" sz="2400" dirty="0" smtClean="0">
                <a:solidFill>
                  <a:srgbClr val="FF0000"/>
                </a:solidFill>
              </a:rPr>
              <a:t>Method B</a:t>
            </a:r>
          </a:p>
          <a:p>
            <a:pPr marL="339725" indent="-339725" eaLnBrk="1" hangingPunct="1">
              <a:lnSpc>
                <a:spcPct val="70000"/>
              </a:lnSpc>
              <a:buFont typeface="Wingdings" pitchFamily="2" charset="2"/>
              <a:buNone/>
              <a:tabLst>
                <a:tab pos="738188" algn="l"/>
                <a:tab pos="1149350" algn="l"/>
              </a:tabLst>
            </a:pPr>
            <a:r>
              <a:rPr lang="en-US" sz="2400" dirty="0" smtClean="0"/>
              <a:t>	</a:t>
            </a:r>
            <a:r>
              <a:rPr lang="en-US" sz="2400" dirty="0" err="1" smtClean="0"/>
              <a:t>int</a:t>
            </a:r>
            <a:r>
              <a:rPr lang="en-US" sz="2400" dirty="0" smtClean="0"/>
              <a:t> </a:t>
            </a:r>
            <a:r>
              <a:rPr lang="en-US" sz="2400" dirty="0" err="1" smtClean="0"/>
              <a:t>myID</a:t>
            </a:r>
            <a:r>
              <a:rPr lang="en-US" sz="2400" dirty="0" smtClean="0"/>
              <a:t>;</a:t>
            </a:r>
          </a:p>
          <a:p>
            <a:pPr marL="339725" indent="-339725" eaLnBrk="1" hangingPunct="1">
              <a:lnSpc>
                <a:spcPct val="70000"/>
              </a:lnSpc>
              <a:buNone/>
              <a:tabLst>
                <a:tab pos="738188" algn="l"/>
                <a:tab pos="1149350" algn="l"/>
              </a:tabLst>
            </a:pPr>
            <a:r>
              <a:rPr lang="en-US" sz="2400" dirty="0" smtClean="0"/>
              <a:t>	myThreadC2(</a:t>
            </a:r>
            <a:r>
              <a:rPr lang="en-US" sz="2400" dirty="0" err="1" smtClean="0"/>
              <a:t>int</a:t>
            </a:r>
            <a:r>
              <a:rPr lang="en-US" sz="2400" dirty="0" smtClean="0"/>
              <a:t> id) </a:t>
            </a:r>
            <a:r>
              <a:rPr lang="en-US" sz="2400" dirty="0"/>
              <a:t>{	 </a:t>
            </a:r>
            <a:r>
              <a:rPr lang="en-US" sz="2400" dirty="0" smtClean="0"/>
              <a:t>	// </a:t>
            </a:r>
            <a:r>
              <a:rPr lang="en-US" sz="2400" dirty="0"/>
              <a:t>constructor with 1 parameter</a:t>
            </a:r>
            <a:endParaRPr lang="en-US" sz="2400" dirty="0" smtClean="0"/>
          </a:p>
          <a:p>
            <a:pPr marL="339725" indent="-339725" eaLnBrk="1" hangingPunct="1">
              <a:lnSpc>
                <a:spcPct val="70000"/>
              </a:lnSpc>
              <a:buFont typeface="Wingdings" pitchFamily="2" charset="2"/>
              <a:buNone/>
              <a:tabLst>
                <a:tab pos="738188" algn="l"/>
                <a:tab pos="1149350" algn="l"/>
              </a:tabLst>
            </a:pPr>
            <a:r>
              <a:rPr lang="en-US" sz="2400" dirty="0" smtClean="0"/>
              <a:t>		</a:t>
            </a:r>
            <a:r>
              <a:rPr lang="en-US" sz="2400" dirty="0" err="1" smtClean="0"/>
              <a:t>myID</a:t>
            </a:r>
            <a:r>
              <a:rPr lang="en-US" sz="2400" dirty="0" smtClean="0"/>
              <a:t> = id;</a:t>
            </a:r>
          </a:p>
          <a:p>
            <a:pPr marL="339725" indent="-339725" eaLnBrk="1" hangingPunct="1">
              <a:lnSpc>
                <a:spcPct val="70000"/>
              </a:lnSpc>
              <a:buFont typeface="Wingdings" pitchFamily="2" charset="2"/>
              <a:buNone/>
              <a:tabLst>
                <a:tab pos="738188" algn="l"/>
                <a:tab pos="1149350" algn="l"/>
              </a:tabLst>
            </a:pPr>
            <a:r>
              <a:rPr lang="en-US" sz="2400" dirty="0" smtClean="0"/>
              <a:t>	}</a:t>
            </a:r>
          </a:p>
          <a:p>
            <a:pPr marL="339725" indent="-339725" eaLnBrk="1" hangingPunct="1">
              <a:lnSpc>
                <a:spcPct val="70000"/>
              </a:lnSpc>
              <a:buFont typeface="Wingdings" pitchFamily="2" charset="2"/>
              <a:buNone/>
              <a:tabLst>
                <a:tab pos="738188" algn="l"/>
                <a:tab pos="1149350" algn="l"/>
              </a:tabLst>
            </a:pPr>
            <a:r>
              <a:rPr lang="en-US" sz="2400" dirty="0" smtClean="0"/>
              <a:t>	public void </a:t>
            </a:r>
            <a:r>
              <a:rPr lang="en-US" sz="2400" b="1" dirty="0" smtClean="0">
                <a:solidFill>
                  <a:srgbClr val="0066FF"/>
                </a:solidFill>
              </a:rPr>
              <a:t>run</a:t>
            </a:r>
            <a:r>
              <a:rPr lang="en-US" sz="2400" dirty="0" smtClean="0"/>
              <a:t>() {</a:t>
            </a:r>
          </a:p>
          <a:p>
            <a:pPr marL="339725" indent="-339725" eaLnBrk="1" hangingPunct="1">
              <a:lnSpc>
                <a:spcPct val="70000"/>
              </a:lnSpc>
              <a:buFont typeface="Wingdings" pitchFamily="2" charset="2"/>
              <a:buNone/>
              <a:tabLst>
                <a:tab pos="738188" algn="l"/>
                <a:tab pos="1149350" algn="l"/>
              </a:tabLst>
            </a:pPr>
            <a:r>
              <a:rPr lang="en-US" sz="2400" dirty="0" smtClean="0"/>
              <a:t>		for (</a:t>
            </a:r>
            <a:r>
              <a:rPr lang="en-US" sz="2400" dirty="0" err="1" smtClean="0"/>
              <a:t>int</a:t>
            </a:r>
            <a:r>
              <a:rPr lang="en-US" sz="2400" dirty="0" smtClean="0"/>
              <a:t> j = 1; j &lt; 5; j++) {</a:t>
            </a:r>
          </a:p>
          <a:p>
            <a:pPr marL="339725" indent="-339725" eaLnBrk="1" hangingPunct="1">
              <a:lnSpc>
                <a:spcPct val="70000"/>
              </a:lnSpc>
              <a:buFont typeface="Wingdings" pitchFamily="2" charset="2"/>
              <a:buNone/>
              <a:tabLst>
                <a:tab pos="738188" algn="l"/>
                <a:tab pos="1149350" algn="l"/>
              </a:tabLst>
            </a:pPr>
            <a:r>
              <a:rPr lang="en-US" sz="2400" dirty="0" smtClean="0"/>
              <a:t>			try {</a:t>
            </a:r>
          </a:p>
          <a:p>
            <a:pPr marL="339725" indent="-339725" eaLnBrk="1" hangingPunct="1">
              <a:lnSpc>
                <a:spcPct val="70000"/>
              </a:lnSpc>
              <a:buFont typeface="Wingdings" pitchFamily="2" charset="2"/>
              <a:buNone/>
              <a:tabLst>
                <a:tab pos="738188" algn="l"/>
                <a:tab pos="1149350" algn="l"/>
              </a:tabLst>
            </a:pPr>
            <a:r>
              <a:rPr lang="en-US" sz="2400" dirty="0" smtClean="0"/>
              <a:t>				</a:t>
            </a:r>
            <a:r>
              <a:rPr lang="en-US" sz="2400" dirty="0" err="1" smtClean="0"/>
              <a:t>Thread.sleep</a:t>
            </a:r>
            <a:r>
              <a:rPr lang="en-US" sz="2400" dirty="0" smtClean="0"/>
              <a:t>((</a:t>
            </a:r>
            <a:r>
              <a:rPr lang="en-US" sz="2400" dirty="0" err="1" smtClean="0"/>
              <a:t>int</a:t>
            </a:r>
            <a:r>
              <a:rPr lang="en-US" sz="2400" dirty="0" smtClean="0"/>
              <a:t>)(</a:t>
            </a:r>
            <a:r>
              <a:rPr lang="en-US" sz="2400" dirty="0" err="1" smtClean="0"/>
              <a:t>Math.random</a:t>
            </a:r>
            <a:r>
              <a:rPr lang="en-US" sz="2400" dirty="0" smtClean="0"/>
              <a:t>() * 500));</a:t>
            </a:r>
          </a:p>
          <a:p>
            <a:pPr marL="339725" indent="-339725" eaLnBrk="1" hangingPunct="1">
              <a:lnSpc>
                <a:spcPct val="70000"/>
              </a:lnSpc>
              <a:buFont typeface="Wingdings" pitchFamily="2" charset="2"/>
              <a:buNone/>
              <a:tabLst>
                <a:tab pos="738188" algn="l"/>
                <a:tab pos="1149350" algn="l"/>
              </a:tabLst>
            </a:pPr>
            <a:r>
              <a:rPr lang="en-US" sz="2400" dirty="0" smtClean="0"/>
              <a:t>			}</a:t>
            </a:r>
          </a:p>
          <a:p>
            <a:pPr marL="339725" indent="-339725" eaLnBrk="1" hangingPunct="1">
              <a:lnSpc>
                <a:spcPct val="70000"/>
              </a:lnSpc>
              <a:buFont typeface="Wingdings" pitchFamily="2" charset="2"/>
              <a:buNone/>
              <a:tabLst>
                <a:tab pos="738188" algn="l"/>
                <a:tab pos="1149350" algn="l"/>
              </a:tabLst>
            </a:pPr>
            <a:r>
              <a:rPr lang="en-US" sz="2400" dirty="0" smtClean="0"/>
              <a:t>			catch (</a:t>
            </a:r>
            <a:r>
              <a:rPr lang="en-US" sz="2400" dirty="0" err="1" smtClean="0"/>
              <a:t>InterruptedException</a:t>
            </a:r>
            <a:r>
              <a:rPr lang="en-US" sz="2400" dirty="0" smtClean="0"/>
              <a:t> e) { }</a:t>
            </a:r>
          </a:p>
          <a:p>
            <a:pPr marL="339725" indent="-339725" eaLnBrk="1" hangingPunct="1">
              <a:lnSpc>
                <a:spcPct val="70000"/>
              </a:lnSpc>
              <a:buFont typeface="Wingdings" pitchFamily="2" charset="2"/>
              <a:buNone/>
              <a:tabLst>
                <a:tab pos="738188" algn="l"/>
                <a:tab pos="1149350" algn="l"/>
              </a:tabLst>
            </a:pPr>
            <a:r>
              <a:rPr lang="en-US" sz="2400" dirty="0" smtClean="0"/>
              <a:t>			</a:t>
            </a:r>
            <a:r>
              <a:rPr lang="en-US" sz="2400" dirty="0" err="1" smtClean="0"/>
              <a:t>System.out.println</a:t>
            </a:r>
            <a:r>
              <a:rPr lang="en-US" sz="2400" dirty="0" smtClean="0"/>
              <a:t>("myThreadC2-id" + </a:t>
            </a:r>
            <a:r>
              <a:rPr lang="en-US" sz="2400" dirty="0" err="1" smtClean="0"/>
              <a:t>myID</a:t>
            </a:r>
            <a:r>
              <a:rPr lang="en-US" sz="2400" dirty="0" smtClean="0"/>
              <a:t> + ": " + j*j);</a:t>
            </a:r>
          </a:p>
          <a:p>
            <a:pPr marL="339725" indent="-339725" eaLnBrk="1" hangingPunct="1">
              <a:lnSpc>
                <a:spcPct val="70000"/>
              </a:lnSpc>
              <a:buFont typeface="Wingdings" pitchFamily="2" charset="2"/>
              <a:buNone/>
              <a:tabLst>
                <a:tab pos="738188" algn="l"/>
                <a:tab pos="1149350" algn="l"/>
              </a:tabLst>
            </a:pPr>
            <a:r>
              <a:rPr lang="en-US" sz="2400" dirty="0" smtClean="0"/>
              <a:t>		}</a:t>
            </a:r>
          </a:p>
          <a:p>
            <a:pPr marL="339725" indent="-339725" eaLnBrk="1" hangingPunct="1">
              <a:lnSpc>
                <a:spcPct val="70000"/>
              </a:lnSpc>
              <a:buFont typeface="Wingdings" pitchFamily="2" charset="2"/>
              <a:buNone/>
              <a:tabLst>
                <a:tab pos="738188" algn="l"/>
                <a:tab pos="1149350" algn="l"/>
              </a:tabLst>
            </a:pPr>
            <a:r>
              <a:rPr lang="en-US" sz="2400" dirty="0" smtClean="0"/>
              <a:t>	}</a:t>
            </a:r>
          </a:p>
          <a:p>
            <a:pPr marL="339725" indent="-339725" eaLnBrk="1" hangingPunct="1">
              <a:lnSpc>
                <a:spcPct val="70000"/>
              </a:lnSpc>
              <a:buFont typeface="Wingdings" pitchFamily="2" charset="2"/>
              <a:buNone/>
              <a:tabLst>
                <a:tab pos="738188" algn="l"/>
                <a:tab pos="1149350" algn="l"/>
              </a:tabLst>
            </a:pPr>
            <a:r>
              <a:rPr lang="en-US" sz="2400" dirty="0" smtClean="0"/>
              <a:t>} //end class myThreadC2</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13138</TotalTime>
  <Words>1345</Words>
  <Application>Microsoft Office PowerPoint</Application>
  <PresentationFormat>On-screen Show (4:3)</PresentationFormat>
  <Paragraphs>577</Paragraphs>
  <Slides>30</Slides>
  <Notes>30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Blends</vt:lpstr>
      <vt:lpstr>PowerPoint Presentation</vt:lpstr>
      <vt:lpstr>Thread Class in Java</vt:lpstr>
      <vt:lpstr>Thread Class in Java (Contd.)</vt:lpstr>
      <vt:lpstr>Multithreading in Java: Thread life cycle</vt:lpstr>
      <vt:lpstr>Creating and Starting Threads in Java</vt:lpstr>
      <vt:lpstr>Extending Thread Class: Method A</vt:lpstr>
      <vt:lpstr>Method B: Implementing Runnable Interface</vt:lpstr>
      <vt:lpstr>Example using both Methods A and B</vt:lpstr>
      <vt:lpstr>Example implementing Runnable: thread2</vt:lpstr>
      <vt:lpstr>Creating and starting threads</vt:lpstr>
      <vt:lpstr>Example: Producer and Consumer</vt:lpstr>
      <vt:lpstr>Class that holds a shared variable</vt:lpstr>
      <vt:lpstr>Producer Class</vt:lpstr>
      <vt:lpstr>Consumer Class</vt:lpstr>
      <vt:lpstr>Main Program</vt:lpstr>
      <vt:lpstr>What is wrong with the program?</vt:lpstr>
      <vt:lpstr>Synchronized Method and Statement</vt:lpstr>
      <vt:lpstr>Example: Producer and Consumer</vt:lpstr>
      <vt:lpstr>Buffer Class with Synchronized Methods</vt:lpstr>
      <vt:lpstr>Class with Synchronized Methods (contd.)</vt:lpstr>
      <vt:lpstr>Synchronized Results</vt:lpstr>
      <vt:lpstr>Synchronized methods can be interrupted</vt:lpstr>
      <vt:lpstr>Waiting for Child Threads to complete</vt:lpstr>
      <vt:lpstr>Thread Synchronization in Java</vt:lpstr>
      <vt:lpstr>How is an Intrinsic Lock implemented?</vt:lpstr>
      <vt:lpstr>Issues need to be aware of</vt:lpstr>
      <vt:lpstr>Deadlock Scenario</vt:lpstr>
      <vt:lpstr>Synchronized Statements: Fine-Grained Synchronization</vt:lpstr>
      <vt:lpstr>Synchronized Statements:</vt:lpstr>
      <vt:lpstr>Synchronized Statements</vt:lpstr>
    </vt:vector>
  </TitlesOfParts>
  <Company>ASU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445</dc:title>
  <dc:creator>Dr. Yinong Chen</dc:creator>
  <cp:lastModifiedBy>Yinong Chen</cp:lastModifiedBy>
  <cp:revision>749</cp:revision>
  <dcterms:created xsi:type="dcterms:W3CDTF">2005-09-17T18:09:54Z</dcterms:created>
  <dcterms:modified xsi:type="dcterms:W3CDTF">2014-09-09T15:02:23Z</dcterms:modified>
</cp:coreProperties>
</file>