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923"/>
    <a:srgbClr val="003554"/>
    <a:srgbClr val="006494"/>
    <a:srgbClr val="00A6FB"/>
    <a:srgbClr val="7B679A"/>
    <a:srgbClr val="FF3300"/>
    <a:srgbClr val="FF7C80"/>
    <a:srgbClr val="99FF66"/>
    <a:srgbClr val="98ACB5"/>
    <a:srgbClr val="FD8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0AC5C8-92EE-4668-A558-17022D692946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F0B748-0A56-44E7-989F-962D9B6C609D}">
      <dgm:prSet phldrT="[Text]" phldr="0"/>
      <dgm:spPr>
        <a:solidFill>
          <a:srgbClr val="C5DE82"/>
        </a:solidFill>
      </dgm:spPr>
      <dgm:t>
        <a:bodyPr/>
        <a:lstStyle/>
        <a:p>
          <a:endParaRPr lang="en-IN" dirty="0"/>
        </a:p>
      </dgm:t>
    </dgm:pt>
    <dgm:pt modelId="{876CEF83-8212-45CA-B2AD-BD2C4FD5695C}" type="parTrans" cxnId="{DE5DC587-783B-4B01-9064-2E901A3ADAB4}">
      <dgm:prSet/>
      <dgm:spPr/>
      <dgm:t>
        <a:bodyPr/>
        <a:lstStyle/>
        <a:p>
          <a:endParaRPr lang="en-IN"/>
        </a:p>
      </dgm:t>
    </dgm:pt>
    <dgm:pt modelId="{206A84BA-6F70-4B67-ACE4-07B8B4C3EB41}" type="sibTrans" cxnId="{DE5DC587-783B-4B01-9064-2E901A3ADAB4}">
      <dgm:prSet/>
      <dgm:spPr/>
      <dgm:t>
        <a:bodyPr/>
        <a:lstStyle/>
        <a:p>
          <a:endParaRPr lang="en-IN"/>
        </a:p>
      </dgm:t>
    </dgm:pt>
    <dgm:pt modelId="{7EDD48AF-F9E8-48A9-BCE6-BFD5DA1821BD}">
      <dgm:prSet phldrT="[Text]" phldr="0"/>
      <dgm:spPr>
        <a:solidFill>
          <a:srgbClr val="7B679A"/>
        </a:solidFill>
      </dgm:spPr>
      <dgm:t>
        <a:bodyPr/>
        <a:lstStyle/>
        <a:p>
          <a:endParaRPr lang="en-IN" dirty="0"/>
        </a:p>
      </dgm:t>
    </dgm:pt>
    <dgm:pt modelId="{FFFD1D5C-8CB5-4120-BC29-D2FEC01A6E90}" type="parTrans" cxnId="{19C3F610-51C1-459D-B668-2C65F7A4F8BF}">
      <dgm:prSet/>
      <dgm:spPr/>
      <dgm:t>
        <a:bodyPr/>
        <a:lstStyle/>
        <a:p>
          <a:endParaRPr lang="en-IN"/>
        </a:p>
      </dgm:t>
    </dgm:pt>
    <dgm:pt modelId="{03D4EDC4-86D7-4E03-AB0D-AC5793E02D12}" type="sibTrans" cxnId="{19C3F610-51C1-459D-B668-2C65F7A4F8BF}">
      <dgm:prSet/>
      <dgm:spPr/>
      <dgm:t>
        <a:bodyPr/>
        <a:lstStyle/>
        <a:p>
          <a:endParaRPr lang="en-IN"/>
        </a:p>
      </dgm:t>
    </dgm:pt>
    <dgm:pt modelId="{A2C177A4-DCB6-4CC9-BEC3-CC1B383C771C}">
      <dgm:prSet phldrT="[Text]" phldr="0"/>
      <dgm:spPr>
        <a:solidFill>
          <a:srgbClr val="FD8C6E"/>
        </a:solidFill>
      </dgm:spPr>
      <dgm:t>
        <a:bodyPr/>
        <a:lstStyle/>
        <a:p>
          <a:endParaRPr lang="en-IN" dirty="0"/>
        </a:p>
      </dgm:t>
    </dgm:pt>
    <dgm:pt modelId="{19ED5CCF-6EAF-488A-90AB-FA0E1B98F1E3}" type="parTrans" cxnId="{D2FEF17A-0D0C-47E3-8FDF-6721BE3AD2E9}">
      <dgm:prSet/>
      <dgm:spPr/>
      <dgm:t>
        <a:bodyPr/>
        <a:lstStyle/>
        <a:p>
          <a:endParaRPr lang="en-IN"/>
        </a:p>
      </dgm:t>
    </dgm:pt>
    <dgm:pt modelId="{95B506EC-70B2-4977-AFFC-145E1C7082B4}" type="sibTrans" cxnId="{D2FEF17A-0D0C-47E3-8FDF-6721BE3AD2E9}">
      <dgm:prSet/>
      <dgm:spPr/>
      <dgm:t>
        <a:bodyPr/>
        <a:lstStyle/>
        <a:p>
          <a:endParaRPr lang="en-IN"/>
        </a:p>
      </dgm:t>
    </dgm:pt>
    <dgm:pt modelId="{CF96BF32-306D-43CF-A60B-8DB730A42D75}">
      <dgm:prSet phldrT="[Text]" phldr="0"/>
      <dgm:spPr>
        <a:solidFill>
          <a:srgbClr val="98ACB5"/>
        </a:solidFill>
      </dgm:spPr>
      <dgm:t>
        <a:bodyPr/>
        <a:lstStyle/>
        <a:p>
          <a:endParaRPr lang="en-IN" dirty="0"/>
        </a:p>
      </dgm:t>
    </dgm:pt>
    <dgm:pt modelId="{D6F3774B-D825-4401-852C-E6675445C170}" type="parTrans" cxnId="{E9F53CED-AC0C-430D-A150-67DB1A680601}">
      <dgm:prSet/>
      <dgm:spPr/>
      <dgm:t>
        <a:bodyPr/>
        <a:lstStyle/>
        <a:p>
          <a:endParaRPr lang="en-IN"/>
        </a:p>
      </dgm:t>
    </dgm:pt>
    <dgm:pt modelId="{C0498E50-F03B-4F70-AE30-CEDBF043BAED}" type="sibTrans" cxnId="{E9F53CED-AC0C-430D-A150-67DB1A680601}">
      <dgm:prSet/>
      <dgm:spPr/>
      <dgm:t>
        <a:bodyPr/>
        <a:lstStyle/>
        <a:p>
          <a:endParaRPr lang="en-IN"/>
        </a:p>
      </dgm:t>
    </dgm:pt>
    <dgm:pt modelId="{47E12136-1A60-45D9-AE4E-036FED05038F}" type="pres">
      <dgm:prSet presAssocID="{FE0AC5C8-92EE-4668-A558-17022D692946}" presName="Name0" presStyleCnt="0">
        <dgm:presLayoutVars>
          <dgm:chMax val="7"/>
          <dgm:resizeHandles val="exact"/>
        </dgm:presLayoutVars>
      </dgm:prSet>
      <dgm:spPr/>
    </dgm:pt>
    <dgm:pt modelId="{BAA7E103-49F6-4E11-93E4-C5D02E46DC20}" type="pres">
      <dgm:prSet presAssocID="{FE0AC5C8-92EE-4668-A558-17022D692946}" presName="comp1" presStyleCnt="0"/>
      <dgm:spPr/>
    </dgm:pt>
    <dgm:pt modelId="{46D37727-D2C3-4D7B-9CC4-9B20EADD8A0B}" type="pres">
      <dgm:prSet presAssocID="{FE0AC5C8-92EE-4668-A558-17022D692946}" presName="circle1" presStyleLbl="node1" presStyleIdx="0" presStyleCnt="4" custScaleX="101027" custLinFactNeighborX="-1930" custLinFactNeighborY="3861"/>
      <dgm:spPr/>
    </dgm:pt>
    <dgm:pt modelId="{4AC7DEAB-6313-4D12-9AC4-9C8806D16D39}" type="pres">
      <dgm:prSet presAssocID="{FE0AC5C8-92EE-4668-A558-17022D692946}" presName="c1text" presStyleLbl="node1" presStyleIdx="0" presStyleCnt="4">
        <dgm:presLayoutVars>
          <dgm:bulletEnabled val="1"/>
        </dgm:presLayoutVars>
      </dgm:prSet>
      <dgm:spPr/>
    </dgm:pt>
    <dgm:pt modelId="{D1FAC14F-4660-4230-9506-2F5B351C6B9C}" type="pres">
      <dgm:prSet presAssocID="{FE0AC5C8-92EE-4668-A558-17022D692946}" presName="comp2" presStyleCnt="0"/>
      <dgm:spPr/>
    </dgm:pt>
    <dgm:pt modelId="{1F36016F-951B-4B63-A8B4-2804B3D0D0D4}" type="pres">
      <dgm:prSet presAssocID="{FE0AC5C8-92EE-4668-A558-17022D692946}" presName="circle2" presStyleLbl="node1" presStyleIdx="1" presStyleCnt="4" custLinFactNeighborX="-290" custLinFactNeighborY="4826"/>
      <dgm:spPr/>
    </dgm:pt>
    <dgm:pt modelId="{C60F4B79-CCC6-4BDD-93E8-AFEAC42062ED}" type="pres">
      <dgm:prSet presAssocID="{FE0AC5C8-92EE-4668-A558-17022D692946}" presName="c2text" presStyleLbl="node1" presStyleIdx="1" presStyleCnt="4">
        <dgm:presLayoutVars>
          <dgm:bulletEnabled val="1"/>
        </dgm:presLayoutVars>
      </dgm:prSet>
      <dgm:spPr/>
    </dgm:pt>
    <dgm:pt modelId="{34D9E106-8F01-41FE-994C-2DDF8550AD0C}" type="pres">
      <dgm:prSet presAssocID="{FE0AC5C8-92EE-4668-A558-17022D692946}" presName="comp3" presStyleCnt="0"/>
      <dgm:spPr/>
    </dgm:pt>
    <dgm:pt modelId="{BD63BE20-EBC5-4AF8-9202-7009C50AC54E}" type="pres">
      <dgm:prSet presAssocID="{FE0AC5C8-92EE-4668-A558-17022D692946}" presName="circle3" presStyleLbl="node1" presStyleIdx="2" presStyleCnt="4" custLinFactNeighborY="6435"/>
      <dgm:spPr/>
    </dgm:pt>
    <dgm:pt modelId="{3BFCD1A6-6DE1-4A54-9AFE-749FF9094379}" type="pres">
      <dgm:prSet presAssocID="{FE0AC5C8-92EE-4668-A558-17022D692946}" presName="c3text" presStyleLbl="node1" presStyleIdx="2" presStyleCnt="4">
        <dgm:presLayoutVars>
          <dgm:bulletEnabled val="1"/>
        </dgm:presLayoutVars>
      </dgm:prSet>
      <dgm:spPr/>
    </dgm:pt>
    <dgm:pt modelId="{E6BA2E56-BC66-4745-B662-4023551FA33F}" type="pres">
      <dgm:prSet presAssocID="{FE0AC5C8-92EE-4668-A558-17022D692946}" presName="comp4" presStyleCnt="0"/>
      <dgm:spPr/>
    </dgm:pt>
    <dgm:pt modelId="{1B906F6A-40CF-4208-B818-F94E6FAE705F}" type="pres">
      <dgm:prSet presAssocID="{FE0AC5C8-92EE-4668-A558-17022D692946}" presName="circle4" presStyleLbl="node1" presStyleIdx="3" presStyleCnt="4" custLinFactNeighborX="676" custLinFactNeighborY="9653"/>
      <dgm:spPr/>
    </dgm:pt>
    <dgm:pt modelId="{A60BE0D0-EE16-4B0B-BBE3-2FFC5FDCD6DE}" type="pres">
      <dgm:prSet presAssocID="{FE0AC5C8-92EE-4668-A558-17022D692946}" presName="c4text" presStyleLbl="node1" presStyleIdx="3" presStyleCnt="4">
        <dgm:presLayoutVars>
          <dgm:bulletEnabled val="1"/>
        </dgm:presLayoutVars>
      </dgm:prSet>
      <dgm:spPr/>
    </dgm:pt>
  </dgm:ptLst>
  <dgm:cxnLst>
    <dgm:cxn modelId="{19C3F610-51C1-459D-B668-2C65F7A4F8BF}" srcId="{FE0AC5C8-92EE-4668-A558-17022D692946}" destId="{7EDD48AF-F9E8-48A9-BCE6-BFD5DA1821BD}" srcOrd="1" destOrd="0" parTransId="{FFFD1D5C-8CB5-4120-BC29-D2FEC01A6E90}" sibTransId="{03D4EDC4-86D7-4E03-AB0D-AC5793E02D12}"/>
    <dgm:cxn modelId="{C87EFE36-F7FA-4864-B965-C027123AFCAE}" type="presOf" srcId="{CF96BF32-306D-43CF-A60B-8DB730A42D75}" destId="{A60BE0D0-EE16-4B0B-BBE3-2FFC5FDCD6DE}" srcOrd="1" destOrd="0" presId="urn:microsoft.com/office/officeart/2005/8/layout/venn2"/>
    <dgm:cxn modelId="{0D29CE4B-21BF-45EA-95BF-909671D43343}" type="presOf" srcId="{FE0AC5C8-92EE-4668-A558-17022D692946}" destId="{47E12136-1A60-45D9-AE4E-036FED05038F}" srcOrd="0" destOrd="0" presId="urn:microsoft.com/office/officeart/2005/8/layout/venn2"/>
    <dgm:cxn modelId="{8A59FA57-8644-4CD9-AC81-35D6A5B31B4D}" type="presOf" srcId="{7EDD48AF-F9E8-48A9-BCE6-BFD5DA1821BD}" destId="{1F36016F-951B-4B63-A8B4-2804B3D0D0D4}" srcOrd="0" destOrd="0" presId="urn:microsoft.com/office/officeart/2005/8/layout/venn2"/>
    <dgm:cxn modelId="{A8191378-AA13-417A-AC0D-5CE56446E564}" type="presOf" srcId="{A2C177A4-DCB6-4CC9-BEC3-CC1B383C771C}" destId="{3BFCD1A6-6DE1-4A54-9AFE-749FF9094379}" srcOrd="1" destOrd="0" presId="urn:microsoft.com/office/officeart/2005/8/layout/venn2"/>
    <dgm:cxn modelId="{D2FEF17A-0D0C-47E3-8FDF-6721BE3AD2E9}" srcId="{FE0AC5C8-92EE-4668-A558-17022D692946}" destId="{A2C177A4-DCB6-4CC9-BEC3-CC1B383C771C}" srcOrd="2" destOrd="0" parTransId="{19ED5CCF-6EAF-488A-90AB-FA0E1B98F1E3}" sibTransId="{95B506EC-70B2-4977-AFFC-145E1C7082B4}"/>
    <dgm:cxn modelId="{DE5DC587-783B-4B01-9064-2E901A3ADAB4}" srcId="{FE0AC5C8-92EE-4668-A558-17022D692946}" destId="{38F0B748-0A56-44E7-989F-962D9B6C609D}" srcOrd="0" destOrd="0" parTransId="{876CEF83-8212-45CA-B2AD-BD2C4FD5695C}" sibTransId="{206A84BA-6F70-4B67-ACE4-07B8B4C3EB41}"/>
    <dgm:cxn modelId="{0303A3A3-75C5-4E00-910F-33F5138900D0}" type="presOf" srcId="{38F0B748-0A56-44E7-989F-962D9B6C609D}" destId="{46D37727-D2C3-4D7B-9CC4-9B20EADD8A0B}" srcOrd="0" destOrd="0" presId="urn:microsoft.com/office/officeart/2005/8/layout/venn2"/>
    <dgm:cxn modelId="{32735EE6-E20F-4F9A-9E6C-A4ADE20D3FD4}" type="presOf" srcId="{7EDD48AF-F9E8-48A9-BCE6-BFD5DA1821BD}" destId="{C60F4B79-CCC6-4BDD-93E8-AFEAC42062ED}" srcOrd="1" destOrd="0" presId="urn:microsoft.com/office/officeart/2005/8/layout/venn2"/>
    <dgm:cxn modelId="{A127F0EA-21F2-4350-9D29-6C2B0E941C55}" type="presOf" srcId="{CF96BF32-306D-43CF-A60B-8DB730A42D75}" destId="{1B906F6A-40CF-4208-B818-F94E6FAE705F}" srcOrd="0" destOrd="0" presId="urn:microsoft.com/office/officeart/2005/8/layout/venn2"/>
    <dgm:cxn modelId="{E9F53CED-AC0C-430D-A150-67DB1A680601}" srcId="{FE0AC5C8-92EE-4668-A558-17022D692946}" destId="{CF96BF32-306D-43CF-A60B-8DB730A42D75}" srcOrd="3" destOrd="0" parTransId="{D6F3774B-D825-4401-852C-E6675445C170}" sibTransId="{C0498E50-F03B-4F70-AE30-CEDBF043BAED}"/>
    <dgm:cxn modelId="{B0C8F5FD-3ADC-4AF8-BE5C-CEAB1B5331D2}" type="presOf" srcId="{38F0B748-0A56-44E7-989F-962D9B6C609D}" destId="{4AC7DEAB-6313-4D12-9AC4-9C8806D16D39}" srcOrd="1" destOrd="0" presId="urn:microsoft.com/office/officeart/2005/8/layout/venn2"/>
    <dgm:cxn modelId="{16AF91FF-6D48-4EAF-BF53-5BDC45903CA0}" type="presOf" srcId="{A2C177A4-DCB6-4CC9-BEC3-CC1B383C771C}" destId="{BD63BE20-EBC5-4AF8-9202-7009C50AC54E}" srcOrd="0" destOrd="0" presId="urn:microsoft.com/office/officeart/2005/8/layout/venn2"/>
    <dgm:cxn modelId="{5B0B0674-770B-4102-9BF3-C9B4C08B5829}" type="presParOf" srcId="{47E12136-1A60-45D9-AE4E-036FED05038F}" destId="{BAA7E103-49F6-4E11-93E4-C5D02E46DC20}" srcOrd="0" destOrd="0" presId="urn:microsoft.com/office/officeart/2005/8/layout/venn2"/>
    <dgm:cxn modelId="{60994FB9-6FFB-4E9F-A6C6-A0FF2A79599F}" type="presParOf" srcId="{BAA7E103-49F6-4E11-93E4-C5D02E46DC20}" destId="{46D37727-D2C3-4D7B-9CC4-9B20EADD8A0B}" srcOrd="0" destOrd="0" presId="urn:microsoft.com/office/officeart/2005/8/layout/venn2"/>
    <dgm:cxn modelId="{695669B2-207B-452C-92A9-35A4EC63F912}" type="presParOf" srcId="{BAA7E103-49F6-4E11-93E4-C5D02E46DC20}" destId="{4AC7DEAB-6313-4D12-9AC4-9C8806D16D39}" srcOrd="1" destOrd="0" presId="urn:microsoft.com/office/officeart/2005/8/layout/venn2"/>
    <dgm:cxn modelId="{9560BAE4-7CE1-4E0E-80CB-CD93C2375ECB}" type="presParOf" srcId="{47E12136-1A60-45D9-AE4E-036FED05038F}" destId="{D1FAC14F-4660-4230-9506-2F5B351C6B9C}" srcOrd="1" destOrd="0" presId="urn:microsoft.com/office/officeart/2005/8/layout/venn2"/>
    <dgm:cxn modelId="{B8951308-98DC-4BB1-B08E-2FCD95A46DF2}" type="presParOf" srcId="{D1FAC14F-4660-4230-9506-2F5B351C6B9C}" destId="{1F36016F-951B-4B63-A8B4-2804B3D0D0D4}" srcOrd="0" destOrd="0" presId="urn:microsoft.com/office/officeart/2005/8/layout/venn2"/>
    <dgm:cxn modelId="{3E6BF13B-1F97-480B-BFBA-46FF5D2169A0}" type="presParOf" srcId="{D1FAC14F-4660-4230-9506-2F5B351C6B9C}" destId="{C60F4B79-CCC6-4BDD-93E8-AFEAC42062ED}" srcOrd="1" destOrd="0" presId="urn:microsoft.com/office/officeart/2005/8/layout/venn2"/>
    <dgm:cxn modelId="{D25F5AA2-86B6-4988-80F2-8480520E3AB6}" type="presParOf" srcId="{47E12136-1A60-45D9-AE4E-036FED05038F}" destId="{34D9E106-8F01-41FE-994C-2DDF8550AD0C}" srcOrd="2" destOrd="0" presId="urn:microsoft.com/office/officeart/2005/8/layout/venn2"/>
    <dgm:cxn modelId="{C2139A9B-4EC6-4835-83EA-101540926207}" type="presParOf" srcId="{34D9E106-8F01-41FE-994C-2DDF8550AD0C}" destId="{BD63BE20-EBC5-4AF8-9202-7009C50AC54E}" srcOrd="0" destOrd="0" presId="urn:microsoft.com/office/officeart/2005/8/layout/venn2"/>
    <dgm:cxn modelId="{027AE3C0-7DB7-4C7E-8BE4-00C26DE468CE}" type="presParOf" srcId="{34D9E106-8F01-41FE-994C-2DDF8550AD0C}" destId="{3BFCD1A6-6DE1-4A54-9AFE-749FF9094379}" srcOrd="1" destOrd="0" presId="urn:microsoft.com/office/officeart/2005/8/layout/venn2"/>
    <dgm:cxn modelId="{D5AF2D09-81BE-42AC-BBC7-A6C903096DA4}" type="presParOf" srcId="{47E12136-1A60-45D9-AE4E-036FED05038F}" destId="{E6BA2E56-BC66-4745-B662-4023551FA33F}" srcOrd="3" destOrd="0" presId="urn:microsoft.com/office/officeart/2005/8/layout/venn2"/>
    <dgm:cxn modelId="{2DE57B6E-DA72-48BA-A32D-E7A821A1433E}" type="presParOf" srcId="{E6BA2E56-BC66-4745-B662-4023551FA33F}" destId="{1B906F6A-40CF-4208-B818-F94E6FAE705F}" srcOrd="0" destOrd="0" presId="urn:microsoft.com/office/officeart/2005/8/layout/venn2"/>
    <dgm:cxn modelId="{A79ECE82-5D82-4E0D-92FE-49645A527F22}" type="presParOf" srcId="{E6BA2E56-BC66-4745-B662-4023551FA33F}" destId="{A60BE0D0-EE16-4B0B-BBE3-2FFC5FDCD6DE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BF9DE2-D772-478C-8B46-2A863C433497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45BCB3-01AD-4B73-BF80-70500CCEA4DB}">
      <dgm:prSet phldrT="[Text]" phldr="0" custT="1"/>
      <dgm:spPr/>
      <dgm:t>
        <a:bodyPr/>
        <a:lstStyle/>
        <a:p>
          <a:pPr algn="l"/>
          <a:r>
            <a:rPr lang="en-IN" sz="1800" dirty="0"/>
            <a:t>This platform aims to bridge the gap between talent and opportunity by enabling freshers and experienced professionals to collaborate, innovate, and showcase their skills.</a:t>
          </a:r>
        </a:p>
      </dgm:t>
    </dgm:pt>
    <dgm:pt modelId="{8FCD493B-DFC6-487E-9883-33999447AE38}" type="parTrans" cxnId="{309625F1-B7C7-44EE-B739-69DC2033CF2B}">
      <dgm:prSet/>
      <dgm:spPr/>
      <dgm:t>
        <a:bodyPr/>
        <a:lstStyle/>
        <a:p>
          <a:endParaRPr lang="en-IN"/>
        </a:p>
      </dgm:t>
    </dgm:pt>
    <dgm:pt modelId="{5FE25172-61CE-4C60-B4E7-DBD404F729A3}" type="sibTrans" cxnId="{309625F1-B7C7-44EE-B739-69DC2033CF2B}">
      <dgm:prSet/>
      <dgm:spPr/>
      <dgm:t>
        <a:bodyPr/>
        <a:lstStyle/>
        <a:p>
          <a:endParaRPr lang="en-IN"/>
        </a:p>
      </dgm:t>
    </dgm:pt>
    <dgm:pt modelId="{9CE46967-FBF3-4E2B-A3FB-1CAA97496ADF}">
      <dgm:prSet phldrT="[Text]" phldr="0" custT="1"/>
      <dgm:spPr/>
      <dgm:t>
        <a:bodyPr/>
        <a:lstStyle/>
        <a:p>
          <a:r>
            <a:rPr lang="en-IN" sz="1800" dirty="0"/>
            <a:t>The integrated skill-exchange feature promotes a knowledge-sharing ecosystem, allowing users to learn from each other without monetary constraints.</a:t>
          </a:r>
        </a:p>
      </dgm:t>
    </dgm:pt>
    <dgm:pt modelId="{A1062D55-9E44-49AD-893C-8DCC6C2A36AE}" type="parTrans" cxnId="{862C8878-C464-4B67-A773-45A3592CEFD7}">
      <dgm:prSet/>
      <dgm:spPr/>
      <dgm:t>
        <a:bodyPr/>
        <a:lstStyle/>
        <a:p>
          <a:endParaRPr lang="en-IN"/>
        </a:p>
      </dgm:t>
    </dgm:pt>
    <dgm:pt modelId="{268AE381-63FE-4563-856C-F6E3AD12AB02}" type="sibTrans" cxnId="{862C8878-C464-4B67-A773-45A3592CEFD7}">
      <dgm:prSet/>
      <dgm:spPr/>
      <dgm:t>
        <a:bodyPr/>
        <a:lstStyle/>
        <a:p>
          <a:endParaRPr lang="en-IN"/>
        </a:p>
      </dgm:t>
    </dgm:pt>
    <dgm:pt modelId="{644B0A2B-D5D5-4625-A345-9AEEDAE894B5}">
      <dgm:prSet phldrT="[Text]" phldr="0" custT="1"/>
      <dgm:spPr/>
      <dgm:t>
        <a:bodyPr/>
        <a:lstStyle/>
        <a:p>
          <a:r>
            <a:rPr lang="en-IN" sz="1800" dirty="0"/>
            <a:t>Ultimately, this app will become a dynamic marketplace for ideas and talent, empowering individuals to build real-world projects, gain visibility, and transform their skills into career growth. </a:t>
          </a:r>
        </a:p>
      </dgm:t>
    </dgm:pt>
    <dgm:pt modelId="{B4E3CEB8-A0A3-4B0F-8F8B-AA180610D47C}" type="parTrans" cxnId="{607D583B-D333-4E90-9DE8-760CAC41B1ED}">
      <dgm:prSet/>
      <dgm:spPr/>
      <dgm:t>
        <a:bodyPr/>
        <a:lstStyle/>
        <a:p>
          <a:endParaRPr lang="en-IN"/>
        </a:p>
      </dgm:t>
    </dgm:pt>
    <dgm:pt modelId="{F026A508-F5E5-4352-9252-63AEECBDCC37}" type="sibTrans" cxnId="{607D583B-D333-4E90-9DE8-760CAC41B1ED}">
      <dgm:prSet/>
      <dgm:spPr/>
      <dgm:t>
        <a:bodyPr/>
        <a:lstStyle/>
        <a:p>
          <a:endParaRPr lang="en-IN"/>
        </a:p>
      </dgm:t>
    </dgm:pt>
    <dgm:pt modelId="{DADF79F1-7383-4DBF-9C04-137A1850AA45}" type="pres">
      <dgm:prSet presAssocID="{35BF9DE2-D772-478C-8B46-2A863C433497}" presName="Name0" presStyleCnt="0">
        <dgm:presLayoutVars>
          <dgm:dir/>
          <dgm:resizeHandles val="exact"/>
        </dgm:presLayoutVars>
      </dgm:prSet>
      <dgm:spPr/>
    </dgm:pt>
    <dgm:pt modelId="{181EEE1D-0DDA-41D5-A5C8-441123E5A6BE}" type="pres">
      <dgm:prSet presAssocID="{CF45BCB3-01AD-4B73-BF80-70500CCEA4DB}" presName="composite" presStyleCnt="0"/>
      <dgm:spPr/>
    </dgm:pt>
    <dgm:pt modelId="{CFE3BAD3-326F-4A31-830C-A17C9E0B1F48}" type="pres">
      <dgm:prSet presAssocID="{CF45BCB3-01AD-4B73-BF80-70500CCEA4DB}" presName="rect1" presStyleLbl="trAlignAcc1" presStyleIdx="0" presStyleCnt="3" custScaleX="122913" custLinFactNeighborX="17707" custLinFactNeighborY="-12211">
        <dgm:presLayoutVars>
          <dgm:bulletEnabled val="1"/>
        </dgm:presLayoutVars>
      </dgm:prSet>
      <dgm:spPr/>
    </dgm:pt>
    <dgm:pt modelId="{CB688A57-24CC-4C04-B145-B8DED4EA17DB}" type="pres">
      <dgm:prSet presAssocID="{CF45BCB3-01AD-4B73-BF80-70500CCEA4DB}" presName="rect2" presStyleLbl="fgImgPlace1" presStyleIdx="0" presStyleCnt="3" custLinFactNeighborX="-301" custLinFactNeighborY="727"/>
      <dgm:spPr/>
    </dgm:pt>
    <dgm:pt modelId="{3BEBB8CC-9F76-4567-B1A8-16C6A6B11893}" type="pres">
      <dgm:prSet presAssocID="{5FE25172-61CE-4C60-B4E7-DBD404F729A3}" presName="sibTrans" presStyleCnt="0"/>
      <dgm:spPr/>
    </dgm:pt>
    <dgm:pt modelId="{DFB4239F-C861-4ECD-9CBF-7EF109C1D889}" type="pres">
      <dgm:prSet presAssocID="{9CE46967-FBF3-4E2B-A3FB-1CAA97496ADF}" presName="composite" presStyleCnt="0"/>
      <dgm:spPr/>
    </dgm:pt>
    <dgm:pt modelId="{C705E279-8211-41B9-BB12-3275C667ED51}" type="pres">
      <dgm:prSet presAssocID="{9CE46967-FBF3-4E2B-A3FB-1CAA97496ADF}" presName="rect1" presStyleLbl="trAlignAcc1" presStyleIdx="1" presStyleCnt="3" custScaleX="122043" custLinFactNeighborX="18216" custLinFactNeighborY="-12212">
        <dgm:presLayoutVars>
          <dgm:bulletEnabled val="1"/>
        </dgm:presLayoutVars>
      </dgm:prSet>
      <dgm:spPr/>
    </dgm:pt>
    <dgm:pt modelId="{7DF79DC2-8DC9-4B38-9E63-DA1BA9AB2211}" type="pres">
      <dgm:prSet presAssocID="{9CE46967-FBF3-4E2B-A3FB-1CAA97496ADF}" presName="rect2" presStyleLbl="fgImgPlace1" presStyleIdx="1" presStyleCnt="3"/>
      <dgm:spPr/>
    </dgm:pt>
    <dgm:pt modelId="{7D766210-880F-47C3-9DFD-8FD2F33EDE3B}" type="pres">
      <dgm:prSet presAssocID="{268AE381-63FE-4563-856C-F6E3AD12AB02}" presName="sibTrans" presStyleCnt="0"/>
      <dgm:spPr/>
    </dgm:pt>
    <dgm:pt modelId="{DEA305C2-79A9-40AA-B2BC-A91B1107BB14}" type="pres">
      <dgm:prSet presAssocID="{644B0A2B-D5D5-4625-A345-9AEEDAE894B5}" presName="composite" presStyleCnt="0"/>
      <dgm:spPr/>
    </dgm:pt>
    <dgm:pt modelId="{4EC513BD-BD69-47C4-9D07-F640126DD232}" type="pres">
      <dgm:prSet presAssocID="{644B0A2B-D5D5-4625-A345-9AEEDAE894B5}" presName="rect1" presStyleLbl="trAlignAcc1" presStyleIdx="2" presStyleCnt="3" custScaleX="120634" custLinFactNeighborX="17261" custLinFactNeighborY="-9916">
        <dgm:presLayoutVars>
          <dgm:bulletEnabled val="1"/>
        </dgm:presLayoutVars>
      </dgm:prSet>
      <dgm:spPr/>
    </dgm:pt>
    <dgm:pt modelId="{6BFA14A3-A2AA-4FA7-A359-C3384903C0FD}" type="pres">
      <dgm:prSet presAssocID="{644B0A2B-D5D5-4625-A345-9AEEDAE894B5}" presName="rect2" presStyleLbl="fgImgPlace1" presStyleIdx="2" presStyleCnt="3" custLinFactNeighborX="2181" custLinFactNeighborY="1932"/>
      <dgm:spPr/>
    </dgm:pt>
  </dgm:ptLst>
  <dgm:cxnLst>
    <dgm:cxn modelId="{32420438-4A8C-40CC-806F-6BC970C6D4C7}" type="presOf" srcId="{CF45BCB3-01AD-4B73-BF80-70500CCEA4DB}" destId="{CFE3BAD3-326F-4A31-830C-A17C9E0B1F48}" srcOrd="0" destOrd="0" presId="urn:microsoft.com/office/officeart/2008/layout/PictureStrips"/>
    <dgm:cxn modelId="{607D583B-D333-4E90-9DE8-760CAC41B1ED}" srcId="{35BF9DE2-D772-478C-8B46-2A863C433497}" destId="{644B0A2B-D5D5-4625-A345-9AEEDAE894B5}" srcOrd="2" destOrd="0" parTransId="{B4E3CEB8-A0A3-4B0F-8F8B-AA180610D47C}" sibTransId="{F026A508-F5E5-4352-9252-63AEECBDCC37}"/>
    <dgm:cxn modelId="{862C8878-C464-4B67-A773-45A3592CEFD7}" srcId="{35BF9DE2-D772-478C-8B46-2A863C433497}" destId="{9CE46967-FBF3-4E2B-A3FB-1CAA97496ADF}" srcOrd="1" destOrd="0" parTransId="{A1062D55-9E44-49AD-893C-8DCC6C2A36AE}" sibTransId="{268AE381-63FE-4563-856C-F6E3AD12AB02}"/>
    <dgm:cxn modelId="{4B9103B9-6EA8-4C98-8EBA-58416E3C1C2A}" type="presOf" srcId="{35BF9DE2-D772-478C-8B46-2A863C433497}" destId="{DADF79F1-7383-4DBF-9C04-137A1850AA45}" srcOrd="0" destOrd="0" presId="urn:microsoft.com/office/officeart/2008/layout/PictureStrips"/>
    <dgm:cxn modelId="{B2C313D1-485F-480B-B5CA-CC0CF7782F88}" type="presOf" srcId="{644B0A2B-D5D5-4625-A345-9AEEDAE894B5}" destId="{4EC513BD-BD69-47C4-9D07-F640126DD232}" srcOrd="0" destOrd="0" presId="urn:microsoft.com/office/officeart/2008/layout/PictureStrips"/>
    <dgm:cxn modelId="{309625F1-B7C7-44EE-B739-69DC2033CF2B}" srcId="{35BF9DE2-D772-478C-8B46-2A863C433497}" destId="{CF45BCB3-01AD-4B73-BF80-70500CCEA4DB}" srcOrd="0" destOrd="0" parTransId="{8FCD493B-DFC6-487E-9883-33999447AE38}" sibTransId="{5FE25172-61CE-4C60-B4E7-DBD404F729A3}"/>
    <dgm:cxn modelId="{5FC11BFA-4041-436A-A118-A22C52FE2D67}" type="presOf" srcId="{9CE46967-FBF3-4E2B-A3FB-1CAA97496ADF}" destId="{C705E279-8211-41B9-BB12-3275C667ED51}" srcOrd="0" destOrd="0" presId="urn:microsoft.com/office/officeart/2008/layout/PictureStrips"/>
    <dgm:cxn modelId="{B8137E72-C99A-49F5-8EBB-F223C138CBAC}" type="presParOf" srcId="{DADF79F1-7383-4DBF-9C04-137A1850AA45}" destId="{181EEE1D-0DDA-41D5-A5C8-441123E5A6BE}" srcOrd="0" destOrd="0" presId="urn:microsoft.com/office/officeart/2008/layout/PictureStrips"/>
    <dgm:cxn modelId="{7BA02C16-2EE7-4F07-8CB8-05631FB0FADC}" type="presParOf" srcId="{181EEE1D-0DDA-41D5-A5C8-441123E5A6BE}" destId="{CFE3BAD3-326F-4A31-830C-A17C9E0B1F48}" srcOrd="0" destOrd="0" presId="urn:microsoft.com/office/officeart/2008/layout/PictureStrips"/>
    <dgm:cxn modelId="{21988CC4-AE99-41B0-A7EC-EBB4A71080B1}" type="presParOf" srcId="{181EEE1D-0DDA-41D5-A5C8-441123E5A6BE}" destId="{CB688A57-24CC-4C04-B145-B8DED4EA17DB}" srcOrd="1" destOrd="0" presId="urn:microsoft.com/office/officeart/2008/layout/PictureStrips"/>
    <dgm:cxn modelId="{4D7C6826-3F9E-4E8D-A64D-5F58E66A0EE3}" type="presParOf" srcId="{DADF79F1-7383-4DBF-9C04-137A1850AA45}" destId="{3BEBB8CC-9F76-4567-B1A8-16C6A6B11893}" srcOrd="1" destOrd="0" presId="urn:microsoft.com/office/officeart/2008/layout/PictureStrips"/>
    <dgm:cxn modelId="{B077F177-3392-4C99-A736-3F67FA1F51AF}" type="presParOf" srcId="{DADF79F1-7383-4DBF-9C04-137A1850AA45}" destId="{DFB4239F-C861-4ECD-9CBF-7EF109C1D889}" srcOrd="2" destOrd="0" presId="urn:microsoft.com/office/officeart/2008/layout/PictureStrips"/>
    <dgm:cxn modelId="{123320E3-F07D-4C0D-92ED-A5A50FC6CBCF}" type="presParOf" srcId="{DFB4239F-C861-4ECD-9CBF-7EF109C1D889}" destId="{C705E279-8211-41B9-BB12-3275C667ED51}" srcOrd="0" destOrd="0" presId="urn:microsoft.com/office/officeart/2008/layout/PictureStrips"/>
    <dgm:cxn modelId="{D1C4AAB5-BDE6-4FD2-A222-A2D8CC48234D}" type="presParOf" srcId="{DFB4239F-C861-4ECD-9CBF-7EF109C1D889}" destId="{7DF79DC2-8DC9-4B38-9E63-DA1BA9AB2211}" srcOrd="1" destOrd="0" presId="urn:microsoft.com/office/officeart/2008/layout/PictureStrips"/>
    <dgm:cxn modelId="{F7DA3E70-9D14-441A-8D1C-F52CD87FAD98}" type="presParOf" srcId="{DADF79F1-7383-4DBF-9C04-137A1850AA45}" destId="{7D766210-880F-47C3-9DFD-8FD2F33EDE3B}" srcOrd="3" destOrd="0" presId="urn:microsoft.com/office/officeart/2008/layout/PictureStrips"/>
    <dgm:cxn modelId="{E71BFEFA-6603-4D4D-9C64-0AFF6E22D308}" type="presParOf" srcId="{DADF79F1-7383-4DBF-9C04-137A1850AA45}" destId="{DEA305C2-79A9-40AA-B2BC-A91B1107BB14}" srcOrd="4" destOrd="0" presId="urn:microsoft.com/office/officeart/2008/layout/PictureStrips"/>
    <dgm:cxn modelId="{FA4DAC82-8E4C-49C3-8053-C3EDDB69BD1E}" type="presParOf" srcId="{DEA305C2-79A9-40AA-B2BC-A91B1107BB14}" destId="{4EC513BD-BD69-47C4-9D07-F640126DD232}" srcOrd="0" destOrd="0" presId="urn:microsoft.com/office/officeart/2008/layout/PictureStrips"/>
    <dgm:cxn modelId="{AF191180-8200-4B90-943C-2892C9DE2F55}" type="presParOf" srcId="{DEA305C2-79A9-40AA-B2BC-A91B1107BB14}" destId="{6BFA14A3-A2AA-4FA7-A359-C3384903C0FD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08ABA2-325E-4081-AB7B-620C621679A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9D533C-8ECD-4910-8684-CC2BB5FE4804}">
      <dgm:prSet phldrT="[Text]" phldr="0"/>
      <dgm:spPr/>
      <dgm:t>
        <a:bodyPr/>
        <a:lstStyle/>
        <a:p>
          <a:endParaRPr lang="en-IN" dirty="0"/>
        </a:p>
      </dgm:t>
    </dgm:pt>
    <dgm:pt modelId="{28AE1993-E084-4498-9CFE-1A4790BD0409}" type="parTrans" cxnId="{B4170BD2-AE6C-4D04-A029-E84865023828}">
      <dgm:prSet/>
      <dgm:spPr/>
      <dgm:t>
        <a:bodyPr/>
        <a:lstStyle/>
        <a:p>
          <a:endParaRPr lang="en-IN"/>
        </a:p>
      </dgm:t>
    </dgm:pt>
    <dgm:pt modelId="{DAB2C1D0-932D-47E9-BAEE-A96524E772C5}" type="sibTrans" cxnId="{B4170BD2-AE6C-4D04-A029-E84865023828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IN"/>
        </a:p>
      </dgm:t>
    </dgm:pt>
    <dgm:pt modelId="{CDC38346-3C1A-47F3-A05E-634FA5428EB6}" type="pres">
      <dgm:prSet presAssocID="{5208ABA2-325E-4081-AB7B-620C621679A6}" presName="Name0" presStyleCnt="0">
        <dgm:presLayoutVars>
          <dgm:chMax val="7"/>
          <dgm:chPref val="7"/>
          <dgm:dir/>
        </dgm:presLayoutVars>
      </dgm:prSet>
      <dgm:spPr/>
    </dgm:pt>
    <dgm:pt modelId="{55D83BFA-1B03-4366-8D3F-6045EF69F144}" type="pres">
      <dgm:prSet presAssocID="{5208ABA2-325E-4081-AB7B-620C621679A6}" presName="Name1" presStyleCnt="0"/>
      <dgm:spPr/>
    </dgm:pt>
    <dgm:pt modelId="{48D47C4A-A49E-49AF-8244-DD2439E87745}" type="pres">
      <dgm:prSet presAssocID="{DAB2C1D0-932D-47E9-BAEE-A96524E772C5}" presName="picture_1" presStyleCnt="0"/>
      <dgm:spPr/>
    </dgm:pt>
    <dgm:pt modelId="{77225BBA-E5AC-4C25-B05E-F9D8340F478F}" type="pres">
      <dgm:prSet presAssocID="{DAB2C1D0-932D-47E9-BAEE-A96524E772C5}" presName="pictureRepeatNode" presStyleLbl="alignImgPlace1" presStyleIdx="0" presStyleCnt="1"/>
      <dgm:spPr/>
    </dgm:pt>
    <dgm:pt modelId="{EB7F48C7-A8FE-4B83-9BBC-5B82F3CA7ACA}" type="pres">
      <dgm:prSet presAssocID="{DC9D533C-8ECD-4910-8684-CC2BB5FE4804}" presName="text_1" presStyleLbl="node1" presStyleIdx="0" presStyleCnt="0">
        <dgm:presLayoutVars>
          <dgm:bulletEnabled val="1"/>
        </dgm:presLayoutVars>
      </dgm:prSet>
      <dgm:spPr/>
    </dgm:pt>
  </dgm:ptLst>
  <dgm:cxnLst>
    <dgm:cxn modelId="{98145E00-67C0-47B2-802B-902A84ED4F2B}" type="presOf" srcId="{5208ABA2-325E-4081-AB7B-620C621679A6}" destId="{CDC38346-3C1A-47F3-A05E-634FA5428EB6}" srcOrd="0" destOrd="0" presId="urn:microsoft.com/office/officeart/2008/layout/CircularPictureCallout"/>
    <dgm:cxn modelId="{98D89602-7345-4054-8821-D9382A505647}" type="presOf" srcId="{DAB2C1D0-932D-47E9-BAEE-A96524E772C5}" destId="{77225BBA-E5AC-4C25-B05E-F9D8340F478F}" srcOrd="0" destOrd="0" presId="urn:microsoft.com/office/officeart/2008/layout/CircularPictureCallout"/>
    <dgm:cxn modelId="{A0148063-DED5-418A-92BE-F3FA8F1FA978}" type="presOf" srcId="{DC9D533C-8ECD-4910-8684-CC2BB5FE4804}" destId="{EB7F48C7-A8FE-4B83-9BBC-5B82F3CA7ACA}" srcOrd="0" destOrd="0" presId="urn:microsoft.com/office/officeart/2008/layout/CircularPictureCallout"/>
    <dgm:cxn modelId="{B4170BD2-AE6C-4D04-A029-E84865023828}" srcId="{5208ABA2-325E-4081-AB7B-620C621679A6}" destId="{DC9D533C-8ECD-4910-8684-CC2BB5FE4804}" srcOrd="0" destOrd="0" parTransId="{28AE1993-E084-4498-9CFE-1A4790BD0409}" sibTransId="{DAB2C1D0-932D-47E9-BAEE-A96524E772C5}"/>
    <dgm:cxn modelId="{C20BC011-1B0B-4815-8B9F-374F15C2D263}" type="presParOf" srcId="{CDC38346-3C1A-47F3-A05E-634FA5428EB6}" destId="{55D83BFA-1B03-4366-8D3F-6045EF69F144}" srcOrd="0" destOrd="0" presId="urn:microsoft.com/office/officeart/2008/layout/CircularPictureCallout"/>
    <dgm:cxn modelId="{FD10C3E0-4B64-4431-8B7F-1E3F182E21C2}" type="presParOf" srcId="{55D83BFA-1B03-4366-8D3F-6045EF69F144}" destId="{48D47C4A-A49E-49AF-8244-DD2439E87745}" srcOrd="0" destOrd="0" presId="urn:microsoft.com/office/officeart/2008/layout/CircularPictureCallout"/>
    <dgm:cxn modelId="{9A261938-4532-4526-A7DC-2E0B807E53C9}" type="presParOf" srcId="{48D47C4A-A49E-49AF-8244-DD2439E87745}" destId="{77225BBA-E5AC-4C25-B05E-F9D8340F478F}" srcOrd="0" destOrd="0" presId="urn:microsoft.com/office/officeart/2008/layout/CircularPictureCallout"/>
    <dgm:cxn modelId="{ADE58FB9-F49B-4ACA-A5DB-11E75291A1FF}" type="presParOf" srcId="{55D83BFA-1B03-4366-8D3F-6045EF69F144}" destId="{EB7F48C7-A8FE-4B83-9BBC-5B82F3CA7ACA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D37727-D2C3-4D7B-9CC4-9B20EADD8A0B}">
      <dsp:nvSpPr>
        <dsp:cNvPr id="0" name=""/>
        <dsp:cNvSpPr/>
      </dsp:nvSpPr>
      <dsp:spPr>
        <a:xfrm>
          <a:off x="-26153" y="555522"/>
          <a:ext cx="5145415" cy="5093108"/>
        </a:xfrm>
        <a:prstGeom prst="ellipse">
          <a:avLst/>
        </a:prstGeom>
        <a:solidFill>
          <a:srgbClr val="C5DE8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700" kern="1200" dirty="0"/>
        </a:p>
      </dsp:txBody>
      <dsp:txXfrm>
        <a:off x="1827225" y="810178"/>
        <a:ext cx="1438658" cy="763966"/>
      </dsp:txXfrm>
    </dsp:sp>
    <dsp:sp modelId="{1F36016F-951B-4B63-A8B4-2804B3D0D0D4}">
      <dsp:nvSpPr>
        <dsp:cNvPr id="0" name=""/>
        <dsp:cNvSpPr/>
      </dsp:nvSpPr>
      <dsp:spPr>
        <a:xfrm>
          <a:off x="497494" y="1574134"/>
          <a:ext cx="4074487" cy="4074487"/>
        </a:xfrm>
        <a:prstGeom prst="ellipse">
          <a:avLst/>
        </a:prstGeom>
        <a:solidFill>
          <a:srgbClr val="7B679A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600" kern="1200" dirty="0"/>
        </a:p>
      </dsp:txBody>
      <dsp:txXfrm>
        <a:off x="1822721" y="1818603"/>
        <a:ext cx="1424033" cy="733407"/>
      </dsp:txXfrm>
    </dsp:sp>
    <dsp:sp modelId="{BD63BE20-EBC5-4AF8-9202-7009C50AC54E}">
      <dsp:nvSpPr>
        <dsp:cNvPr id="0" name=""/>
        <dsp:cNvSpPr/>
      </dsp:nvSpPr>
      <dsp:spPr>
        <a:xfrm>
          <a:off x="1018621" y="2592766"/>
          <a:ext cx="3055865" cy="3055865"/>
        </a:xfrm>
        <a:prstGeom prst="ellipse">
          <a:avLst/>
        </a:prstGeom>
        <a:solidFill>
          <a:srgbClr val="FD8C6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>
        <a:off x="1834537" y="2821956"/>
        <a:ext cx="1424033" cy="687569"/>
      </dsp:txXfrm>
    </dsp:sp>
    <dsp:sp modelId="{1B906F6A-40CF-4208-B818-F94E6FAE705F}">
      <dsp:nvSpPr>
        <dsp:cNvPr id="0" name=""/>
        <dsp:cNvSpPr/>
      </dsp:nvSpPr>
      <dsp:spPr>
        <a:xfrm>
          <a:off x="1541704" y="3611398"/>
          <a:ext cx="2037243" cy="2037243"/>
        </a:xfrm>
        <a:prstGeom prst="ellipse">
          <a:avLst/>
        </a:prstGeom>
        <a:solidFill>
          <a:srgbClr val="98ACB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 dirty="0"/>
        </a:p>
      </dsp:txBody>
      <dsp:txXfrm>
        <a:off x="1840051" y="4120709"/>
        <a:ext cx="1440548" cy="1018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3BAD3-326F-4A31-830C-A17C9E0B1F48}">
      <dsp:nvSpPr>
        <dsp:cNvPr id="0" name=""/>
        <dsp:cNvSpPr/>
      </dsp:nvSpPr>
      <dsp:spPr>
        <a:xfrm>
          <a:off x="2260461" y="146727"/>
          <a:ext cx="5066990" cy="128825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579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This platform aims to bridge the gap between talent and opportunity by enabling freshers and experienced professionals to collaborate, innovate, and showcase their skills.</a:t>
          </a:r>
        </a:p>
      </dsp:txBody>
      <dsp:txXfrm>
        <a:off x="2260461" y="146727"/>
        <a:ext cx="5066990" cy="1288256"/>
      </dsp:txXfrm>
    </dsp:sp>
    <dsp:sp modelId="{CB688A57-24CC-4C04-B145-B8DED4EA17DB}">
      <dsp:nvSpPr>
        <dsp:cNvPr id="0" name=""/>
        <dsp:cNvSpPr/>
      </dsp:nvSpPr>
      <dsp:spPr>
        <a:xfrm>
          <a:off x="1828308" y="127788"/>
          <a:ext cx="901779" cy="135266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5E279-8211-41B9-BB12-3275C667ED51}">
      <dsp:nvSpPr>
        <dsp:cNvPr id="0" name=""/>
        <dsp:cNvSpPr/>
      </dsp:nvSpPr>
      <dsp:spPr>
        <a:xfrm>
          <a:off x="2299377" y="1768485"/>
          <a:ext cx="5031125" cy="128825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579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integrated skill-exchange feature promotes a knowledge-sharing ecosystem, allowing users to learn from each other without monetary constraints.</a:t>
          </a:r>
        </a:p>
      </dsp:txBody>
      <dsp:txXfrm>
        <a:off x="2299377" y="1768485"/>
        <a:ext cx="5031125" cy="1288256"/>
      </dsp:txXfrm>
    </dsp:sp>
    <dsp:sp modelId="{7DF79DC2-8DC9-4B38-9E63-DA1BA9AB2211}">
      <dsp:nvSpPr>
        <dsp:cNvPr id="0" name=""/>
        <dsp:cNvSpPr/>
      </dsp:nvSpPr>
      <dsp:spPr>
        <a:xfrm>
          <a:off x="1831022" y="1739726"/>
          <a:ext cx="901779" cy="135266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C513BD-BD69-47C4-9D07-F640126DD232}">
      <dsp:nvSpPr>
        <dsp:cNvPr id="0" name=""/>
        <dsp:cNvSpPr/>
      </dsp:nvSpPr>
      <dsp:spPr>
        <a:xfrm>
          <a:off x="2289050" y="3419835"/>
          <a:ext cx="4973040" cy="128825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2579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Ultimately, this app will become a dynamic marketplace for ideas and talent, empowering individuals to build real-world projects, gain visibility, and transform their skills into career growth. </a:t>
          </a:r>
        </a:p>
      </dsp:txBody>
      <dsp:txXfrm>
        <a:off x="2289050" y="3419835"/>
        <a:ext cx="4973040" cy="1288256"/>
      </dsp:txXfrm>
    </dsp:sp>
    <dsp:sp modelId="{6BFA14A3-A2AA-4FA7-A359-C3384903C0FD}">
      <dsp:nvSpPr>
        <dsp:cNvPr id="0" name=""/>
        <dsp:cNvSpPr/>
      </dsp:nvSpPr>
      <dsp:spPr>
        <a:xfrm>
          <a:off x="1850690" y="3387631"/>
          <a:ext cx="901779" cy="135266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25BBA-E5AC-4C25-B05E-F9D8340F478F}">
      <dsp:nvSpPr>
        <dsp:cNvPr id="0" name=""/>
        <dsp:cNvSpPr/>
      </dsp:nvSpPr>
      <dsp:spPr>
        <a:xfrm>
          <a:off x="1349477" y="877528"/>
          <a:ext cx="2698954" cy="26989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F48C7-A8FE-4B83-9BBC-5B82F3CA7ACA}">
      <dsp:nvSpPr>
        <dsp:cNvPr id="0" name=""/>
        <dsp:cNvSpPr/>
      </dsp:nvSpPr>
      <dsp:spPr>
        <a:xfrm>
          <a:off x="1835289" y="2310673"/>
          <a:ext cx="1727330" cy="89065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300" kern="1200" dirty="0"/>
        </a:p>
      </dsp:txBody>
      <dsp:txXfrm>
        <a:off x="1835289" y="2310673"/>
        <a:ext cx="1727330" cy="890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5FB8-9796-0A9B-9BB0-0F9569663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23099-E829-8427-B2A3-FC69E9ABE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A361-571B-B54E-DE10-87576D05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D80E-B09F-4D7E-87A8-ADF76C41D6A3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52F9-8666-5DCE-B6F8-5CC4F4E6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D3617-FA47-05BC-EC23-2F0B3298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68E8-57BE-4B84-9FC5-76EAD6F0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59381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13BE-28D5-1953-4552-366C847B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037B-76DF-AEC9-1E94-2162ADE92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2BC08-E52F-3C06-C94E-2E85686F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D80E-B09F-4D7E-87A8-ADF76C41D6A3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F3535-FE13-748F-6575-B29C037C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A061F-9AD4-967B-EA66-EF11AC8B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68E8-57BE-4B84-9FC5-76EAD6F0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46365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86EA3-453C-A72D-4B22-E13378626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5A759-43F2-E8CA-BBDC-4EA707353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0E5A-716C-7EB9-4B15-8E435AC5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D80E-B09F-4D7E-87A8-ADF76C41D6A3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E532-7427-A09D-6706-FCD6F37C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228B1-0374-EA8F-D742-7ECB5898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68E8-57BE-4B84-9FC5-76EAD6F0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4108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E2DB-B0D0-72DC-DFA8-2E9C8611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5E49F-5372-8C68-A4EF-6429354E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3CD5-C0C1-909C-D001-D1D28BF8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D80E-B09F-4D7E-87A8-ADF76C41D6A3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02E9F-C6FC-EBAC-2CCA-295D122E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6C3C2-E286-8265-318E-A2E240E1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68E8-57BE-4B84-9FC5-76EAD6F0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3753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04FC-CCB3-E176-4EF9-6EF80F080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35238-16D7-DEE9-B183-27D97E25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25EC-A396-618D-3960-DE884E7C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D80E-B09F-4D7E-87A8-ADF76C41D6A3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423BB-0BDE-4569-62BE-DFEF2EF9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6D705-57DB-4BB2-9238-0719FE0B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68E8-57BE-4B84-9FC5-76EAD6F0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17114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6754-A8A5-1477-AD7A-9A750CDE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E57D9-D4A6-9EF4-131D-2BE1581DC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319D5-C4F6-F227-06C7-B0A06EEE6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21468-1460-44F0-F6E1-CEB6B651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D80E-B09F-4D7E-87A8-ADF76C41D6A3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D91A3-5DFE-EA26-B6A5-D8C0356D5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FBD6E-0FA5-69BA-04F4-110DF90D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68E8-57BE-4B84-9FC5-76EAD6F0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13758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B58F-A714-4102-FC32-06CCFD44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3379F-26A3-4AB9-00CA-97C9E4B35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7785C-C22F-2AD1-08B0-EC999495E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7ABD6F-76EF-D284-9DBC-B1282ABAF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52E82-54FF-B5E9-2C92-4AD5F579D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A0BAD5-DBEA-BF1F-55AF-934650CD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D80E-B09F-4D7E-87A8-ADF76C41D6A3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E3C7A-C8C0-841E-E31C-A6215E09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00767-5B04-7F12-9244-16D2FFE5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68E8-57BE-4B84-9FC5-76EAD6F0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51284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C7A8D-9FD1-F25E-B509-055E13AD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B60F6-FF25-285E-9D75-55E25D33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D80E-B09F-4D7E-87A8-ADF76C41D6A3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5D8FB-9907-AA41-48CC-3A6CE23C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1D380-B0D8-FAEF-FD30-A7FE3E0F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68E8-57BE-4B84-9FC5-76EAD6F0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62495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FE2B2-9DAD-5944-F5BD-97BE93F14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D80E-B09F-4D7E-87A8-ADF76C41D6A3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493D8-1822-9BB4-8199-EA952AC5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44272-C4E8-044C-622E-DF36DB01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68E8-57BE-4B84-9FC5-76EAD6F0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13743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7374-E7C1-415F-9F4A-EB452F67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56E05-D80A-3403-5AEC-4DB77E6B8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465CD-1007-7BCF-58BA-BAE6F6625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7FE8A-C47C-2F34-84BB-6055238A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D80E-B09F-4D7E-87A8-ADF76C41D6A3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26E1A-A39E-5C9B-8FEA-38D0F900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9F778-358A-1F90-CC35-940D933A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68E8-57BE-4B84-9FC5-76EAD6F0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60631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46AA4-40AD-F90F-E88B-86523CEAE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F5B2A-746E-2EC8-58D6-A140C4E96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9E9C5-8A7C-3EC9-9C24-A31634DF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60883-8CA0-FCEA-D18E-94EEA704A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0D80E-B09F-4D7E-87A8-ADF76C41D6A3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DF182-1132-F3EF-B749-93B487F5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C22FE-656C-3041-FB0B-FC010122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68E8-57BE-4B84-9FC5-76EAD6F0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1927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42C26-AAE5-596D-1DB3-3358A657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EC30-AAA0-2805-C12E-52DB0D0F8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0ACA-A3F8-39F9-7660-99ABE04E2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0D80E-B09F-4D7E-87A8-ADF76C41D6A3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D5F4-6016-113B-B77F-FD2101CA1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24FED-8D86-D337-C24C-8DFEF9BE8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68E8-57BE-4B84-9FC5-76EAD6F0A9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1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9B04CA-EA7B-9209-C687-26CCA67C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9400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Flowchart: Off-page Connector 10">
            <a:extLst>
              <a:ext uri="{FF2B5EF4-FFF2-40B4-BE49-F238E27FC236}">
                <a16:creationId xmlns:a16="http://schemas.microsoft.com/office/drawing/2014/main" id="{13205C4B-F6C7-E605-CD33-F9B2772709A0}"/>
              </a:ext>
            </a:extLst>
          </p:cNvPr>
          <p:cNvSpPr/>
          <p:nvPr/>
        </p:nvSpPr>
        <p:spPr>
          <a:xfrm rot="16200000">
            <a:off x="1789470" y="-472274"/>
            <a:ext cx="4021395" cy="7600335"/>
          </a:xfrm>
          <a:prstGeom prst="flowChartOffpageConnector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AF627-2D93-CC63-AA14-14E43F5B349B}"/>
              </a:ext>
            </a:extLst>
          </p:cNvPr>
          <p:cNvSpPr txBox="1"/>
          <p:nvPr/>
        </p:nvSpPr>
        <p:spPr>
          <a:xfrm>
            <a:off x="501445" y="2007736"/>
            <a:ext cx="55945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1"/>
                </a:solidFill>
              </a:rPr>
              <a:t>Collabedge</a:t>
            </a:r>
          </a:p>
          <a:p>
            <a:r>
              <a:rPr lang="en-IN" sz="2400" dirty="0">
                <a:solidFill>
                  <a:srgbClr val="00B0F0"/>
                </a:solidFill>
              </a:rPr>
              <a:t>A platform where skilled people collaborate together to reach the goals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FD0989-A5FC-6F70-F72F-24A654EEDEB3}"/>
              </a:ext>
            </a:extLst>
          </p:cNvPr>
          <p:cNvSpPr/>
          <p:nvPr/>
        </p:nvSpPr>
        <p:spPr>
          <a:xfrm>
            <a:off x="0" y="0"/>
            <a:ext cx="12192000" cy="1292974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15000"/>
                <a:alpha val="3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D06334-5469-1F27-5CDB-C7D148CACE1F}"/>
              </a:ext>
            </a:extLst>
          </p:cNvPr>
          <p:cNvSpPr/>
          <p:nvPr/>
        </p:nvSpPr>
        <p:spPr>
          <a:xfrm>
            <a:off x="0" y="5338591"/>
            <a:ext cx="12192000" cy="1495187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15000"/>
                <a:alpha val="31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7358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F5180E-9AF9-C628-2578-BD10AF8B8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3" t="7200" r="16495" b="2600"/>
          <a:stretch>
            <a:fillRect/>
          </a:stretch>
        </p:blipFill>
        <p:spPr>
          <a:xfrm>
            <a:off x="7905135" y="1425677"/>
            <a:ext cx="2939845" cy="4434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F0310-0A11-A9B5-5CA3-AED7104C846D}"/>
              </a:ext>
            </a:extLst>
          </p:cNvPr>
          <p:cNvSpPr txBox="1"/>
          <p:nvPr/>
        </p:nvSpPr>
        <p:spPr>
          <a:xfrm>
            <a:off x="953729" y="125643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Freshers struggle</a:t>
            </a:r>
            <a:r>
              <a:rPr lang="en-US" dirty="0"/>
              <a:t> to get practical experience and visibility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 Companies need</a:t>
            </a:r>
            <a:r>
              <a:rPr lang="en-US" dirty="0"/>
              <a:t> ready-to-hire skilled talent and innovative ideas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Existing freelance platforms focus on </a:t>
            </a:r>
            <a:r>
              <a:rPr lang="en-US" b="1" dirty="0"/>
              <a:t>paid gigs, not learning &amp; hiring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Skill exchange</a:t>
            </a:r>
            <a:r>
              <a:rPr lang="en-US" dirty="0"/>
              <a:t> opportunities are limited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ED514-C4B2-60DF-A094-CA6C922CECFB}"/>
              </a:ext>
            </a:extLst>
          </p:cNvPr>
          <p:cNvSpPr txBox="1"/>
          <p:nvPr/>
        </p:nvSpPr>
        <p:spPr>
          <a:xfrm>
            <a:off x="632950" y="482789"/>
            <a:ext cx="431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accent1">
                    <a:lumMod val="75000"/>
                  </a:schemeClr>
                </a:solidFill>
              </a:rPr>
              <a:t>Problem: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BB97F-11B9-F023-6E6C-856622EF2725}"/>
              </a:ext>
            </a:extLst>
          </p:cNvPr>
          <p:cNvSpPr txBox="1"/>
          <p:nvPr/>
        </p:nvSpPr>
        <p:spPr>
          <a:xfrm>
            <a:off x="619432" y="3378986"/>
            <a:ext cx="2428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accent1">
                    <a:lumMod val="75000"/>
                  </a:schemeClr>
                </a:solidFill>
              </a:rPr>
              <a:t>Reasons: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CD8CFE-46F2-D6CB-05CD-62DDB28F06CF}"/>
              </a:ext>
            </a:extLst>
          </p:cNvPr>
          <p:cNvGrpSpPr/>
          <p:nvPr/>
        </p:nvGrpSpPr>
        <p:grpSpPr>
          <a:xfrm rot="16200000">
            <a:off x="2592403" y="2361344"/>
            <a:ext cx="2730166" cy="5220926"/>
            <a:chOff x="3370561" y="2118238"/>
            <a:chExt cx="2461870" cy="4002953"/>
          </a:xfrm>
          <a:solidFill>
            <a:srgbClr val="002060"/>
          </a:solidFill>
        </p:grpSpPr>
        <p:sp>
          <p:nvSpPr>
            <p:cNvPr id="12" name="Shape 11">
              <a:extLst>
                <a:ext uri="{FF2B5EF4-FFF2-40B4-BE49-F238E27FC236}">
                  <a16:creationId xmlns:a16="http://schemas.microsoft.com/office/drawing/2014/main" id="{9839BA80-73A1-7F4F-D1B0-5E1B1A860B05}"/>
                </a:ext>
              </a:extLst>
            </p:cNvPr>
            <p:cNvSpPr/>
            <p:nvPr/>
          </p:nvSpPr>
          <p:spPr>
            <a:xfrm>
              <a:off x="3370561" y="2118238"/>
              <a:ext cx="1926728" cy="1927021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0"/>
                <a:gd name="adj5" fmla="val 125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Arrow: Circular 13">
              <a:extLst>
                <a:ext uri="{FF2B5EF4-FFF2-40B4-BE49-F238E27FC236}">
                  <a16:creationId xmlns:a16="http://schemas.microsoft.com/office/drawing/2014/main" id="{9C1792AB-AEAE-66BE-B1E0-B8A92228E3E7}"/>
                </a:ext>
              </a:extLst>
            </p:cNvPr>
            <p:cNvSpPr/>
            <p:nvPr/>
          </p:nvSpPr>
          <p:spPr>
            <a:xfrm>
              <a:off x="3905703" y="3225455"/>
              <a:ext cx="1926728" cy="1927021"/>
            </a:xfrm>
            <a:prstGeom prst="circularArrow">
              <a:avLst>
                <a:gd name="adj1" fmla="val 10980"/>
                <a:gd name="adj2" fmla="val 1142322"/>
                <a:gd name="adj3" fmla="val 4500000"/>
                <a:gd name="adj4" fmla="val 13500000"/>
                <a:gd name="adj5" fmla="val 125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F1875DE3-5E3E-F7F8-2271-12F12BACDD39}"/>
                </a:ext>
              </a:extLst>
            </p:cNvPr>
            <p:cNvSpPr/>
            <p:nvPr/>
          </p:nvSpPr>
          <p:spPr>
            <a:xfrm>
              <a:off x="3507332" y="4465169"/>
              <a:ext cx="1655358" cy="1656022"/>
            </a:xfrm>
            <a:prstGeom prst="blockArc">
              <a:avLst>
                <a:gd name="adj1" fmla="val 0"/>
                <a:gd name="adj2" fmla="val 18900000"/>
                <a:gd name="adj3" fmla="val 1274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CE433AB-93CB-05A7-AA98-1FE17F1173AE}"/>
              </a:ext>
            </a:extLst>
          </p:cNvPr>
          <p:cNvSpPr txBox="1"/>
          <p:nvPr/>
        </p:nvSpPr>
        <p:spPr>
          <a:xfrm>
            <a:off x="2126927" y="4851834"/>
            <a:ext cx="921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Job layoff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9BF13-3D7D-D38F-01C8-F208B02B4216}"/>
              </a:ext>
            </a:extLst>
          </p:cNvPr>
          <p:cNvSpPr txBox="1"/>
          <p:nvPr/>
        </p:nvSpPr>
        <p:spPr>
          <a:xfrm>
            <a:off x="3218348" y="4020837"/>
            <a:ext cx="1474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</a:t>
            </a:r>
            <a:r>
              <a:rPr lang="en-IN" sz="2400" dirty="0"/>
              <a:t>Not upgrading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523340-6377-0161-2676-5B912AD4C957}"/>
              </a:ext>
            </a:extLst>
          </p:cNvPr>
          <p:cNvSpPr txBox="1"/>
          <p:nvPr/>
        </p:nvSpPr>
        <p:spPr>
          <a:xfrm>
            <a:off x="4692642" y="4965290"/>
            <a:ext cx="14742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sz="2000" dirty="0"/>
              <a:t>AI and </a:t>
            </a:r>
          </a:p>
          <a:p>
            <a:r>
              <a:rPr lang="en-IN" sz="2000" dirty="0"/>
              <a:t>Competition</a:t>
            </a:r>
          </a:p>
        </p:txBody>
      </p:sp>
    </p:spTree>
    <p:extLst>
      <p:ext uri="{BB962C8B-B14F-4D97-AF65-F5344CB8AC3E}">
        <p14:creationId xmlns:p14="http://schemas.microsoft.com/office/powerpoint/2010/main" val="58180019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28DE3A-D64E-1784-CCD8-BFA3E552A50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604E051-0509-95C6-2DF3-EC4177267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2646109"/>
              </p:ext>
            </p:extLst>
          </p:nvPr>
        </p:nvGraphicFramePr>
        <p:xfrm>
          <a:off x="1524001" y="422786"/>
          <a:ext cx="5093109" cy="5810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623D4AB-EBC6-9348-8749-AB7EF70646A5}"/>
              </a:ext>
            </a:extLst>
          </p:cNvPr>
          <p:cNvSpPr/>
          <p:nvPr/>
        </p:nvSpPr>
        <p:spPr>
          <a:xfrm>
            <a:off x="3947651" y="916973"/>
            <a:ext cx="7846141" cy="5159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3322B-D822-BA78-247D-3988D88DC0DB}"/>
              </a:ext>
            </a:extLst>
          </p:cNvPr>
          <p:cNvSpPr txBox="1"/>
          <p:nvPr/>
        </p:nvSpPr>
        <p:spPr>
          <a:xfrm>
            <a:off x="4218039" y="894736"/>
            <a:ext cx="766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C5DE82"/>
                </a:solidFill>
              </a:rPr>
              <a:t>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1170A-8D0E-C2BB-4F34-098FD23CF305}"/>
              </a:ext>
            </a:extLst>
          </p:cNvPr>
          <p:cNvSpPr txBox="1"/>
          <p:nvPr/>
        </p:nvSpPr>
        <p:spPr>
          <a:xfrm>
            <a:off x="4218038" y="2025445"/>
            <a:ext cx="766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7B679A"/>
                </a:solidFill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F1084-BDF4-9550-03F4-FABA738D207B}"/>
              </a:ext>
            </a:extLst>
          </p:cNvPr>
          <p:cNvSpPr txBox="1"/>
          <p:nvPr/>
        </p:nvSpPr>
        <p:spPr>
          <a:xfrm>
            <a:off x="4218038" y="3067665"/>
            <a:ext cx="766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D8C6E"/>
                </a:solidFill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0B967-D357-2AA2-D663-9F28F1F05CD6}"/>
              </a:ext>
            </a:extLst>
          </p:cNvPr>
          <p:cNvSpPr txBox="1"/>
          <p:nvPr/>
        </p:nvSpPr>
        <p:spPr>
          <a:xfrm>
            <a:off x="4218038" y="4424516"/>
            <a:ext cx="884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8ACB5"/>
                </a:solidFill>
              </a:rPr>
              <a:t>04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F3D35B-91AE-A8C4-42F1-D4F67C57E5E1}"/>
              </a:ext>
            </a:extLst>
          </p:cNvPr>
          <p:cNvSpPr txBox="1"/>
          <p:nvPr/>
        </p:nvSpPr>
        <p:spPr>
          <a:xfrm>
            <a:off x="4832553" y="894736"/>
            <a:ext cx="6125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5DE82"/>
                </a:solidFill>
              </a:rPr>
              <a:t>   Skill Exchange</a:t>
            </a:r>
          </a:p>
          <a:p>
            <a:r>
              <a:rPr lang="en-IN" sz="2400" dirty="0">
                <a:solidFill>
                  <a:srgbClr val="C5DE82"/>
                </a:solidFill>
              </a:rPr>
              <a:t>   </a:t>
            </a:r>
            <a:r>
              <a:rPr lang="en-IN" dirty="0"/>
              <a:t>swap knowledge or skill without paying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BB96E6-C240-81BF-B017-DAE52F96EC4D}"/>
              </a:ext>
            </a:extLst>
          </p:cNvPr>
          <p:cNvSpPr txBox="1"/>
          <p:nvPr/>
        </p:nvSpPr>
        <p:spPr>
          <a:xfrm>
            <a:off x="2241755" y="29739"/>
            <a:ext cx="705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Solution and key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5E334-7970-67A1-3523-17B1D1613671}"/>
              </a:ext>
            </a:extLst>
          </p:cNvPr>
          <p:cNvSpPr txBox="1"/>
          <p:nvPr/>
        </p:nvSpPr>
        <p:spPr>
          <a:xfrm>
            <a:off x="4984954" y="1919611"/>
            <a:ext cx="47194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7B679A"/>
                </a:solidFill>
              </a:rPr>
              <a:t>Team Collaboration Hub</a:t>
            </a:r>
          </a:p>
          <a:p>
            <a:r>
              <a:rPr lang="en-IN" dirty="0"/>
              <a:t>Create or join teams for collaborations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34A402-28A5-BC0B-F064-776467BCDA76}"/>
              </a:ext>
            </a:extLst>
          </p:cNvPr>
          <p:cNvSpPr txBox="1"/>
          <p:nvPr/>
        </p:nvSpPr>
        <p:spPr>
          <a:xfrm>
            <a:off x="4984954" y="3019543"/>
            <a:ext cx="63516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D8C6E"/>
                </a:solidFill>
              </a:rPr>
              <a:t>Project market place</a:t>
            </a:r>
          </a:p>
          <a:p>
            <a:r>
              <a:rPr lang="en-IN" dirty="0"/>
              <a:t>Companies view, buy or hire from team outputs</a:t>
            </a:r>
          </a:p>
          <a:p>
            <a:endParaRPr lang="en-IN" sz="2800" dirty="0">
              <a:solidFill>
                <a:srgbClr val="FD8C6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BC8182-2BC6-1AF6-BC73-5C2847EF5804}"/>
              </a:ext>
            </a:extLst>
          </p:cNvPr>
          <p:cNvSpPr txBox="1"/>
          <p:nvPr/>
        </p:nvSpPr>
        <p:spPr>
          <a:xfrm>
            <a:off x="5102942" y="4321192"/>
            <a:ext cx="5535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98ACB5"/>
                </a:solidFill>
              </a:rPr>
              <a:t>Sustainable Growth</a:t>
            </a:r>
          </a:p>
          <a:p>
            <a:r>
              <a:rPr lang="en-IN" dirty="0"/>
              <a:t>Through community and corporate tie-ups</a:t>
            </a:r>
          </a:p>
        </p:txBody>
      </p:sp>
    </p:spTree>
    <p:extLst>
      <p:ext uri="{BB962C8B-B14F-4D97-AF65-F5344CB8AC3E}">
        <p14:creationId xmlns:p14="http://schemas.microsoft.com/office/powerpoint/2010/main" val="17576958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9B4BCC-E0F4-A332-2029-62C49ABF8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53"/>
          <a:stretch>
            <a:fillRect/>
          </a:stretch>
        </p:blipFill>
        <p:spPr>
          <a:xfrm>
            <a:off x="7058179" y="1927122"/>
            <a:ext cx="5035499" cy="34609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827858-763C-CEDB-642F-A9EBF181D3F4}"/>
              </a:ext>
            </a:extLst>
          </p:cNvPr>
          <p:cNvSpPr txBox="1"/>
          <p:nvPr/>
        </p:nvSpPr>
        <p:spPr>
          <a:xfrm>
            <a:off x="1130710" y="599768"/>
            <a:ext cx="446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/>
              <a:t>Conclusion: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AA66520-FE4B-86C3-EE04-BF29B15F84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5202659"/>
              </p:ext>
            </p:extLst>
          </p:nvPr>
        </p:nvGraphicFramePr>
        <p:xfrm>
          <a:off x="-1069821" y="1402765"/>
          <a:ext cx="8128000" cy="4953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623456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A180E-51BB-BF2B-9EC6-239FEDBEDC14}"/>
              </a:ext>
            </a:extLst>
          </p:cNvPr>
          <p:cNvSpPr txBox="1"/>
          <p:nvPr/>
        </p:nvSpPr>
        <p:spPr>
          <a:xfrm>
            <a:off x="2035277" y="393290"/>
            <a:ext cx="6961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Business Model and Revenue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8DC4CB-180D-BF35-ABED-BCC77F64D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0"/>
          <a:stretch>
            <a:fillRect/>
          </a:stretch>
        </p:blipFill>
        <p:spPr>
          <a:xfrm>
            <a:off x="1" y="1111045"/>
            <a:ext cx="12191999" cy="57469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DE1A36-8888-0129-EEC7-F09511D26ECA}"/>
              </a:ext>
            </a:extLst>
          </p:cNvPr>
          <p:cNvSpPr/>
          <p:nvPr/>
        </p:nvSpPr>
        <p:spPr>
          <a:xfrm>
            <a:off x="6941573" y="1111045"/>
            <a:ext cx="3578943" cy="1209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EF4C06-2BA7-1A8A-2112-A98A02F8468C}"/>
              </a:ext>
            </a:extLst>
          </p:cNvPr>
          <p:cNvSpPr txBox="1"/>
          <p:nvPr/>
        </p:nvSpPr>
        <p:spPr>
          <a:xfrm>
            <a:off x="7064475" y="1230049"/>
            <a:ext cx="3333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Premium</a:t>
            </a:r>
            <a:r>
              <a:rPr lang="en-IN" dirty="0"/>
              <a:t> </a:t>
            </a:r>
          </a:p>
          <a:p>
            <a:r>
              <a:rPr lang="en-IN" dirty="0"/>
              <a:t>1 month free trial and $600 for </a:t>
            </a:r>
          </a:p>
          <a:p>
            <a:r>
              <a:rPr lang="en-IN" dirty="0"/>
              <a:t>1 year Subscription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5D9F75-0719-3ACA-5A6A-5ADC37AC9BA2}"/>
              </a:ext>
            </a:extLst>
          </p:cNvPr>
          <p:cNvSpPr/>
          <p:nvPr/>
        </p:nvSpPr>
        <p:spPr>
          <a:xfrm>
            <a:off x="8731043" y="2404573"/>
            <a:ext cx="3264311" cy="1215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DC197C-B83A-ADA9-C35C-017F8210B5E4}"/>
              </a:ext>
            </a:extLst>
          </p:cNvPr>
          <p:cNvSpPr/>
          <p:nvPr/>
        </p:nvSpPr>
        <p:spPr>
          <a:xfrm>
            <a:off x="8042787" y="3841312"/>
            <a:ext cx="3716593" cy="1215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EE4EB-A993-8723-CE4C-107A8BE48D5E}"/>
              </a:ext>
            </a:extLst>
          </p:cNvPr>
          <p:cNvSpPr txBox="1"/>
          <p:nvPr/>
        </p:nvSpPr>
        <p:spPr>
          <a:xfrm>
            <a:off x="8180438" y="3753464"/>
            <a:ext cx="3441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Free Skill Exchange</a:t>
            </a:r>
          </a:p>
          <a:p>
            <a:r>
              <a:rPr lang="en-IN" dirty="0"/>
              <a:t>Experienced can share their knowledge/skill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BF2C0E-F0A4-F232-B00B-5428C36A1AD7}"/>
              </a:ext>
            </a:extLst>
          </p:cNvPr>
          <p:cNvSpPr txBox="1"/>
          <p:nvPr/>
        </p:nvSpPr>
        <p:spPr>
          <a:xfrm>
            <a:off x="8780206" y="2485183"/>
            <a:ext cx="3264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Ads &amp; Sponsorships</a:t>
            </a:r>
          </a:p>
          <a:p>
            <a:r>
              <a:rPr lang="en-IN" dirty="0"/>
              <a:t>Run targeted ads related to tech courses, cloud services etc..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0E4395-32E1-D5FA-0368-E8C5FDFA1008}"/>
              </a:ext>
            </a:extLst>
          </p:cNvPr>
          <p:cNvSpPr/>
          <p:nvPr/>
        </p:nvSpPr>
        <p:spPr>
          <a:xfrm>
            <a:off x="6941573" y="5277690"/>
            <a:ext cx="3716593" cy="1170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F0D6D-4722-EEED-EFB8-61D92C21FBD8}"/>
              </a:ext>
            </a:extLst>
          </p:cNvPr>
          <p:cNvSpPr txBox="1"/>
          <p:nvPr/>
        </p:nvSpPr>
        <p:spPr>
          <a:xfrm>
            <a:off x="7221790" y="5300183"/>
            <a:ext cx="4203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Company Hirings</a:t>
            </a:r>
          </a:p>
          <a:p>
            <a:r>
              <a:rPr lang="en-IN" dirty="0"/>
              <a:t>If the company likes the project there are high chances of hiring them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513326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B3FE59-9008-840F-2D95-4F6DE963AAFB}"/>
              </a:ext>
            </a:extLst>
          </p:cNvPr>
          <p:cNvSpPr/>
          <p:nvPr/>
        </p:nvSpPr>
        <p:spPr>
          <a:xfrm>
            <a:off x="1592826" y="0"/>
            <a:ext cx="200578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64B52B-47BF-4490-EB6E-56202D188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879705"/>
              </p:ext>
            </p:extLst>
          </p:nvPr>
        </p:nvGraphicFramePr>
        <p:xfrm>
          <a:off x="-147483" y="1012723"/>
          <a:ext cx="5397909" cy="445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3582A8-6072-5A1C-18B4-2749783731D6}"/>
              </a:ext>
            </a:extLst>
          </p:cNvPr>
          <p:cNvSpPr txBox="1"/>
          <p:nvPr/>
        </p:nvSpPr>
        <p:spPr>
          <a:xfrm>
            <a:off x="4719483" y="1543664"/>
            <a:ext cx="620415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Thank You</a:t>
            </a:r>
          </a:p>
          <a:p>
            <a:r>
              <a:rPr lang="en-IN" dirty="0"/>
              <a:t>Our team is grateful for your time, encouragement, and support            </a:t>
            </a:r>
          </a:p>
        </p:txBody>
      </p:sp>
    </p:spTree>
    <p:extLst>
      <p:ext uri="{BB962C8B-B14F-4D97-AF65-F5344CB8AC3E}">
        <p14:creationId xmlns:p14="http://schemas.microsoft.com/office/powerpoint/2010/main" val="2679797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257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Mali Durga</dc:creator>
  <cp:lastModifiedBy>Mali Durga</cp:lastModifiedBy>
  <cp:revision>6</cp:revision>
  <dcterms:created xsi:type="dcterms:W3CDTF">2025-09-19T17:02:53Z</dcterms:created>
  <dcterms:modified xsi:type="dcterms:W3CDTF">2025-09-20T04:22:22Z</dcterms:modified>
</cp:coreProperties>
</file>