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78" r:id="rId6"/>
    <p:sldId id="260" r:id="rId7"/>
    <p:sldId id="275" r:id="rId8"/>
    <p:sldId id="259" r:id="rId9"/>
    <p:sldId id="261" r:id="rId10"/>
    <p:sldId id="274" r:id="rId11"/>
    <p:sldId id="273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62" r:id="rId20"/>
    <p:sldId id="265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FF9E0-9C06-4AD4-A9DC-EC53C44BA267}">
          <p14:sldIdLst>
            <p14:sldId id="256"/>
            <p14:sldId id="257"/>
            <p14:sldId id="276"/>
            <p14:sldId id="277"/>
            <p14:sldId id="278"/>
            <p14:sldId id="260"/>
            <p14:sldId id="275"/>
            <p14:sldId id="259"/>
            <p14:sldId id="261"/>
            <p14:sldId id="274"/>
            <p14:sldId id="273"/>
            <p14:sldId id="280"/>
            <p14:sldId id="281"/>
            <p14:sldId id="282"/>
            <p14:sldId id="284"/>
            <p14:sldId id="285"/>
            <p14:sldId id="286"/>
            <p14:sldId id="287"/>
            <p14:sldId id="262"/>
            <p14:sldId id="265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4:00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1588 24575,'73'-3'0,"0"-3"0,123-27 0,-43 7 0,22 1 0,-138 20 0,1 2 0,56 3 0,28-2 0,-104-1 0,-1 0 0,1-2 0,30-10 0,-32 9 0,1 0 0,0 1 0,0 1 0,22-2 0,252 4 0,-141 5 0,679-3 0,-809-2 0,0 0 0,0-1 0,-1-1 0,35-11 0,-33 8 0,0 1 0,1 1 0,35-3 0,159 9 0,40-2 0,-173-11 0,-53 6 0,48-2 0,615 7 0,-334 3 0,223-2 0,-548 2 0,1 1 0,-1 2 0,38 11 0,22 4 0,27 4 0,-74-13 0,0-2 0,1-2 0,54 1 0,-71-7 0,56 10 0,-53-5 0,40 1 0,24-8 0,47 2 0,-82 11 0,-47-8 0,0 0 0,19 1 0,-27-5 0,-1 0 0,0 1 0,1 1 0,-1-1 0,0 1 0,0 0 0,12 6 0,-17-7 0,0 0 0,0 0 0,0 1 0,-1-1 0,1 0 0,-1 1 0,1-1 0,-1 1 0,1 0 0,-1-1 0,0 1 0,0 0 0,0 0 0,0 0 0,0 0 0,0 0 0,-1 0 0,1 0 0,-1 0 0,1 0 0,-1 0 0,0 0 0,0 0 0,1 0 0,-2 0 0,1 1 0,0-1 0,0 0 0,-1 0 0,1 0 0,-2 2 0,-38 103 0,40-105 0,-7 21 0,0 1 0,2-1 0,1 1 0,-2 39 0,6-22 0,2 0 0,2 0 0,2-1 0,1 0 0,21 64 0,2-20 0,-18-57 0,-2 0 0,-1 1 0,-2 0 0,0 1 0,3 38 0,-6-27 0,2-1 0,2 1 0,1-1 0,16 42 0,-12-46 0,-3 1 0,-1 1 0,-1-1 0,5 73 0,-13-37 0,12 212 0,-2-158 0,-8 169 0,-4-142 0,2 416 0,0-553 0,-1 0 0,-1 0 0,-1-1 0,0 1 0,-1-1 0,-1 1 0,0-1 0,-1-1 0,-1 1 0,0-1 0,-10 14 0,14-24 0,-1 0 0,0-1 0,0 1 0,0-1 0,0 0 0,0 0 0,-1-1 0,1 1 0,-1-1 0,0 0 0,0 0 0,-5 1 0,-69 14 0,49-11 0,-34 6 0,0-3 0,-1-3 0,0-2 0,-102-8 0,157 2 0,0-1 0,0 1 0,0-1 0,0-1 0,1 0 0,-1-1 0,-12-7 0,9 5 0,0 0 0,-25-9 0,-13-2 0,0-3 0,-60-35 0,6 3 0,80 42 0,1-2 0,0 0 0,1-2 0,-22-18 0,32 22 0,2 0 0,-1-1 0,1 0 0,1 0 0,0-1 0,1-1 0,1 0 0,-9-18 0,-2-13 0,2-1 0,2-1 0,-13-65 0,-10-149 0,23 66 0,14-296 0,14 328 0,2-71 0,4-263 0,34 34 0,-47 350 0,-5 112 0,-1 0 0,0 0 0,0 0 0,1 0 0,-1 0 0,0 0 0,1-1 0,-1 1 0,1 0 0,-1 0 0,1 0 0,0 0 0,-1 1 0,1-1 0,0 0 0,0 0 0,0 0 0,0 0 0,0 1 0,0-1 0,0 1 0,0-1 0,0 0 0,0 1 0,0 0 0,0-1 0,0 1 0,0 0 0,0-1 0,0 1 0,1 0 0,-1 0 0,0 0 0,0 0 0,0 0 0,0 0 0,1 0 0,-1 1 0,0-1 0,0 0 0,0 0 0,2 2 0,10 1 0,-1 1 0,1 1 0,13 7 0,-4-3 0,385 134 0,-392-138 0,0 1 0,0 0 0,-1 1 0,0 0 0,0 2 0,-1-1 0,15 13 0,-22-16 0,-1 1 0,1-1 0,-1 1 0,0 1 0,0-1 0,-1 1 0,1 0 0,-2 0 0,1 0 0,-1 0 0,0 0 0,0 1 0,-1 0 0,0-1 0,1 16 0,-2-8 0,-1 0 0,0-1 0,-1 1 0,-1 0 0,0 0 0,-1-1 0,-1 0 0,0 1 0,-7 14 0,-7 11 0,-41 64 0,28-53 0,30-49 0,1-1 0,-1 0 0,0 1 0,1-1 0,-1 0 0,1 1 0,0-1 0,-1 0 0,1 1 0,0-1 0,0 1 0,0-1 0,0 1 0,0-1 0,0 1 0,0-1 0,0 1 0,1-1 0,-1 0 0,0 1 0,1-1 0,0 0 0,-1 1 0,1-1 0,0 0 0,-1 1 0,1-1 0,0 0 0,0 0 0,0 0 0,0 0 0,0 0 0,0 0 0,2 1 0,5 3 0,0 0 0,-1-1 0,1 0 0,14 5 0,-9-3 0,33 11 0,-1-2 0,87 16 0,-31-8 0,-26-9 0,-57-12 0,0 1 0,0 0 0,0 1 0,-1 1 0,25 11 0,-40-15 0,0 0 0,0 0 0,0 1 0,1-1 0,-1 0 0,-1 1 0,1 0 0,0-1 0,0 1 0,-1 0 0,1 0 0,-1 0 0,1 0 0,-1 0 0,0 0 0,0 0 0,0 0 0,0 1 0,0-1 0,0 0 0,0 1 0,-1-1 0,0 1 0,1-1 0,-1 1 0,0-1 0,0 0 0,0 1 0,0-1 0,-1 1 0,1-1 0,-1 1 0,0-1 0,1 0 0,-2 3 0,-3 6 0,-1 0 0,1-1 0,-2 0 0,1 0 0,-17 17 0,-4 3 0,-1-2 0,-64 49 0,-74 34 0,135-94 0,-1 0 0,0-2 0,-68 21 0,-34-9 0,132-27 0,0 1 0,0-1 0,0 1 0,0-1 0,0 0 0,0 0 0,0 0 0,0 0 0,0 0 0,1 0 0,-1-1 0,0 1 0,0 0 0,0-1 0,0 0 0,-2-1 0,3 1 0,0 0 0,0 0 0,1 0 0,-1 0 0,1 0 0,-1 0 0,1-1 0,-1 1 0,1 0 0,0 0 0,-1-1 0,1 1 0,0 0 0,0-1 0,0 1 0,0 0 0,0 0 0,0-1 0,0 1 0,1 0 0,-1-1 0,0 1 0,1 0 0,-1 0 0,1 0 0,-1-1 0,2-1 0,8-20 0,1 1 0,1 0 0,25-35 0,56-61 0,-88 111 0,330-388 0,26 15 0,-329 353 0,-25 22 0,0-1 0,-1 0 0,1 0 0,-1 0 0,6-9 0,-12 15 0,0-1 0,1 1 0,-1 0 0,0-1 0,0 1 0,0 0 0,1-1 0,-1 1 0,0 0 0,0-1 0,0 1 0,0 0 0,0-1 0,0 1 0,0 0 0,0-1 0,0 1 0,0 0 0,0-1 0,0 1 0,0-1 0,0 1 0,0 0 0,0-1 0,0 1 0,0 0 0,0-1 0,-1 1 0,1 0 0,0-1 0,0 1 0,0 0 0,-1-1 0,1 1 0,0 0 0,0 0 0,-1-1 0,1 1 0,0 0 0,-1 0 0,1-1 0,0 1 0,-1 0 0,1 0 0,0 0 0,-1 0 0,1 0 0,0 0 0,-1-1 0,1 1 0,0 0 0,-1 0 0,1 0 0,0 0 0,-1 0 0,1 0 0,-1 0 0,1 1 0,-1-1 0,-39 4 0,-8 8 0,-50 21 0,-174 77-164,-1783 895-4014,1893-906 4178,134-81 0,27-18 20,1 1-1,-1 0 1,0-1-1,0 1 0,1-1 1,-1 1-1,0-1 1,0 1-1,0-1 0,0 0 1,0 0-1,0 1 1,1-1-1,-1 0 0,0 0 1,0 0-1,0 0 1,-2 0-1,3 0 15,0-1 1,0 1-1,0-1 1,-1 1-1,1 0 0,0-1 1,0 1-1,0-1 1,0 1-1,0-1 0,0 1 1,0-1-1,0 1 1,0-1-1,0 1 1,0-1-1,0 1 0,0 0 1,0-1-1,0 1 1,1-1-1,-1 1 0,0-1 1,1 0-1,18-34 1686,39-48-1406,3 2 1,85-86-1,159-130 136,-150 165-450,-105 90 0,-12 18 0,-37 23 0,0 1 0,0-1 0,1 1 0,-1-1 0,0 1 0,0 0 0,0-1 0,0 1 0,1 0 0,-1 0 0,0 0 0,0 0 0,3 0 0,-4 0 0,1 1 0,-1-1 0,1 1 0,-1-1 0,1 0 0,-1 1 0,0-1 0,1 1 0,-1-1 0,0 1 0,0-1 0,1 1 0,-1-1 0,0 1 0,0-1 0,1 1 0,-1-1 0,0 1 0,0-1 0,0 1 0,0 0 0,0-1 0,0 1 0,0-1 0,0 1 0,0-1 0,0 1 0,0-1 0,-1 1 0,1 0 0,0 0 0,-5 13 0,0 1 0,-1-1 0,0-1 0,-1 1 0,0-1 0,-18 23 0,7-10 0,-24 39 0,-3-2 0,-3-3 0,-2-1 0,-3-3 0,-65 54 0,116-109 0,1 0 0,0 0 0,0 0 0,0 0 0,0 0 0,0 0 0,0 0 0,0 0 0,0 1 0,0-1 0,0 0 0,1 1 0,-1-1 0,0 0 0,0 3 0,1-4 0,0 1 0,0 0 0,1-1 0,-1 1 0,0-1 0,0 1 0,0-1 0,1 1 0,-1-1 0,0 1 0,0-1 0,1 1 0,-1-1 0,0 1 0,1-1 0,-1 1 0,1-1 0,-1 0 0,1 1 0,-1-1 0,0 0 0,1 1 0,-1-1 0,1 0 0,0 0 0,-1 1 0,1-1 0,7 2 0,-1-1 0,0 1 0,0-1 0,1-1 0,13 1 0,46-5 0,0-3 0,73-17 0,-46 6 0,973-139-709,-733 111 821,-332 46-102,0-1-1,1 1 1,-1 0-1,0 0 1,1-1-1,-1 1 1,0 1-1,0-1 1,1 0 0,-1 1-1,0-1 1,0 1-1,0 0 1,1-1-1,-1 1 1,0 0-1,0 0 1,0 0-1,3 3 1,-4-3 0,0 1 0,0 0 1,0-1-1,-1 1 0,1 0 0,0 0 0,-1-1 1,1 1-1,-1 0 0,1 0 0,-1 0 1,0-1-1,0 1 0,0 0 0,0 0 1,0 0-1,0 0 0,-1 3 0,-4 10 33,1 0-1,-2 0 0,0-1 1,-13 23-1,-37 60-141,-3-3 0,-5-3 0,-123 138 0,66-103-99,-221 178 1,159-167 197,153-117 0,-1-1 0,-1-2 0,-1-1 0,-41 13 0,66-26 79,0-1 0,0 0 0,0-1 0,-10 1 0,17-1-70,0-1 0,0 0 0,0 0 0,0 0 0,0 0 0,0 0 0,0 0 0,0 0 0,0 0 0,0 0 0,0 0 0,0-1 0,0 1 0,0 0 0,0-1 0,0 1 0,0 0 0,1-1 0,-1 1 0,0-1 0,0 0 0,0 1 0,0-1 0,1 0 0,-1 1 0,0-1 0,1 0 0,-1 0 0,1 0 0,-1 0 0,1 0 0,-1 1 0,1-1 0,-1 0 0,1 0 0,0 0 0,-1 0 0,1 0 0,0 0 0,0 0 0,0 0 0,0 0 0,0-2 0,2-6-9,0 1 0,0-1 0,0 1 0,1 0 0,1 0 0,-1 0 0,10-14 0,41-53 0,-47 66 0,85-98 0,5 4 0,210-172 0,-87 95 0,-179 143 0,-41 37 0,0 0 0,-1 0 0,1 0 0,0 0 0,0 0 0,0 0 0,0 0 0,-1 0 0,1 0 0,0-1 0,0 1 0,0 0 0,0 0 0,0 0 0,-1 0 0,1 0 0,0 0 0,0 0 0,0 0 0,0-1 0,0 1 0,0 0 0,0 0 0,0 0 0,-1 0 0,1 0 0,0-1 0,0 1 0,0 0 0,0 0 0,0 0 0,0 0 0,0-1 0,0 1 0,0 0 0,0 0 0,0 0 0,0 0 0,0-1 0,0 1 0,0 0 0,0 0 0,0 0 0,0 0 0,0-1 0,1 1 0,-30 10 0,-428 187-383,161-66 186,-70 15 197,360-144 33,0-1 0,-1 0 0,1-1 0,0 1 0,-1-1 0,1 0 0,-1-1 0,1 0 0,0 0 0,-1 0 0,1-1 0,0 0 0,-12-5 0,-22-5 85,-10 5-118,0 1 0,0 2 0,-64 5 0,-50-4 0,160 3 0,1 0 0,0 0 0,0-1 0,-1 1 0,1-1 0,0 0 0,0 0 0,0 0 0,0 0 0,0-1 0,0 1 0,0-1 0,1 0 0,-1 1 0,0-1 0,-3-5 0,4 4 0,-1 0 0,1-1 0,1 1 0,-1-1 0,0 0 0,1 0 0,0 0 0,0 0 0,0 0 0,0 0 0,1 0 0,-1-7 0,1-8 0,1 1 0,1-1 0,1 1 0,0 0 0,1 0 0,1 0 0,12-27 0,5-7 0,35-56 0,-17 39 0,3 1 0,3 2 0,2 3 0,60-61 0,-80 100 0,-23 20 0,1-1 0,-1 1 0,1-1 0,-1-1 0,-1 1 0,1-1 0,4-7 0,-9 13 0,1 0 0,-1-1 0,0 1 0,0-1 0,1 1 0,-1-1 0,0 0 0,0 1 0,0-1 0,0 1 0,1-1 0,-1 1 0,0-1 0,0 1 0,0-1 0,0 0 0,0 1 0,0-1 0,-1 1 0,1-1 0,0 1 0,0-1 0,0 0 0,0 1 0,-1-1 0,1 1 0,0-1 0,-1 1 0,1-1 0,0 1 0,-1 0 0,0-1 0,-19-4 0,-28 11 0,-5 11 0,2 2 0,-54 27 0,-95 61 0,108-44 0,41-26 0,50-37 0,-1 1 0,1-1 0,0 1 0,0 0 0,0 0 0,0-1 0,0 1 0,0 0 0,0 0 0,0 0 0,1 0 0,-1 0 0,0 0 0,0 0 0,1 0 0,-1 1 0,1-1 0,-2 2 0,3-2 0,-1-1 0,0 1 0,1-1 0,-1 1 0,1-1 0,-1 1 0,1-1 0,-1 1 0,0-1 0,1 0 0,0 1 0,-1-1 0,1 0 0,-1 1 0,1-1 0,-1 0 0,1 0 0,0 0 0,-1 1 0,1-1 0,-1 0 0,1 0 0,0 0 0,-1 0 0,2 0 0,6 0 0,1 0 0,-1 0 0,1-1 0,11-2 0,13-6 0,0-2 0,0-1 0,-1-1 0,56-33 0,111-88 0,-181 121 0,-5 4 0,-46 18 0,-623 232-756,534-193 703,85-34 53,-196 85 0,225-94 0,17-6 0,44-13 0,61-25 0,-7 1 0,1481-420-3605,-1569 454 3595,263-56-296,-202 47 222,115-5 0,-184 18-48,-4-1 298,1 1-1,-1 0 0,1 0 1,0 1-1,-1 0 0,10 3 1,-15-4-83,-1 1 0,1 0-1,-1-1 1,0 1 0,1 0 0,-1 0 0,0 0 0,1 0 0,-1 0 0,0 1 0,0-1 0,0 0 0,0 0 0,0 1 0,0-1 0,0 0 0,-1 1 0,1-1 0,-1 1 0,1-1 0,-1 1 0,1 0 0,-1-1 0,0 1 0,1-1 0,-1 1 0,0 0-1,0-1 1,0 1 0,-1 0 0,1-1 0,0 1 0,0-1 0,-2 3 0,-6 32 63,-1-1 0,-2-1-1,-2 1 1,-17 32-1,-76 126 96,-34 34-241,-10-8 0,-262 296 0,402-504 0,-13 16 0,-46 40 0,58-60 0,7-7 0,8-7 0,11-12 0,1 0 0,1 2 0,22-18 0,-13 10 0,447-359-905,32 31 0,133-60 600,-485 316 271,-148 94 47,28-17 283,-25 18-14,-16 12 79,-74 68 39,-109 78-1,120-100-372,-315 241-191,-418 303-1216,-229 172-1008,761-560 1405,-20 30-886,230-190 1438,41-38 333,20-14 101,1 0 1,0 0-1,0 1 1,-1-1-1,1 0 1,0 0-1,0 0 1,-1 0-1,1 0 1,0 0-1,-1 1 1,1-1 0,0 0-1,0 0 1,-1 0-1,1 0 1,0 0-1,-1 0 1,1 0-1,0 0 1,0 0-1,-1 0 1,1-1-1,0 1 1,-1 0-1,1 0 1,0 0-1,0 0 1,-1 0 0,1 0-1,-1-1 1,2-2 65,-1 1 0,0-1 1,1 1-1,-1-1 1,1 1-1,0-1 0,-1 1 1,1-1-1,1 1 1,-1-1-1,0 1 0,3-4 1,93-144 1489,-49 80-1152,117-171 465,79-103-495,689-928-2047,-83 117-2502,-829 1126 3951,88-113 454,-72 108 2210,-53 42-954,-2-1-658,-1 1 0,0-2 0,-24 5 0,-32 11 669,-206 95-972,260-108-528,10-4 0,0 0 0,-1-1 0,1 0 0,-1-1 0,-16 3 0,27-6 0,0 0 0,0 0 0,0 0 0,0 0 0,0-1 0,-1 1 0,1 0 0,0 0 0,0-1 0,0 1 0,0-1 0,0 1 0,0-1 0,1 1 0,-1-1 0,0 0 0,0 1 0,0-1 0,0 0 0,1 0 0,-1 0 0,0 0 0,1 1 0,-1-1 0,1 0 0,-1 0 0,1 0 0,-1 0 0,1 0 0,0 0 0,-1 0 0,1-1 0,0 1 0,0 0 0,0 0 0,0 0 0,0 0 0,0 0 0,0 0 0,0 0 0,0 0 0,1-1 0,0-7 0,0 0 0,1 0 0,4-14 0,8-15 0,2 2 0,32-56 0,3-5 0,-50 97 0,-1-1 0,0 1 0,1-1 0,-1 1 0,0-1 0,1 0 0,-1 1 0,0-1 0,0 1 0,0-1 0,1 1 0,-1-1 0,0 0 0,0 1 0,0-1 0,0 1 0,0-1 0,0 0 0,0 1 0,0-1 0,0 1 0,0-1 0,0 0 0,-1 1 0,1-1 0,0 1 0,0-1 0,-1 1 0,1-1 0,0 0 0,-1 1 0,1-1 0,0 1 0,-1 0 0,1-1 0,-1 1 0,1-1 0,-1 1 0,1 0 0,-1-1 0,1 1 0,-1 0 0,1-1 0,-1 1 0,1 0 0,-1 0 0,0 0 0,1-1 0,-1 1 0,1 0 0,-1 0 0,0 0 0,0 0 0,-6 0 0,1 0 0,-1 1 0,1 0 0,-12 2 0,-82 24 6,-101 43 0,79-26-182,-790 291-799,894-328 975,12-4 0,-1 0 0,0-1 0,0 0 0,0 0 0,0 0 0,0-1 0,-1 0 0,-7 1 0,14-2 6,0-1 0,1 1-1,-1 0 1,0 0 0,1 0 0,-1 0 0,0 0-1,1-1 1,-1 1 0,1 0 0,-1 0 0,0-1-1,1 1 1,-1-1 0,1 1 0,-1 0 0,1-1 0,-1 1-1,1-1 1,-1 1 0,1-1 0,0 1 0,-1-1-1,1 0 1,0 1 0,-1-1 0,1 1 0,0-1-1,0 0 1,0 1 0,0-1 0,-1 0 0,1 1 0,0-1-1,0 0 1,0 1 0,0-1 0,0 0 0,0 1-1,1-1 1,-1 0 0,0 1 0,0-1 0,1-1 0,17-40 533,-17 38-495,166-284 280,25 9-478,-162 235 114,344-469-1540,29 20 372,-376 462 1131,100-106-215,-96 108 275,1 1 1,45-32-1,-36 36 17,-39 23 0,1 0 0,-1-1 0,1 2 0,-1-1 0,1 0 0,0 0 0,-1 1 0,1 0 0,0-1 0,0 1 0,-1 0 0,6 1 0,-7-1 6,0 0-1,0 1 0,-1-1 0,1 0 1,0 0-1,-1 1 0,1-1 1,0 1-1,-1-1 0,1 0 0,-1 1 1,1-1-1,0 1 0,-1-1 0,1 1 1,-1 0-1,0-1 0,1 1 1,-1-1-1,1 1 0,-1 0 0,0-1 1,1 1-1,-1 0 0,0 0 1,0-1-1,0 1 0,0 0 0,0 0 1,1 0-1,-2 7 132,1 0-1,-1 0 1,0 0-1,0 0 1,-5 14-1,-132 376 1614,71-221-1859,-338 1013-1187,387-1129 1296,-19 121-1,22-131 727,12-45-606,1 0 0,-1 0 0,1 0-1,1 0 1,-1 0 0,1 0 0,0 1 0,1-1 0,-1 0-1,1 8 1,1-14-120,-1 1 0,0 0 0,0 0 0,1-1 0,-1 1 0,0 0 0,1-1 0,-1 1 0,1 0 0,-1-1 0,1 1 0,-1-1 0,1 1 0,-1-1 0,1 1 0,-1-1 0,1 1 0,0-1 0,-1 1 0,1-1 0,0 0 0,0 1 0,-1-1 0,1 0 0,0 0 0,0 1 0,0-1 0,29-3 0,-5-6 0,0-2 0,-1 0 0,0-1 0,41-29 0,393-288-415,-20-28-280,-142 114 486,-210 175 209,-72 56-41,-13 8 82,-12 9 122,-15 8 90,1 2-1,1 1 1,-24 20-1,0 0-162,-945 733-1101,977-756 907,5-4-51,0-1 0,0 2 1,1-1-1,0 1 0,1 1 1,-11 15-1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4:59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3280 2897 24575,'39'-22'0,"-2"-1"0,56-48 0,-43 33 0,456-359 0,-325 253 0,-103 84 0,87-52 0,-163 111 0,-1 1 0,0-1 0,1 1 0,-1-1 0,0 0 0,0 0 0,1 0 0,-1 1 0,0-1 0,0 0 0,0 0 0,0 0 0,0-1 0,0 1 0,-1 0 0,1 0 0,0 0 0,0-1 0,-1 1 0,1 0 0,0-2 0,-2 2 0,1 0 0,-1 0 0,0 1 0,1-1 0,-1 0 0,0 1 0,1-1 0,-1 0 0,0 1 0,0-1 0,0 1 0,1-1 0,-1 1 0,0 0 0,0-1 0,0 1 0,0 0 0,0 0 0,0-1 0,0 1 0,0 0 0,-1 0 0,-14-1 0,0 0 0,-23 1 0,-55 8 0,-112 24 0,-92 36 0,204-46 0,-317 89 0,382-100 0,23-8 0,0 0 0,0 0 0,-1-1 0,1 0 0,-1 0 0,0 0 0,1-1 0,-1 0 0,-11-1 0,18 0 0,0 0 0,-1 0 0,1 0 0,0 0 0,-1 0 0,1 0 0,0 0 0,-1 0 0,1 0 0,0 0 0,-1 0 0,1-1 0,0 1 0,-1 0 0,1 0 0,0 0 0,0-1 0,-1 1 0,1 0 0,0 0 0,0-1 0,-1 1 0,1 0 0,0-1 0,0 1 0,0 0 0,-1-1 0,1 1 0,0 0 0,0-1 0,0 1 0,0 0 0,0-1 0,0 1 0,0 0 0,0-1 0,0 1 0,0 0 0,0-1 0,0 1 0,0 0 0,0-1 0,0 1 0,0 0 0,0-1 0,1 1 0,-1 0 0,0-1 0,0 1 0,0 0 0,0-1 0,1 1 0,15-21 0,-16 21 0,34-35 0,53-42 0,25-11-304,131-79 0,138-53-404,134-23 635,11 31 85,-369 151-18,-68 24 6,-75 30-7,-35 13 178,-185 69 982,-22 11-1087,-1531 510-4153,1692-576 4135,-117 29 881,184-49-899,-6 1 285,0 0-1,1 0 1,-1-1-1,0 0 1,-6 0-1,11 0-276,1 0-1,-1 0 0,0-1 1,1 1-1,-1 0 1,0 0-1,1 0 1,-1-1-1,1 1 1,-1 0-1,1-1 0,-1 1 1,0 0-1,1-1 1,-1 1-1,1-1 1,0 1-1,-1 0 1,1-1-1,-1 0 0,1 1 1,0-1-1,-1 0 1,1-1-23,0 1 0,0 0-1,0 0 1,0-1 0,0 1 0,0 0 0,1-1 0,-1 1 0,0 0-1,1 0 1,-1-1 0,1 1 0,0 0 0,-1 0 0,1 0 0,0 0-1,1-2 1,10-13-6,1 0-1,0 1 0,30-25 1,68-45-15,-91 70 5,247-162-163,-22 36-589,7 10-1,6 11 0,4 12 1,277-74-1,-218 101-229,-22 32-178,-234 44 661,-1 2 0,101 10 0,-159-6 481,5-1 97,0 1 1,0 0-1,0 0 1,0 1-1,0 1 1,0 0-1,-1 1 1,1 0-1,-1 0 1,11 7-1,-19-10-9,0 1-1,-1-1 1,1 1-1,-1-1 1,1 1-1,-1 0 1,1-1-1,-1 1 1,0 0-1,0 0 1,0 0-1,0 0 1,0 0 0,0 0-1,0 0 1,-1 0-1,1 1 1,-1-1-1,1 0 1,-1 0-1,0 0 1,0 1-1,0-1 1,-1 4-1,0 0 70,-1-1-1,0 1 0,0 0 1,-1-1-1,1 0 0,-1 1 1,0-1-1,-7 8 0,-16 18 215,-1 0-1,-2-2 1,-1-1-1,-40 30 1,33-28-144,-219 168 448,-1232 789-3506,1186-805 2641,-268 113-911,533-280 1196,0-1 0,-1-2 0,0-1 0,-62 8 0,70-16 1699,-51-1-1,79-2-1697,0 0-2,0 0 1,0 0-1,0 0 1,0 0-1,0-1 1,1 1-1,-1 0 1,0-1-1,0 0 1,0 1-1,-2-2 1,4-7 233,14-9-190,15-8-119,1 2 0,1 1 0,48-27 0,-16 11 0,1722-955-2106,-1752 976 2106,-33 18 0,0 0 0,0 0 0,0 0 0,0 0 0,0 0 0,-1 0 0,1 0 0,0 0 0,0 0 0,0 0 0,0-1 0,0 1 0,0 0 0,0 0 0,-1 0 0,1 0 0,0 0 0,0 0 0,0 0 0,0-1 0,0 1 0,0 0 0,0 0 0,0 0 0,0 0 0,0 0 0,0-1 0,0 1 0,0 0 0,0 0 0,0 0 0,0 0 0,0 0 0,0-1 0,0 1 0,0 0 0,0 0 0,0 0 0,0 0 0,0 0 0,0 0 0,0-1 0,0 1 0,0 0 0,0 0 0,1 0 0,-17 2 169,0 1 0,0 0-1,-27 11 1,15-5 139,-4 2-242,-447 128 695,376-115-662,0-5 0,-188 11-1,28-32-98,96-2 0,163 5 0,1-1 0,-1 0 0,1-1 0,-1 1 0,0-1 0,1 1 0,-1-1 0,1 0 0,-1-1 0,1 1 0,0 0 0,0-1 0,-1 0 0,1 0 0,-5-3 0,6 2 0,1 1 0,-1-1 0,0 0 0,1 1 0,-1-1 0,1 0 0,0 0 0,0 0 0,0 0 0,0 0 0,0 0 0,1 0 0,-1 0 0,1 0 0,0 0 0,0 0 0,0 0 0,1 0 0,0-4 0,0-3 0,2 1 0,-1-1 0,1 1 0,1-1 0,-1 1 0,2 0 0,-1 0 0,11-14 0,29-42 0,3 2 0,56-57 0,87-85-164,127-114-1470,585-455-1,-901 774 1635,40-32 0,64-36 0,-83 58 61,-22 10-57,0 0 0,0 0 0,0 0 0,0 0 0,1 0 0,-1 0 0,0 0 0,0 0 0,0 0-1,0-1 1,1 1 0,-1 0 0,0 0 0,0 0 0,0 0 0,0 0 0,1 0 0,-1 0 0,0 0 0,0 0 0,0 0 0,0 0-1,1 1 1,-1-1 0,0 0 0,0 0 0,0 0 0,0 0 0,1 0 0,-1 0 0,0 0 0,0 0 0,0 0 0,0 1-1,0-1 1,0 0 0,1 0 0,-1 0 0,0 0 0,0 0 0,0 0 0,0 1 0,0-1 0,0 0 0,0 0 0,0 1 0,-1 1 63,-1 1 0,1-1 0,-1 1 0,0-1 0,0 0 0,0 0 0,0 1 0,0-1 0,0-1 0,-3 3 0,-116 86 1052,-172 97 1,178-117-909,-559 293-211,646-349 0,-593 294 0,509-257 0,-110 54 0,21-14 0,84-40 0,67-31 0,-97 26 0,67-17 0,64-22 0,1-1 0,-1 0 0,-1-1 0,1-1 0,-1 0 0,1-1 0,-19 0 0,33-3 0,-1 0 0,1 0 0,0 0 0,0 0 0,0 0 0,0 1 0,0-1 0,0 1 0,0-1 0,0 1 0,0 0 0,0 0 0,0 0 0,0 0 0,0 0 0,0 0 0,1 1 0,-1-1 0,0 0 0,-1 3 0,0 1 0,0-1 0,1 1 0,-1 0 0,1 0 0,1 0 0,-3 8 0,-9 23 0,13-35 0,-7 12 0,1 0 0,-1-1 0,-1 0 0,-14 18 0,18-26 0,0-1 0,-1 1 0,1-1 0,-1 1 0,0-1 0,1-1 0,-1 1 0,0-1 0,-1 0 0,1 0 0,0 0 0,-1-1 0,1 0 0,-1 0 0,-5 1 0,-50 1 0,-82-5 0,33-1 0,80 2 0,18 0 0,0 0 0,0 1 0,0 1 0,-19 3 0,29-4 0,-1 1 0,1 0 0,-1-1 0,1 1 0,0 0 0,-1 0 0,1 1 0,0-1 0,0 1 0,0-1 0,0 1 0,0-1 0,0 1 0,0 0 0,0 0 0,1 0 0,-1 0 0,1 0 0,0 0 0,-1 1 0,1-1 0,0 0 0,0 1 0,1-1 0,-1 1 0,0 3 0,-2 17 0,2 0 0,1 0 0,1 0 0,0-1 0,2 1 0,7 30 0,-3-18 0,3 58 0,-9 377 0,-3-219 0,3-233 0,1 0 0,8 34 0,1 12 0,-10-59 0,-1 0 0,1 0 0,0 1 0,0-1 0,1 0 0,-1 0 0,1 0 0,0-1 0,0 1 0,5 6 0,-6-9 0,1 0 0,0-1 0,0 1 0,-1-1 0,1 1 0,1-1 0,-1 1 0,0-1 0,0 0 0,0 0 0,1 0 0,-1 0 0,0-1 0,1 1 0,-1-1 0,1 1 0,-1-1 0,1 0 0,-1 0 0,1 0 0,-1 0 0,1 0 0,-1-1 0,3 0 0,17-4 0,0-1 0,42-17 0,-13 4 0,-23 11 0,1 1 0,41-5 0,36-7 0,-60 9 0,0 1 0,91-5 0,97 14 0,-100 2 0,-107-4 0,0-1 0,0-1 0,0-2 0,0-1 0,25-10 0,-24 8 0,1 0 0,0 2 0,1 1 0,30-2 0,-26 5 0,1-1 0,67-19 0,-66 13 0,2 4 0,1 1 0,-1 2 0,1 1 0,48 5 0,-12-1 0,61-4 0,124 5 0,-156 12 0,-40-4 0,-24-5 0,-1 1 0,0 3 0,52 19 0,-72-23 0,0-1 0,0 0 0,0-1 0,39 2 0,78-7 0,-131 1 0,-5-2 0,-11-3 0,-15-5 0,-14-1 0,10 4 0,0-2 0,0-1 0,-39-20 0,5-4 0,-243-127 0,170 107 0,8 4 0,-50-29 0,140 64 0,0 2 0,-71-14 0,75 24 0,0 1 0,-59 3 0,27 2 0,46-2 0,0 1 0,-30 8 0,29-6 0,0 0 0,-26 1 0,45-5 0,-39 2 0,0-1 0,0-3 0,0-1 0,-75-16 0,114 18 0,-1-1 0,1 1 0,-1 0 0,1-1 0,0 0 0,-1 0 0,1 0 0,0 0 0,0 0 0,0-1 0,1 1 0,-1-1 0,1 0 0,-1 0 0,1 0 0,0 0 0,-3-6 0,0-2 0,1 0 0,0-1 0,1 1 0,-2-15 0,-2-6 0,6 27 0,0 0 0,0 0 0,1 0 0,0 0 0,0 0 0,0 0 0,0 0 0,1 0 0,0 0 0,0 1 0,0-1 0,1 0 0,-1 0 0,1 1 0,0-1 0,1 1 0,-1 0 0,1-1 0,3-3 0,7-7 0,0 1 0,1 0 0,25-20 0,-6 6 0,53-38 0,-57 44 0,37-34 0,-53 44 0,-18 15 0,-25 24 0,22-20 0,-23 21 0,-14 11 0,-63 71 0,99-100 0,-1 0 0,0 0 0,0-1 0,-1 0 0,0-1 0,0 0 0,-1 0 0,-13 5 0,6-3 0,10-4 0,0-1 0,-1 0 0,1-1 0,-1 0 0,0-1 0,-13 3 0,21-5 0,0-1 0,0 0 0,0 0 0,-1 0 0,1-1 0,0 1 0,0 0 0,0-1 0,-1 1 0,1-1 0,0 0 0,0 0 0,0 0 0,0 0 0,0 0 0,0 0 0,1 0 0,-1-1 0,0 1 0,1-1 0,-1 1 0,1-1 0,-1 0 0,1 1 0,0-1 0,-1 0 0,1 0 0,0 0 0,0 0 0,1 0 0,-1 0 0,0 0 0,1 0 0,-1-1 0,0-3 0,-1-2 0,0-1 0,1 0 0,0 0 0,0 0 0,1-15 0,1 21 0,-1 1 0,0-1 0,1 0 0,-1 0 0,1 1 0,0-1 0,-1 1 0,1-1 0,1 1 0,-1-1 0,0 1 0,1-1 0,-1 1 0,1 0 0,-1 0 0,1 0 0,0 0 0,0 0 0,0 0 0,0 1 0,1-1 0,3-2 0,10-2 0,0 0 0,1 2 0,26-6 0,-27 8 0,0-2 0,0 0 0,0-1 0,16-7 0,25-14 0,-25 12 0,55-33 0,-3-13 0,-54 37 0,1 1 0,0 2 0,49-24 0,-16 13 0,-49 22 0,0 2 0,0-1 0,0 2 0,1 0 0,0 1 0,1 1 0,28-5 0,14 6 0,104 6 0,-161-3 0,0 0 0,1 0 0,-1 0 0,0 0 0,0 1 0,0-1 0,0 1 0,0-1 0,0 1 0,0 0 0,0 0 0,0 0 0,-1 0 0,1 0 0,0 0 0,0 0 0,-1 1 0,1-1 0,-1 1 0,1-1 0,-1 1 0,0-1 0,0 1 0,1 0 0,-1 0 0,0 0 0,0-1 0,-1 1 0,1 0 0,0 0 0,-1 0 0,1 0 0,-1 0 0,0 1 0,1-1 0,-1 0 0,0 0 0,0 0 0,-1 0 0,1 0 0,-1 3 0,0 1 0,-1 0 0,0 0 0,0-1 0,0 1 0,-1-1 0,1 0 0,-1 1 0,-1-1 0,1-1 0,-1 1 0,1 0 0,-2-1 0,-6 6 0,-8 4 0,-33 16 0,38-22 0,-1 1 0,1 0 0,0 0 0,-24 23 0,20-17 0,-1-1 0,0 0 0,-1-2 0,0 0 0,-39 15 0,18-12 0,34-13 0,-1 1 0,1-1 0,0 1 0,-1 0 0,1 1 0,1 0 0,-1 0 0,1 0 0,-1 1 0,-8 8 0,-243 302 0,245-296 0,11-14 0,-1-1 0,0 1 0,0-1 0,0 0 0,-1 0 0,1 0 0,-1 0 0,0 0 0,0-1 0,-1 1 0,-4 2 0,9-6 0,-1-1 0,1 1 0,0 0 0,-1 0 0,1 0 0,0 0 0,-1-1 0,1 1 0,0 0 0,0 0 0,-1 0 0,1-1 0,0 1 0,0 0 0,-1-1 0,1 1 0,0 0 0,0-1 0,0 1 0,0 0 0,-1-1 0,1 1 0,0 0 0,0-1 0,0 1 0,0 0 0,0-1 0,0 1 0,0 0 0,0-1 0,0 1 0,0-1 0,0 1 0,0 0 0,0-1 0,0 1 0,0 0 0,1-1 0,-1 1 0,0 0 0,0-1 0,0 1 0,0 0 0,1 0 0,-1-1 0,0 1 0,7-19 0,55-78 0,-39 64 0,21-38 0,-38 60 0,-1-1 0,0 0 0,-1 0 0,0 0 0,-1 0 0,0-1 0,2-19 0,-5-225 0,-2 114 0,0 79 0,4-70 0,1 121 0,0 0 0,1 0 0,0 1 0,1-1 0,0 1 0,1 0 0,0 1 0,9-12 0,16-35 0,-24 44 0,-2 2 0,0 0 0,1 1 0,8-14 0,-12 23 0,0-1 0,0 1 0,0 0 0,0 0 0,0 0 0,0 0 0,0 0 0,1 0 0,-1 1 0,1-1 0,-1 1 0,1-1 0,-1 1 0,1 0 0,0 0 0,0 0 0,0 1 0,-1-1 0,5 0 0,-6 1 0,-1 1 0,0-1 0,0 0 0,0 0 0,1 1 0,-1-1 0,0 0 0,0 1 0,0-1 0,0 0 0,0 1 0,0-1 0,1 0 0,-1 1 0,0-1 0,0 0 0,0 1 0,0-1 0,0 0 0,0 1 0,0-1 0,-1 0 0,1 1 0,0-1 0,0 0 0,0 1 0,0-1 0,0 0 0,0 0 0,-1 1 0,1-1 0,0 0 0,0 1 0,0-1 0,-1 0 0,1 0 0,0 0 0,0 1 0,-1-1 0,-9 17 0,9-16 0,-58 84 0,-4-2 0,-78 78 0,-10 4 0,-66 70 0,208-226 0,7-5 0,-1-1 0,0 1 0,0-1 0,0 0 0,0 0 0,-1-1 0,1 1 0,-1 0 0,0-1 0,0 0 0,0 0 0,0 0 0,-4 1 0,7-3 0,1 0 0,0 0 0,0 0 0,0 0 0,-1 0 0,1 0 0,0 0 0,0 0 0,0 0 0,-1 0 0,1-1 0,0 1 0,0 0 0,0 0 0,-1 0 0,1 0 0,0 0 0,0 0 0,0 0 0,0-1 0,-1 1 0,1 0 0,0 0 0,0 0 0,0 0 0,0-1 0,0 1 0,0 0 0,0 0 0,0 0 0,-1-1 0,1 1 0,0 0 0,0 0 0,0 0 0,0-1 0,0 1 0,0 0 0,0 0 0,0 0 0,0-1 0,3-13 0,9-12 0,124-166 0,292-316 0,212-122 0,-610 601 0,2 0 0,1 3 0,59-38 0,-67 47 0,-22 14 0,0 0 0,0 1 0,0-1 0,1 1 0,-1 0 0,1 0 0,-1 0 0,1 0 0,0 1 0,6-2 0,-10 3 0,1 0 0,-1 0 0,0 0 0,1 0 0,-1 0 0,0 0 0,1 1 0,-1-1 0,0 0 0,0 0 0,1 0 0,-1 0 0,0 1 0,1-1 0,-1 0 0,0 0 0,0 0 0,1 1 0,-1-1 0,0 0 0,0 0 0,0 1 0,0-1 0,1 0 0,-1 1 0,0-1 0,0 0 0,0 1 0,0-1 0,0 0 0,0 1 0,0-1 0,0 0 0,0 1 0,0-1 0,0 0 0,0 1 0,0-1 0,0 0 0,0 1 0,0-1 0,0 0 0,0 1 0,0-1 0,-1 0 0,1 0 0,0 1 0,0-1 0,-8 20 0,7-19 0,-8 15 0,0-1 0,-2 0 0,-15 18 0,-17 23 0,-295 509 0,302-502 0,-34 65 0,27-47 0,-65 92 0,94-156 0,0 0 0,-1-2 0,0 0 0,-2 0 0,-27 18 0,-99 53 0,58-37 0,-625 377 0,595-355 0,-205 130 0,16 23 0,-99 161 0,340-321 0,-150 147 0,168-176 0,36-28 0,-1-1 0,1 2 0,-11 10 0,-168 152 0,108-101 0,44-44-1365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5:25.1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701 0 24575,'2'16'0,"0"-1"0,1 1 0,1-1 0,0 0 0,2 0 0,-1 0 0,13 21 0,8 24 0,-9-13 0,-8-26 0,-1 1 0,0 0 0,-2 1 0,-1 0 0,4 38 0,-6-29 0,6 33 0,-4-34 0,2 40 0,-7 9 0,-2-49 0,2-1 0,1 1 0,1-1 0,2 0 0,11 43 0,-5-36 0,-2 0 0,-1 0 0,3 68 0,-11 119 0,-1-94 0,2 315 0,-2-461 0,-1 1 0,0-1 0,-2 1 0,-9-26 0,6 19 0,-51-122 0,-3-13 0,55 133 0,1 1 0,1-1 0,0 0 0,2 0 0,1-26 0,4-545 0,-3 587 0,1 0 0,-1 1 0,0-1 0,-1 1 0,1-1 0,-2 1 0,1 0 0,-1 0 0,-6-12 0,-2 1 0,0 1 0,-18-19 0,-6-9 0,29 35 0,1 0 0,0 0 0,0-1 0,1 0 0,1 0 0,-5-22 0,-8-25 0,15 57 0,1 1 0,0-1 0,0 1 0,0-1 0,0 1 0,-1-1 0,1 1 0,0-1 0,0 1 0,-1-1 0,1 1 0,0-1 0,-1 1 0,1 0 0,0-1 0,-1 1 0,1 0 0,-1-1 0,1 1 0,-1 0 0,1-1 0,-1 1 0,1 0 0,-1 0 0,1 0 0,-1-1 0,1 1 0,-1 0 0,1 0 0,-1 0 0,1 0 0,-2 0 0,-13 12 0,-7 26 0,16-23 0,2 0 0,-1 0 0,2 0 0,0 1 0,0-1 0,1 19 0,4 100 0,1-53 0,-3-72 0,0 88 0,15 110 0,15-17 0,16 120 0,-37-216 0,-3 130 0,-7-208 0,1 1 0,1 0 0,1-1 0,0 1 0,2-1 0,0 0 0,0 0 0,8 17 0,1 7 0,8 43 0,-16-60 0,3 38 0,-7-49 0,-1-11 0,0-3 0,-1-552 0,1 550 0,0 0 0,0 1 0,0-1 0,-1 0 0,1 0 0,-1 1 0,0-1 0,0 0 0,0 1 0,-1-1 0,1 1 0,-1-1 0,0 1 0,-3-4 0,3 5 0,0 0 0,0 0 0,0 1 0,0-1 0,0 1 0,-1 0 0,1 0 0,0 0 0,-1 0 0,1 0 0,-1 0 0,1 1 0,-1-1 0,1 1 0,-1 0 0,0-1 0,1 1 0,-1 0 0,0 1 0,1-1 0,-6 1 0,1 1 0,0 0 0,0 0 0,0 1 0,0 0 0,0 0 0,0 0 0,1 1 0,-1 0 0,1 0 0,0 1 0,0 0 0,1 0 0,0 0 0,-1 1 0,2-1 0,-1 1 0,1 0 0,0 1 0,0-1 0,0 1 0,-4 12 0,-4 13 0,1 1 0,2 0 0,-8 51 0,10-47 0,-5 41 0,4 1 0,3 151 0,7-253 0,1 0 0,1 0 0,1 0 0,1 1 0,10-25 0,-4 13 0,-2-1 0,6-40 0,-7 15 0,1-3 0,-3 0 0,-3 0 0,-4-77 0,0 138 0,0 1 0,0-1 0,0 0 0,0 0 0,0 0 0,-1 0 0,1 1 0,-1-1 0,1 0 0,-1 1 0,0-1 0,0 0 0,0 1 0,0-1 0,0 1 0,0-1 0,0 1 0,0-1 0,0 1 0,-1 0 0,1 0 0,-1-1 0,1 1 0,-1 0 0,1 0 0,-3 0 0,2 0 0,0 1 0,0 0 0,0 0 0,0 0 0,0 1 0,0-1 0,0 0 0,0 1 0,0 0 0,0-1 0,0 1 0,1 0 0,-1 0 0,0 0 0,0 0 0,1 0 0,-1 0 0,1 0 0,-1 1 0,1-1 0,-1 1 0,1-1 0,0 1 0,-1 1 0,-6 7 0,1 0 0,1 0 0,0 1 0,0 0 0,1 0 0,1 0 0,0 1 0,0 0 0,1-1 0,-3 24 0,3 7 0,4 78 0,-2 12 0,2-131 0,-1 1 0,0-1 0,-1 1 0,1-1 0,0 1 0,0-1 0,-1 1 0,1-1 0,-1 1 0,1-1 0,-1 0 0,1 1 0,-1-1 0,0 0 0,0 1 0,0-1 0,0 0 0,-1 2 0,-5-8 0,2-14 0,1-36 0,5-98 0,2 92 0,-6-65 0,3 124 0,0 1 0,0-1 0,0 1 0,0-1 0,-1 1 0,1 0 0,0-1 0,-1 1 0,1-1 0,0 1 0,-1 0 0,0-1 0,1 1 0,-1 0 0,0 0 0,0-1 0,0 1 0,0 0 0,0 0 0,0 0 0,0 0 0,-2-1 0,2 2 0,0 0 0,0 0 0,0 0 0,-1 1 0,1-1 0,0 0 0,0 1 0,0-1 0,0 1 0,0 0 0,0-1 0,0 1 0,0 0 0,0-1 0,1 1 0,-1 0 0,0 0 0,0 0 0,1 0 0,-1 0 0,0 0 0,1 0 0,-1 0 0,1 0 0,-1 0 0,1 0 0,0 0 0,-1 2 0,-7 15 0,2 0 0,0 0 0,1 1 0,1-1 0,0 1 0,0 20 0,2 114 0,1 1 0,-6-129 0,1-20 0,0-17 0,1-16 0,2 0 0,1-1 0,1 0 0,4-44 0,-1 2 0,-2 48 0,-1 1 0,-1 0 0,-1 0 0,-1 0 0,0 0 0,-2 1 0,-9-23 0,6 15 0,7 23 0,1 0 0,-1 0 0,0 0 0,0 0 0,-1 0 0,1 0 0,-1 1 0,-1-1 0,1 1 0,-1 0 0,0 0 0,0 0 0,-8-7 0,12 11 0,-1 1 0,0 0 0,1-1 0,-1 1 0,1 0 0,-1-1 0,0 1 0,1 0 0,-1 0 0,0 0 0,1-1 0,-1 1 0,0 0 0,1 0 0,-1 0 0,0 0 0,1 0 0,-1 0 0,0 0 0,1 1 0,-1-1 0,0 0 0,1 0 0,-1 0 0,1 1 0,-1-1 0,0 0 0,1 1 0,-1-1 0,0 1 0,-1 1 0,1-1 0,0 1 0,0 0 0,-1 0 0,1 0 0,1 0 0,-1 0 0,0 0 0,0 0 0,0 2 0,-6 48 0,7 7 0,3-1 0,2 1 0,2-1 0,22 79 0,-25-112 0,0 1 0,-2-1 0,0 43 0,-2-319 0,-2 94 0,2 152 0,0 0 0,-1 0 0,1 0 0,-1-1 0,0 1 0,-1 0 0,1 0 0,-5-8 0,6 12 0,-1 0 0,1 0 0,-1 1 0,1-1 0,-1 0 0,1 1 0,-1-1 0,0 0 0,1 1 0,-1-1 0,0 1 0,1-1 0,-1 1 0,0-1 0,0 1 0,1 0 0,-1-1 0,0 1 0,0 0 0,0 0 0,0-1 0,-1 1 0,0 0 0,1 1 0,-1-1 0,0 1 0,1-1 0,-1 1 0,1 0 0,-1 0 0,1 0 0,-1 0 0,1 0 0,0 0 0,-1 0 0,1 0 0,0 0 0,0 0 0,-2 3 0,-7 11 0,1-1 0,0 2 0,1-1 0,1 1 0,0 1 0,-5 23 0,-8 14 0,16-42 0,0 0 0,1 0 0,0 1 0,1-1 0,0 1 0,1-1 0,1 18 0,2 5 0,9 44 0,0-3 0,-10-55 0,-2-17 0,1 1 0,0-1 0,0 0 0,1 1 0,-1-1 0,1 0 0,0 1 0,0-1 0,0 0 0,1 0 0,-1 0 0,5 6 0,-6-9 0,0-1 0,1 0 0,-1 0 0,0 0 0,1 0 0,-1 0 0,0 0 0,0 0 0,1 0 0,-1 0 0,0 0 0,1-1 0,-1 1 0,0 0 0,1 0 0,-1 0 0,0 0 0,0 0 0,1-1 0,-1 1 0,0 0 0,0 0 0,1 0 0,-1-1 0,0 1 0,0 0 0,0 0 0,1-1 0,-1 1 0,0 0 0,0 0 0,0-1 0,0 1 0,0 0 0,1-1 0,-1 1 0,0 0 0,0 0 0,0-1 0,0 1 0,0 0 0,0-1 0,0 1 0,0 0 0,0-1 0,0 1 0,0-1 0,3-17 0,2-135 0,-2 16 0,110-624 0,-110 742 0,0 10 0,-2 1 0,1-1 0,-1 1 0,0-1 0,-1 0 0,0 0 0,-2-13 0,2 21 0,0 1 0,0 0 0,0-1 0,0 1 0,0 0 0,0-1 0,0 1 0,0 0 0,0-1 0,0 1 0,0 0 0,-1-1 0,1 1 0,0 0 0,0-1 0,0 1 0,0 0 0,-1-1 0,1 1 0,0 0 0,0 0 0,-1-1 0,1 1 0,0 0 0,-1 0 0,1 0 0,0-1 0,0 1 0,-1 0 0,1 0 0,0 0 0,-1 0 0,1 0 0,0 0 0,-1 0 0,1 0 0,-1 0 0,1 0 0,-12 10 0,-6 23 0,6 12 0,3 0 0,1 0 0,2 1 0,1 59 0,4-99 0,-14 170 0,7-97 0,-4 12 0,5-42 0,-1 70 0,9 423 0,-1-541 0,0 0 0,0 0 0,0 0 0,0 0 0,0 0 0,0 0 0,0 1 0,0-1 0,0 0 0,1 0 0,-1 0 0,1 0 0,-1 0 0,0 0 0,1 0 0,1 1 0,-2-1 0,0-1 0,1 0 0,-1 0 0,1 0 0,-1 0 0,0 0 0,1 0 0,-1 0 0,1 0 0,-1 0 0,0 0 0,1-1 0,-1 1 0,1 0 0,-1 0 0,0 0 0,1 0 0,-1-1 0,0 1 0,1 0 0,-1 0 0,0 0 0,1-1 0,-1 1 0,0 0 0,0-1 0,1 1 0,-1-1 0,4-3 0,-1 0 0,0-1 0,0 1 0,-1-1 0,4-7 0,-3 2 0,-1 0 0,0 0 0,0 0 0,0-13 0,-2 14 0,1 0 0,1 0 0,-1 0 0,6-17 0,-7 26 0,0 0 0,0-1 0,0 1 0,0 0 0,1 0 0,-1 0 0,0-1 0,0 1 0,0 0 0,0 0 0,0-1 0,0 1 0,0 0 0,0 0 0,0 0 0,1-1 0,-1 1 0,0 0 0,0 0 0,0 0 0,0-1 0,1 1 0,-1 0 0,0 0 0,0 0 0,0 0 0,1 0 0,-1 0 0,0-1 0,0 1 0,0 0 0,1 0 0,-1 0 0,0 0 0,0 0 0,1 0 0,-1 0 0,0 0 0,0 0 0,1 0 0,-1 0 0,0 0 0,0 0 0,1 0 0,-1 0 0,0 1 0,0-1 0,0 0 0,1 0 0,-1 0 0,0 0 0,0 0 0,0 0 0,1 1 0,-1-1 0,0 0 0,0 0 0,9 16 0,-6-11 0,17 35 0,-1 0 0,-2 2 0,-2 0 0,17 78 0,-27-99 0,15 39 0,-14-45 0,-1 0 0,0 0 0,-1 0 0,3 24 0,-5-27 0,1-16 0,5-31 0,0-2 0,64-179 0,53-174 0,-117 349 0,-2-1 0,-2 0 0,-2 1 0,-6-82 0,1 17 0,4 98 0,-1-2 0,0 0 0,-1-1 0,0 1 0,-3-11 0,4 20 0,0-1 0,0 1 0,0-1 0,-1 1 0,1 0 0,-1-1 0,1 1 0,-1 0 0,0 0 0,1-1 0,-1 1 0,0 0 0,0 0 0,0 0 0,0 0 0,0 0 0,0 0 0,0 0 0,0 0 0,0 0 0,0 1 0,0-1 0,-1 0 0,1 1 0,0-1 0,-1 1 0,1-1 0,0 1 0,-1 0 0,1-1 0,0 1 0,-1 0 0,1 0 0,-1 0 0,1 0 0,0 0 0,-1 1 0,-1-1 0,0 2 0,0-1 0,0 0 0,1 1 0,-1 0 0,0-1 0,1 1 0,-1 0 0,1 1 0,0-1 0,0 0 0,0 1 0,0-1 0,0 1 0,0-1 0,1 1 0,-1 0 0,1 0 0,0 0 0,0 0 0,-1 4 0,-2 6 0,0 0 0,2 0 0,-3 19 0,3 204 0,5-116 0,-3 281 0,60-1725-1197,-51 1197 1169,3-50 191,-15 340 232,-7 195 272,-27 211-667,33-509 0,4 79 0,2-114 0,1-1 0,1 1 0,1-1 0,1-1 0,1 1 0,11 23 0,137 320 0,-154-364 0,1-1 0,-1 1 0,1-1 0,-1 0 0,1 0 0,0 1 0,0-1 0,0 0 0,0-1 0,0 1 0,0 0 0,1-1 0,3 3 0,21 17 0,-16-5 0,-1-1 0,0 1 0,-2 1 0,0-1 0,0 1 0,7 28 0,-4-6 0,11 80 0,-20-93 0,-1-8 0,-1-36 0,23-423 0,-5 220 0,-9-310-303,-9 424-759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6:08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81 104 24575,'548'0'0,"-525"-2"0,0-1 0,0 0 0,0-2 0,-1-1 0,34-13 0,-30 9 0,0 2 0,0 1 0,45-6 0,33 0 0,-55 6 0,59-1 0,970 9 0,-1029 1 0,51 10 0,48 1 0,19 0 0,7 0 0,-77-15 0,100 3 0,-193 0 0,-1-1 0,1 0 0,-1 1 0,1 0 0,-1 0 0,0 0 0,1 0 0,-1 0 0,0 1 0,0 0 0,0-1 0,0 1 0,0 0 0,0 0 0,-1 1 0,1-1 0,-1 1 0,3 3 0,-2-1 0,0-1 0,0 1 0,-1 1 0,0-1 0,0 0 0,0 0 0,-1 1 0,0-1 0,0 1 0,1 7 0,-2 11 0,-1 0 0,0 0 0,-2-1 0,-7 29 0,-21 64 0,14-58 0,12-42 0,-1 0 0,-1 0 0,0 0 0,-1-1 0,0 0 0,-1-1 0,-1 1 0,0-2 0,-1 0 0,-1 0 0,-14 12 0,12-10 0,1 0 0,-14 21 0,-16 20 0,-80 88 0,118-138 0,-1 0 0,1-1 0,-1 0 0,0 0 0,-1 0 0,1-1 0,-1 0 0,0 0 0,0-1 0,-15 6 0,18-8 0,-1 1 0,0-1 0,1-1 0,-1 1 0,0-1 0,0 1 0,1-1 0,-1-1 0,0 1 0,0-1 0,0 1 0,1-1 0,-1-1 0,1 1 0,-1-1 0,1 0 0,-1 0 0,1 0 0,-5-3 0,-16-11 0,-1 1 0,0 1 0,-2 1 0,-28-9 0,-119-30 0,155 46 0,-19-3 0,-1 2 0,1 1 0,-1 2 0,-73 2 0,56 5 0,0 3 0,-97 23 0,91-11 0,45-12 0,0 0 0,-1-2 0,1 0 0,-38 3 0,28-5 0,-38 7 0,40-5 0,-41 2 0,63-6 0,0 0 0,0 0 0,0 0 0,1-1 0,-1 1 0,0-1 0,-4-2 0,7 3 0,0 0 0,1-1 0,-1 1 0,1-1 0,-1 1 0,1 0 0,-1-1 0,1 1 0,-1-1 0,1 1 0,-1-1 0,1 0 0,0 1 0,-1-1 0,1 1 0,0-1 0,0 0 0,-1 1 0,1-1 0,0 1 0,0-1 0,0 0 0,0 1 0,0-1 0,0 0 0,0 1 0,0-1 0,0 0 0,0 1 0,0-1 0,0 0 0,0 1 0,1-1 0,-1 0 0,0 1 0,0-1 0,1 0 0,-1 1 0,0-1 0,1 1 0,-1-1 0,1 1 0,-1-1 0,1 1 0,-1-1 0,2 0 0,3-5 0,1-1 0,0 1 0,0 0 0,1 0 0,0 1 0,0 0 0,12-6 0,59-26 0,-38 19 0,353-141 0,-350 143 0,37-12 0,-44 16 0,0 0 0,-1-3 0,-1-1 0,40-24 0,6-13 0,60-41 0,-126 85 0,0 0 0,0 2 0,1 0 0,0 0 0,17-4 0,81-17 0,-67 22 0,1 2 0,81 3 0,-94 2 0,-11 3 0,-22-4 0,-1 0 0,0 0 0,0 0 0,0 0 0,0 0 0,0 1 0,0-1 0,0 0 0,0 0 0,1 0 0,-1 0 0,0 1 0,0-1 0,0 0 0,0 0 0,0 0 0,0 1 0,0-1 0,0 0 0,0 0 0,0 0 0,0 1 0,0-1 0,0 0 0,0 0 0,0 0 0,-1 0 0,1 1 0,0-1 0,0 0 0,0 0 0,0 0 0,0 0 0,0 1 0,0-1 0,0 0 0,-1 0 0,1 0 0,0 0 0,0 0 0,0 0 0,0 1 0,-1-1 0,1 0 0,0 0 0,0 0 0,0 0 0,0 0 0,-1 0 0,-38 19 0,22-12 0,-7 6 0,-91 52 0,106-57 0,0-1 0,1 1 0,0 1 0,1-1 0,0 1 0,-10 16 0,-6 9 0,-32 23 0,4-3 0,49-53 0,0 1 0,1 0 0,-1 0 0,1 0 0,0 0 0,-1 0 0,1 0 0,0 0 0,0 0 0,1 1 0,-1-1 0,0 0 0,1 1 0,-1-1 0,1 0 0,0 1 0,0-1 0,0 0 0,0 1 0,0-1 0,1 4 0,0-4 0,0 0 0,1 0 0,-1 0 0,1 0 0,-1 0 0,1 0 0,0 0 0,-1 0 0,1-1 0,0 1 0,0-1 0,0 1 0,1-1 0,-1 0 0,0 0 0,0 0 0,1 0 0,-1 0 0,4 1 0,2-1 0,-1 1 0,0 1 0,0-1 0,0 1 0,0 1 0,0-1 0,-1 1 0,1 0 0,-1 0 0,0 1 0,0 0 0,-1 0 0,9 10 0,45 58 0,-54-65 0,101 173 0,-92-152 0,-1-1 0,-1 2 0,-2 0 0,11 50 0,-20-76 0,0-1 0,-1 0 0,1 0 0,-1 0 0,0 1 0,0-1 0,0 0 0,-1 1 0,1-1 0,-1 0 0,1 0 0,-1 0 0,0 0 0,0 0 0,-1 1 0,1-2 0,-1 1 0,-1 3 0,1-4 0,-1 0 0,1-1 0,0 1 0,0-1 0,0 1 0,-1-1 0,1 0 0,-1 0 0,1 0 0,-1 0 0,1 0 0,-1-1 0,0 1 0,1-1 0,-1 0 0,0 1 0,0-1 0,1-1 0,-1 1 0,0 0 0,1-1 0,-5 0 0,-12-4 0,0 0 0,-25-11 0,29 10 0,-1 0 0,1 1 0,-1 1 0,-27-4 0,-122 8 0,109 3 0,-60-6 0,53-9 0,46 8 0,0 0 0,-21-1 0,-258 3 0,151 4 0,104 0 0,-48 8 0,-12 1 0,41-5 0,1 2 0,-79 21 0,96-22 0,-1-1 0,1-3 0,-1-1 0,-57-5 0,3 0 0,69 1 0,0-1 0,0-2 0,1-1 0,0-1 0,-36-14 0,-19-5 0,19 6 0,-66-32 0,35 13 0,22 7 0,42 18 0,-47-16 0,68 28 0,1 0 0,-1-2 0,1 1 0,0-1 0,0 0 0,1 0 0,-1-1 0,1 0 0,0 0 0,0-1 0,1 0 0,0 0 0,0-1 0,0 0 0,1 0 0,0 0 0,0 0 0,0-1 0,1 0 0,1 0 0,-4-9 0,0 1 0,1-1 0,0-1 0,1 1 0,1-1 0,1 0 0,0 0 0,2 0 0,0-24 0,3-271 0,-3 368 0,-1-1 0,-3 0 0,-17 78 0,12-86 0,3 0 0,-2 69 0,11 95 0,0-79 0,8 341 0,7 311 0,-17-779 0,0 25 0,0-29 0,0 1 0,0 0 0,0 0 0,0 0 0,0-1 0,0 1 0,1 0 0,-1 0 0,0 0 0,0-1 0,1 1 0,-1 0 0,0 0 0,1-1 0,-1 1 0,1 0 0,-1-1 0,1 1 0,-1 0 0,1-1 0,-1 1 0,1-1 0,0 1 0,0 0 0,0-1 0,0-1 0,0 1 0,0-1 0,0 1 0,-1-1 0,1 1 0,0-1 0,0 1 0,-1-1 0,1 0 0,-1 0 0,1 1 0,0-1 0,-1 0 0,1 0 0,-1 0 0,0 1 0,1-1 0,0-2 0,8-20 0,-9 22 0,11-24 0,0 0 0,2 2 0,0-1 0,2 2 0,0 0 0,2 0 0,0 2 0,1 0 0,1 1 0,1 1 0,24-17 0,31-18 0,152-81 0,-191 115 0,-24 12 0,32-18 0,0 2 0,2 2 0,91-29 0,-70 28 0,-53 16 0,1 1 0,-1 0 0,1 1 0,0 1 0,16-2 0,69-7 0,-61 5 0,55 0 0,373 8 0,-463-1 0,0 0 0,-1 0 0,1 0 0,0-1 0,0 1 0,0-1 0,-1 0 0,1 0 0,-1-1 0,1 1 0,-1-1 0,1 1 0,-1-1 0,0 0 0,1 0 0,3-4 0,-6 4 0,1-1 0,-1 1 0,1 0 0,-1 0 0,0-1 0,0 1 0,0-1 0,0 1 0,-1-1 0,1 1 0,-1-1 0,1 1 0,-1-1 0,0 0 0,0 1 0,0-1 0,0 0 0,-1 1 0,1-1 0,-1 1 0,1-1 0,-1 1 0,0-1 0,0 1 0,-2-4 0,-2-4 0,0 0 0,-1 0 0,0 1 0,-1 0 0,0 0 0,0 0 0,-1 1 0,0 0 0,0 0 0,-16-10 0,-12-6 0,-57-28 0,33 19 0,39 21 0,-3-3 0,-1 1 0,-1 1 0,-34-12 0,9 2 0,46 20 0,1 0 0,-1 1 0,0-1 0,0 1 0,0 0 0,0 0 0,0 0 0,-1 1 0,1 0 0,0 0 0,-1 0 0,1 1 0,-1 0 0,1 0 0,0 0 0,-1 1 0,1-1 0,-1 1 0,-8 3 0,-17 9 0,21-9 0,0 0 0,0 0 0,-1-1 0,1 0 0,-15 2 0,-27 0 0,1-2 0,-1-3 0,0-2 0,1-2 0,-1-2 0,1-2 0,-70-22 0,116 28 0,-1 0 0,1 0 0,0-1 0,-1 1 0,1-1 0,1 0 0,-1-1 0,0 1 0,-7-9 0,11 11 0,0-1 0,0 1 0,0 0 0,0 0 0,0-1 0,1 1 0,-1-1 0,1 1 0,-1 0 0,1-1 0,0 1 0,-1-1 0,1 1 0,0-1 0,0 1 0,0-1 0,0-1 0,1 1 0,-1-1 0,1 1 0,0 0 0,0 0 0,0 0 0,0 0 0,0 0 0,0 1 0,1-1 0,-1 0 0,0 0 0,1 1 0,0-1 0,-1 1 0,3-2 0,17-11 0,0 1 0,0 2 0,1 0 0,30-11 0,-5 2 0,84-32 0,152-40 0,-258 85 0,1 2 0,1 1 0,43-2 0,84 9 0,-49-1 0,157-2 0,-358 0 0,-214 3 0,1 25 0,277-23 0,-17 2 0,-54 17 0,88-20 0,1 0 0,0 2 0,1 0 0,-1 0 0,1 2 0,1-1 0,-1 1 0,-14 13 0,23-16 0,1 0 0,-1 0 0,1 1 0,0-1 0,0 1 0,0 0 0,1-1 0,0 1 0,0 0 0,0 0 0,1 0 0,0 1 0,0-1 0,1 9 0,-7 28 0,4-32 0,-1 5 0,0-1 0,-1 1 0,-11 24 0,13-34 0,-1-1 0,1 0 0,-1 0 0,0 0 0,0 0 0,-1-1 0,1 0 0,-1 1 0,0-2 0,0 1 0,0-1 0,-11 6 0,1-3 0,1 0 0,-1-2 0,-1 1 0,1-2 0,0 0 0,-1 0 0,-26-1 0,27-1 0,-74 11 0,62-7 0,1-1 0,0-2 0,-51-1 0,74-1 0,1-1 0,0 1 0,-1 0 0,1-1 0,0 0 0,0 0 0,-1 0 0,1 0 0,0 0 0,0 0 0,0 0 0,0 0 0,0-1 0,1 1 0,-1-1 0,0 0 0,1 1 0,-3-4 0,1 1 0,1 0 0,0 0 0,0-1 0,1 1 0,-1 0 0,1-1 0,0 1 0,-1-10 0,0-5 0,2 0 0,1 0 0,4-30 0,-5 46 0,2-4 0,-1 1 0,1-1 0,0 1 0,0-1 0,1 1 0,0-1 0,0 1 0,0 0 0,1 1 0,0-1 0,0 1 0,6-7 0,8-5 0,-1 1 0,26-17 0,-3 2 0,21-21 0,25-21 0,147-97 0,-204 155 0,1 1 0,0 2 0,37-11 0,-9 4 0,82-27 0,-116 40 0,0 2 0,0 0 0,1 1 0,25 1 0,-4 4 0,-22 0 0,-1-1 0,37-3 0,-54 1 0,-1 0 0,0 0 0,0 0 0,1 0 0,-1-1 0,0 0 0,0 0 0,-1 0 0,1-1 0,0 1 0,-1-1 0,1 0 0,-1-1 0,0 1 0,0-1 0,5-6 0,-8 9 0,1 0 0,-1 0 0,0-1 0,0 1 0,0-1 0,0 1 0,-1-1 0,1 1 0,0-1 0,0 0 0,-1 1 0,1-1 0,-1 0 0,0 1 0,1-1 0,-1 0 0,0 0 0,0 1 0,0-1 0,0 0 0,0 0 0,-1 1 0,1-1 0,-1 0 0,1 1 0,-1-1 0,1 0 0,-1 1 0,0-1 0,0 1 0,0-1 0,0 1 0,0-1 0,0 1 0,0 0 0,0-1 0,0 1 0,-1 0 0,1 0 0,0 0 0,-1 0 0,1 0 0,-1 0 0,0 0 0,-1 0 0,-5-3 0,-1 1 0,0 0 0,1 0 0,-1 1 0,0 0 0,-1 0 0,-10 0 0,-157 4 0,-27-2 0,124-12 0,52 6 0,-45-2 0,23 8 0,32 1 0,0-1 0,0-1 0,0 0 0,0-1 0,0-2 0,-32-8 0,19 2 0,-1 2 0,0 1 0,-1 2 0,0 1 0,0 1 0,0 2 0,0 1 0,-43 7 0,73-7 0,1 0 0,0 0 0,0 1 0,0-1 0,0 0 0,0 1 0,0 0 0,1-1 0,-1 1 0,0 0 0,0 0 0,0 0 0,1 0 0,-1 0 0,0 1 0,1-1 0,-1 0 0,1 1 0,0-1 0,-1 1 0,1 0 0,0-1 0,0 1 0,0 0 0,0 0 0,0 0 0,0-1 0,1 1 0,-1 0 0,1 0 0,-1 0 0,1 0 0,0 0 0,-1 4 0,2-3 0,-1 1 0,0 0 0,1 0 0,0 0 0,0 0 0,0-1 0,0 1 0,1 0 0,0-1 0,-1 1 0,1-1 0,0 0 0,1 1 0,-1-1 0,0 0 0,1 0 0,5 4 0,6 3 0,1 0 0,0 0 0,0-2 0,1 0 0,0-1 0,29 9 0,110 20 0,-57-16 0,-78-15 0,20 4 0,0 2 0,-1 1 0,44 21 0,-65-25 0,1-1 0,-1-1 0,36 6 0,8 3 0,-19-4 0,88 9 0,10 1 0,87 21 0,83 20 0,-284-54 0,28 7 0,0 3 0,-1 1 0,-1 4 0,53 29 0,222 171-196,-9 26-392,-246-190 389,670 586-1102,-736-637 1297,-3-5 15,0 1 1,0-1-1,0 1 0,0 0 0,-1 1 0,1-1 0,-1 1 1,0-1-1,-1 1 0,1 0 0,-1 0 0,0 0 1,0 0-1,1 8 0,-3-12 22,1 0 0,-1-1 0,0 1 0,1 0 0,-1-1 0,0 1 0,1-1 0,-1 1 0,1 0 0,-1-1 0,1 1 0,-1-1 0,1 1 0,0-1 0,-1 0 0,1 1 0,-1-1 0,1 0 0,0 1 0,-1-1 0,1 0 0,0 1 0,-1-1 0,1 0 0,0 0 0,0 0 0,-1 0 0,2 0 0,25 1 1016,-20-1-935,346-3-114,-335 2 0,-1 0 0,0-1 0,-1 0 0,1-2 0,0 0 0,-1-1 0,0-1 0,0 0 0,0-1 0,19-12 0,-29 16 0,13-10 0,-19 13 0,0 0 0,1-1 0,-1 1 0,0 0 0,0-1 0,0 1 0,0 0 0,1-1 0,-1 1 0,0-1 0,0 1 0,0 0 0,0-1 0,0 1 0,0-1 0,0 1 0,0 0 0,0-1 0,0 1 0,0-1 0,0 1 0,0 0 0,0-1 0,0 1 0,-1-1 0,1 1 0,0 0 0,0-1 0,0 1 0,-1 0 0,1-1 0,0 1 0,0 0 0,-1-1 0,1 1 0,0 0 0,-1 0 0,1-1 0,0 1 0,-1 0 0,1 0 0,0 0 0,-1-1 0,1 1 0,-1 0 0,1 0 0,0 0 0,-1 0 0,0 0 0,-9-4 0,-1 0 0,1 1 0,-1 1 0,0-1 0,-14 0 0,-25-5 0,-82-24 0,114 29 0,-1 1 0,0 0 0,0 2 0,0 0 0,1 1 0,-1 0 0,-35 9 0,16-4 0,7-2 0,-2-1 0,1-1 0,-53-5 0,83 3 0,1 0 0,-1 0 0,0 0 0,0-1 0,0 1 0,0-1 0,1 1 0,-1-1 0,0 0 0,1 1 0,-1-1 0,0 0 0,1 0 0,-1 0 0,1 0 0,-1-1 0,1 1 0,0 0 0,-1-1 0,1 1 0,0 0 0,0-1 0,0 0 0,0 1 0,0-1 0,0 0 0,1 1 0,-1-1 0,1 0 0,-1 0 0,1 1 0,-1-1 0,1 0 0,0 0 0,0 0 0,0 0 0,0 0 0,0 1 0,1-1 0,0-3 0,1-8 0,2 0 0,0 0 0,0 1 0,10-20 0,-10 23 0,30-54 0,2 1 0,79-102 0,-78 114 0,58-82 0,-2 1 0,147-162 0,-233 286 0,84-82 0,-78 77 0,1 1 0,1 0 0,-1 1 0,2 1 0,16-8 0,-22 13 0,1 1 0,-1 0 0,0 1 0,1 0 0,-1 0 0,16 1 0,69 5 0,-30-1 0,-60-3 0,1 1 0,-1-1 0,1 1 0,-1 0 0,0 1 0,1-1 0,-1 1 0,0 0 0,7 4 0,-11-5 0,1 0 0,-1 0 0,0-1 0,0 1 0,0 0 0,0 0 0,0 0 0,0 0 0,0 0 0,0 1 0,0-1 0,0 0 0,0 0 0,-1 1 0,1-1 0,0 0 0,-1 1 0,1-1 0,-1 0 0,0 1 0,0-1 0,1 1 0,-1-1 0,0 1 0,0-1 0,0 1 0,0-1 0,0 0 0,-1 1 0,1-1 0,0 1 0,-1-1 0,1 1 0,-1-1 0,1 0 0,-1 1 0,0-1 0,0 0 0,1 0 0,-1 0 0,-1 2 0,-6 6 0,-1 0 0,0 0 0,0-1 0,0 0 0,-1 0 0,0-1 0,-21 10 0,15-7 0,-1101 610-700,1063-591 700,16-7 0,-1-2 0,-57 20 0,176-41 700,447 18-1158,-3 37-394,6 0 393,-520-53 470,89 11 923,-88-10-816,0 1-1,0 0 1,0 1 0,-1 0 0,1 1 0,14 9-1,277 175-117,-215-131 0,93 83 0,-126-101 0,-39-30 0,-1 0 0,-1 0 0,0 1 0,0 1 0,21 25 0,-32-35 0,0 1 0,-1-1 0,1 0 0,0 1 0,-1-1 0,1 1 0,-1 0 0,0-1 0,0 1 0,0 0 0,0 0 0,-1 0 0,1 0 0,-1 0 0,0 0 0,1-1 0,-1 1 0,-1 0 0,1 0 0,0 0 0,-1 0 0,1 0 0,-1 0 0,0 0 0,0-1 0,0 1 0,0 0 0,-1-1 0,1 1 0,-1 0 0,1-1 0,-1 0 0,0 1 0,0-1 0,0 0 0,0 0 0,-5 3 0,-7 4 0,0 0 0,-1-1 0,1-1 0,-2 0 0,-22 6 0,33-11 0,-171 69 0,-196 110 0,226-106 0,125-63 0,1 1 0,-36 30 0,14-10 0,39-31 0,0 0 0,1 0 0,-1 0 0,1 0 0,0 1 0,0-1 0,0 1 0,0 0 0,0-1 0,0 1 0,-1 4 0,3-6 0,-1-1 0,1 1 0,0 0 0,0 0 0,0-1 0,0 1 0,0 0 0,0-1 0,0 1 0,0 0 0,0 0 0,0-1 0,0 1 0,1 0 0,-1 0 0,0-1 0,0 1 0,1 0 0,-1-1 0,1 2 0,1-1 0,-1 0 0,0 0 0,0 0 0,1 0 0,-1 0 0,1 0 0,-1 0 0,1 0 0,-1-1 0,1 1 0,-1-1 0,1 1 0,1-1 0,31 6 0,0-3 0,0 0 0,56-4 0,-31-1 0,529 0 0,-581 2-195,1 0 0,-1 1 0,0 0 0,0 0 0,1 0 0,9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6:59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2178 24575,'0'-6'0,"-1"1"0,0-1 0,-1 1 0,1 0 0,-1-1 0,0 1 0,0 0 0,0 0 0,-1 0 0,-4-5 0,-13-34 0,-22-78 0,12 42 0,8-22 0,22 101 0,0 1 0,0-1 0,0 0 0,0 0 0,0 1 0,-1-1 0,1 0 0,0 0 0,-1 1 0,1-1 0,-1 0 0,1 1 0,-1-1 0,1 0 0,-1 1 0,1-1 0,-1 1 0,1-1 0,-1 1 0,0-1 0,1 1 0,-1 0 0,0-1 0,1 1 0,-1-1 0,0 1 0,0 0 0,0 0 0,0 0 0,0 1 0,0-1 0,0 1 0,0-1 0,0 1 0,0 0 0,1-1 0,-1 1 0,0 0 0,0-1 0,1 1 0,-1 0 0,1 0 0,-1-1 0,1 1 0,-2 2 0,-17 42 0,19-44 0,-7 23 0,1 2 0,1-1 0,1 0 0,0 35 0,7 105 0,2-126 0,2-1 0,2 0 0,15 45 0,-7-27 0,2 7 0,-7-26 0,-1 0 0,-2 0 0,-2 1 0,4 59 0,-10-88 0,0 0 0,0 0 0,1 0 0,0 0 0,1 0 0,0 0 0,0-1 0,1 1 0,6 10 0,7 8 0,28 35 0,-15-21 0,-7-9 0,23 44 0,-40-64 0,0-1 0,1 0 0,0 0 0,9 10 0,-14-19 0,0 1 0,1-1 0,-1 0 0,0 0 0,1 0 0,-1 0 0,1 0 0,0-1 0,-1 1 0,1-1 0,0 0 0,0 0 0,0 0 0,0 0 0,0 0 0,0-1 0,0 1 0,0-1 0,0 0 0,0 0 0,1 0 0,3-1 0,110-13 0,-71 10 0,-26 1 0,0-1 0,-1-1 0,21-8 0,-22 7 0,-1 1 0,0 0 0,1 1 0,22-1 0,303 3 0,-167 4 0,707-2 0,-862-1 0,1-2 0,-1-1 0,0 0 0,0-2 0,40-15 0,-37 12 0,0 1 0,1 0 0,43-5 0,0 9 0,77 7 0,59-4 0,-122-11 0,-52 7 0,50-3 0,666 6 0,-361 4 0,210-2 0,-573-1 0,0-2 0,0 0 0,0-2 0,25-8 0,-22 6 0,-1 1 0,46-6 0,356 8 0,-223 7 0,-127-5 0,85-12 0,-48 4 0,177 8 0,-145 4 0,566-2 0,-546-13 0,-26 1 0,541 9 0,-349 5 0,979-2 0,-1417-1 0,-118 3 0,189 2 0,-68 18 0,73-14 0,0-1 0,-1-2 0,-32 1 0,-416-5 0,211-3 0,244 1 0,0-1 0,1-1 0,-1-1 0,1-1 0,0-1 0,0-1 0,1-1 0,-28-14 0,29 14 0,-1 0 0,0 2 0,0 0 0,-46-4 0,42 7 0,0-2 0,0 0 0,-31-12 0,33 9 0,-1 2 0,1 0 0,-1 1 0,-41-1 0,55 5 0,-4-1 0,0-1 0,1 0 0,0-1 0,0-1 0,-27-11 0,41 16 0,1 0 0,0 0 0,-1 0 0,1 0 0,0-1 0,0 1 0,-1 0 0,1 0 0,0 0 0,-1 0 0,1 0 0,0 0 0,0-1 0,-1 1 0,1 0 0,0 0 0,0-1 0,-1 1 0,1 0 0,0 0 0,0-1 0,0 1 0,0 0 0,-1 0 0,1-1 0,0 1 0,0 0 0,0-1 0,0 1 0,0 0 0,0 0 0,0-1 0,0 1 0,0 0 0,0-1 0,0 0 0,12-4 0,34-2 0,-32 5 0,128-27 0,-74 14 0,113-12 0,-143 26 0,0-3 0,-1 0 0,1-3 0,-1-1 0,70-26 0,-32 8 0,-54 19 0,-1 0 0,0 0 0,0-2 0,29-18 0,-5-1 0,-25 17 0,0-2 0,35-29 0,-44 32 0,1-1 0,-2-1 0,1 0 0,-2 0 0,1 0 0,6-16 0,1-8 0,12-42 0,-27 76 0,157-603 0,-150 570 0,-1-1 0,-2 0 0,-1 0 0,-2 0 0,-3-52 0,0 85 0,1 1 0,-1-1 0,0 0 0,1 0 0,-1 1 0,-1-1 0,1 0 0,0 1 0,-1-1 0,1 1 0,-1-1 0,1 1 0,-1 0 0,0 0 0,0 0 0,0 0 0,-1 0 0,1 0 0,0 1 0,-1-1 0,1 1 0,-1-1 0,1 1 0,-1 0 0,0 0 0,1 0 0,-1 1 0,0-1 0,-3 0 0,-10-1 0,0 0 0,0 2 0,0 0 0,-19 2 0,11 0 0,11-1 0,-1 1 0,1 1 0,0 0 0,0 0 0,0 2 0,-19 8 0,-1 0 0,18-8 0,0-2 0,-1 0 0,0 0 0,1-1 0,-19-1 0,-10 2 0,-263 49 0,89-10 0,149-29 0,49-8 0,1 0 0,-1-2 0,0-1 0,0 0 0,0-1 0,-37-4 0,54 2 0,-1 0 0,1 0 0,-1 0 0,1 0 0,-1 0 0,1-1 0,0 1 0,-1-1 0,1 0 0,0 0 0,0-1 0,1 1 0,-1 0 0,0-1 0,1 0 0,-1 1 0,1-1 0,0 0 0,0 0 0,0-1 0,0 1 0,1 0 0,-1-1 0,1 1 0,-2-7 0,0-6 0,1-1 0,0 0 0,1 0 0,2-27 0,0 28 0,-1-1 0,-4-29 0,3 41 0,-1 0 0,-1 0 0,1 0 0,-1 0 0,0 0 0,0 0 0,0 1 0,-1-1 0,1 1 0,-1 0 0,0 0 0,0 0 0,-1 1 0,1-1 0,-1 1 0,0 0 0,-7-3 0,-13-6 0,0 1 0,-32-10 0,47 18 0,-270-79 0,275 81 0,0 0 0,1-1 0,-1 1 0,0-1 0,1 0 0,-1-1 0,1 1 0,-1-1 0,1 1 0,0-2 0,0 1 0,0 0 0,1-1 0,-1 1 0,1-1 0,0 0 0,0 0 0,-4-7 0,5 6 0,0-1 0,0 0 0,1 1 0,-1-1 0,1 0 0,1 0 0,-1 0 0,1 0 0,0 0 0,0 0 0,1 0 0,-1 0 0,1 1 0,1-1 0,2-9 0,10-21 0,2 1 0,1 1 0,2 0 0,25-34 0,-7 11 0,47-86 0,-27 45 0,78-105 0,-75 129 0,-60 73 0,1 1 0,-1 0 0,0-1 0,1 1 0,-1-1 0,0 1 0,0 0 0,1-1 0,-1 1 0,0-1 0,0 1 0,1-1 0,-1 1 0,0-1 0,0 1 0,0-1 0,0 1 0,0-1 0,0 1 0,0-1 0,0 1 0,0-1 0,0 1 0,0-1 0,0 1 0,0-1 0,0 1 0,-1-1 0,1 1 0,0 0 0,0-1 0,-1 0 0,-15-2 0,-25 12 0,-4 7 0,2 2 0,-67 40 0,-78 62 0,111-69 0,-7 2 0,0 0 0,-137 113 0,210-156 0,1 0 0,0 0 0,1 1 0,0 0 0,1 1 0,0-1 0,0 2 0,2-1 0,-11 27 0,14-28 0,0 1 0,0-1 0,2 1 0,-1-1 0,1 1 0,1 0 0,0-1 0,1 1 0,0 0 0,1-1 0,0 1 0,6 16 0,2-2 0,1-1 0,1 0 0,1-1 0,1 0 0,1-1 0,1-1 0,35 38 0,10 2 0,77 61 0,-67-67 0,1-3 0,94 51 0,-148-95 0,1 0 0,1-2 0,-1 0 0,1-1 0,0-1 0,0-1 0,1-1 0,-1-1 0,1 0 0,26-3 0,-38 0-85,0 0 0,0-1-1,0 0 1,-1 0 0,1-1-1,-1-1 1,0 1 0,0-1-1,0 0 1,-1-1 0,1 0-1,-1 0 1,0-1 0,0 0-1,10-12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7:1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4332 3082 24575,'1'-5'0,"0"1"0,0 0 0,1-1 0,0 1 0,0 0 0,5-8 0,1-5 0,34-64 0,-32 66 0,-2 1 0,0-2 0,0 1 0,-2-1 0,0 0 0,-1 0 0,0-1 0,4-33 0,-9 31 0,0-19 0,0 37 0,0-1 0,1 0 0,-1 0 0,0 1 0,1-1 0,-1 0 0,1 0 0,-1 1 0,1-1 0,0 1 0,0-1 0,-1 0 0,1 1 0,1 0 0,0-2 0,-1 3 0,0-1 0,0 1 0,-1 0 0,1 0 0,0 0 0,0 1 0,0-1 0,0 0 0,0 0 0,0 0 0,0 1 0,-1-1 0,1 0 0,0 1 0,0-1 0,0 1 0,-1-1 0,1 1 0,0-1 0,0 1 0,-1-1 0,1 1 0,0 0 0,-1-1 0,1 1 0,-1 0 0,1 1 0,22 26 0,-20-23 0,10 13 0,-2 1 0,0 0 0,-1 0 0,-1 1 0,-1 1 0,-1-1 0,-1 1 0,0 0 0,-2 1 0,2 22 0,0 32 0,-6 119 0,-2-83 0,1-72 0,3 44 0,-1-76 0,0 0 0,0 0 0,1 0 0,1 0 0,-1-1 0,1 1 0,1-1 0,5 10 0,12 13 0,17 25 0,-36-52 0,-1 0 0,1 0 0,-1 0 0,1 0 0,-1 1 0,0-1 0,0 0 0,-1 1 0,1-1 0,-1 0 0,1 1 0,-1-1 0,0 1 0,-1 5 0,0-7 0,0 0 0,0 0 0,0 0 0,0-1 0,0 1 0,0-1 0,0 1 0,-1-1 0,1 1 0,-1-1 0,1 0 0,-1 0 0,1 1 0,-1-1 0,0 0 0,1-1 0,-1 1 0,0 0 0,0 0 0,-3 0 0,-47 10 0,27-7 0,-29 12 0,41-11 0,-1-1 0,0 0 0,0-1 0,-22 3 0,-95-7 0,-23 2 0,126 3 0,1 1 0,-37 12 0,41-10 0,0-1 0,0-1 0,-1-1 0,-23 1 0,23-3 0,1 1 0,-1 1 0,-40 12 0,40-9 0,-1 0 0,1-2 0,-33 2 0,-385-5 0,215-5 0,136 5 0,-103-5 0,187 2 0,-1 0 0,0-1 0,1 0 0,0 0 0,-1-1 0,1 0 0,0 0 0,0-1 0,-11-8 0,-6-6 0,-27-26 0,32 26 0,-32-22 0,39 31 0,0 0 0,1-1 0,0 0 0,-13-17 0,11 13 0,1 2 0,1-1 0,1 0 0,-18-28 0,26 36 0,-1-1 0,1 1 0,0-1 0,0 0 0,1 1 0,0-1 0,0 0 0,0 0 0,0 0 0,1 0 0,0 0 0,0 0 0,1 0 0,2-10 0,-1 10 0,-1 1 0,2 0 0,-1 0 0,0 0 0,1 0 0,0 0 0,0 1 0,0-1 0,1 1 0,0 0 0,-1 0 0,2 0 0,5-4 0,8-5 0,0 1 0,22-11 0,-16 10 0,9-3 0,0 1 0,1 1 0,64-16 0,-68 25 0,0 1 0,0 2 0,1 0 0,-1 2 0,42 6 0,-10 6 0,-46-8 0,0-1 0,21 2 0,-3-1 0,-1 2 0,40 10 0,-41-7 0,0-2 0,48 4 0,-72-11 0,-1 1 0,0 1 0,0-1 0,0 1 0,-1 1 0,10 3 0,-15-6 0,0 0 0,0 1 0,0-1 0,0 1 0,0-1 0,0 1 0,0-1 0,-1 1 0,1-1 0,0 1 0,0 0 0,0-1 0,0 1 0,-1 0 0,1 0 0,0-1 0,-1 1 0,1 0 0,-1 0 0,1 0 0,-1 0 0,1 0 0,-1 0 0,0 0 0,1 0 0,-1 0 0,0 0 0,0 0 0,0 0 0,0 0 0,0 0 0,0 0 0,0 1 0,0-1 0,0 0 0,0 0 0,-1 0 0,1 0 0,0 0 0,-1 0 0,1 0 0,-1 0 0,1 0 0,-1-1 0,1 1 0,-1 0 0,0 0 0,1 0 0,-1-1 0,0 1 0,0 0 0,-1 1 0,-2 0 0,1 1 0,-1-1 0,0 0 0,0 0 0,0 0 0,0 0 0,0-1 0,0 1 0,-1-1 0,1 0 0,0-1 0,-9 1 0,-61-1 0,45-1 0,-971-1 0,972 3 0,-1 2 0,-30 6 0,31-4 0,-54 3 0,60-6 0,1 0 0,-28 7 0,26-4 0,-43 3 0,-203-8 0,122-1 0,117 0 0,-56-11 0,54 6 0,-53-2 0,-407 9 0,466-2 0,0-1 0,-30-8 0,28 5 0,-43-3 0,13 7 0,30 2 0,-1-1 0,1-2 0,-1-1 0,-46-11 0,38 3 0,-1 0 0,-41-17 0,76 26 0,0 0 0,0 0 0,1 0 0,-1 0 0,0-1 0,1 1 0,-1-1 0,1 1 0,0-1 0,0 0 0,0 0 0,0 0 0,1 0 0,-1 0 0,1 0 0,0-1 0,0 1 0,0 0 0,0-1 0,0 1 0,1-1 0,0 1 0,-1-1 0,1 1 0,0-1 0,1 1 0,-1 0 0,1-1 0,0 1 0,2-7 0,-3 6 0,1-1 0,1 1 0,-1 0 0,1 0 0,-1-1 0,1 1 0,1 1 0,-1-1 0,0 0 0,1 0 0,0 1 0,0 0 0,0-1 0,0 1 0,0 0 0,1 0 0,-1 1 0,1-1 0,0 1 0,0 0 0,0 0 0,0 0 0,8-2 0,1 3 0,1 1 0,-1 1 0,0 0 0,0 1 0,0 0 0,0 1 0,24 9 0,-16-5 0,37 6 0,16-8 0,123-5 0,-78-2 0,-69 2 0,-27 2 0,-1-1 0,1-2 0,-1 0 0,1-1 0,-1-2 0,0 0 0,38-13 0,-19 1 0,1 1 0,0 3 0,1 1 0,0 2 0,1 2 0,78-3 0,-97 8 0,-1-1 0,0-1 0,0-1 0,0-1 0,44-18 0,2 0 0,35-17 0,9-1 0,-87 31 0,0 0 0,0-2 0,-1 0 0,35-26 0,7-3 0,-60 38 0,25-15 0,36-15 0,-55 29 0,-1 0 0,1 1 0,-1 1 0,1 0 0,0 1 0,18-1 0,-21 2 0,-1 1 0,-1-1 0,1 1 0,0 1 0,-1 0 0,11 2 0,-18-2 0,1-1 0,-1 1 0,1 1 0,0-1 0,-1 0 0,0 0 0,1 1 0,-1 0 0,0-1 0,0 1 0,0 0 0,0 0 0,0 0 0,0 0 0,0 0 0,-1 1 0,1-1 0,-1 0 0,1 1 0,-1-1 0,0 1 0,1 2 0,-1-1 0,0-1 0,0 0 0,0 1 0,0-1 0,-1 1 0,1-1 0,-1 1 0,0-1 0,0 1 0,0-1 0,0 1 0,0-1 0,-1 1 0,0-1 0,0 1 0,0-1 0,0 0 0,0 0 0,-4 6 0,2-6 0,0 1 0,0-1 0,0 0 0,0 0 0,-1-1 0,1 1 0,-1-1 0,0 0 0,0 0 0,0 0 0,0 0 0,0 0 0,0-1 0,-1 0 0,-6 1 0,-73 11 0,-1-4 0,-161-4 0,142-7 0,-135 17 0,191-8 0,0-3 0,-1-2 0,-62-5 0,109 3 0,-1 0 0,1 0 0,0-1 0,0 1 0,0 0 0,0-1 0,0 0 0,0 1 0,0-1 0,0 0 0,0 0 0,0 0 0,1 0 0,-1 0 0,0 0 0,1-1 0,-1 1 0,0-1 0,1 1 0,0-1 0,-1 0 0,1 1 0,0-1 0,0 0 0,0 0 0,0 0 0,0 0 0,0 1 0,1-1 0,-1-1 0,1 1 0,-1 0 0,1-2 0,0-1 0,0 1 0,0-1 0,1 1 0,0-1 0,0 1 0,0 0 0,0 0 0,1-1 0,0 1 0,0 0 0,0 0 0,0 0 0,1 1 0,-1-1 0,5-4 0,13-12 0,0 1 0,0 1 0,42-28 0,77-37 0,-29 24 0,3 4 0,1 6 0,131-37 0,-228 80 0,0 1 0,0 0 0,0 2 0,1 0 0,0 1 0,32 0 0,-46 3 0,-1 0 0,0 0 0,0 0 0,1 0 0,-1 1 0,0-1 0,0 1 0,-1 0 0,1 0 0,0 0 0,-1 1 0,1-1 0,-1 0 0,1 1 0,-1 0 0,0-1 0,0 1 0,-1 0 0,1 0 0,0 0 0,-1 0 0,0 1 0,0-1 0,0 0 0,0 0 0,0 1 0,-1-1 0,1 1 0,-1-1 0,0 0 0,0 1 0,0-1 0,-1 1 0,1-1 0,-1 0 0,0 1 0,0-1 0,0 0 0,0 0 0,0 1 0,-1-1 0,1 0 0,-5 4 0,1-1 0,0-1 0,0 0 0,-1-1 0,0 1 0,0-1 0,0 0 0,-1-1 0,1 1 0,-9 2 0,-67 18 0,38-12 0,-305 68 0,140-37 0,193-40 0,8 0 0,0-1 0,0 0 0,0 0 0,0-1 0,-1 0 0,1-1 0,0 0 0,-1 0 0,-14-3 0,22 3 0,0 0 0,0 0 0,1 0 0,-1-1 0,0 1 0,0 0 0,1-1 0,-1 1 0,0 0 0,1-1 0,-1 1 0,0-1 0,1 1 0,-1-1 0,1 1 0,-1-1 0,1 0 0,-1 1 0,1-1 0,-1 0 0,1 1 0,-1-1 0,1 0 0,0 0 0,0 1 0,-1-1 0,1 0 0,0 0 0,0 0 0,0-1 0,0 0 0,1 1 0,-1-1 0,1 1 0,0-1 0,-1 1 0,1-1 0,0 1 0,0-1 0,0 1 0,0 0 0,0-1 0,2 0 0,3-5 0,2 0 0,-1 1 0,1 0 0,9-4 0,13-7 0,2 3 0,-1 0 0,2 2 0,0 1 0,0 2 0,50-7 0,-30 9 0,1 2 0,0 3 0,78 6 0,-118-4 0,1 2 0,-1 0 0,1 1 0,-1 0 0,0 1 0,0 1 0,14 6 0,-24-9 0,1 1 0,-1 0 0,1 0 0,-1 0 0,0 1 0,0 0 0,0-1 0,-1 1 0,1 0 0,-1 1 0,0-1 0,0 1 0,-1-1 0,1 1 0,-1 0 0,0 0 0,0 0 0,-1 0 0,1 0 0,-1 1 0,0-1 0,0 7 0,0-4 0,-1 0 0,0 0 0,0-1 0,0 1 0,-2 9 0,1-15 0,1 0 0,-1 0 0,0 0 0,0 0 0,0 0 0,0 0 0,0 0 0,0 0 0,0 0 0,0 0 0,-1-1 0,1 1 0,-1-1 0,1 1 0,-1-1 0,0 1 0,0-1 0,0 0 0,1 0 0,-1 0 0,0 0 0,0 0 0,-3 1 0,-9 1 0,1 0 0,-1-1 0,1 0 0,-1-1 0,0 0 0,1-1 0,-15-2 0,21 1 0,0 0 0,-1 0 0,1 0 0,0-1 0,0 0 0,0 0 0,0-1 0,1 0 0,-1 0 0,1-1 0,-1 1 0,1-2 0,0 1 0,-10-10 0,13 10 0,0-1 0,1 1 0,0-1 0,-1 1 0,1-1 0,1 0 0,-1 0 0,1 0 0,0 0 0,0 0 0,0 0 0,1 0 0,-1 0 0,1 0 0,1 0 0,-1 0 0,1-1 0,1-7 0,1 2 0,0 0 0,1 0 0,0 0 0,1 0 0,0 1 0,0 0 0,10-13 0,12-12 0,2 0 0,2 3 0,55-47 0,116-76 0,-193 148 0,31-22 0,241-169 0,16 20 0,-273 166 0,-4 3 0,0-2 0,31-22 0,-49 31 0,-1 1 0,1-1 0,-1 0 0,0 0 0,1 1 0,-1-1 0,0 0 0,0 0 0,0 0 0,0 0 0,-1 0 0,1 0 0,-1-1 0,1 1 0,-1 0 0,0 0 0,1 0 0,-1-1 0,0 1 0,0 0 0,-1 0 0,1 0 0,0-1 0,-1 1 0,1 0 0,-1 0 0,0 0 0,-2-4 0,-3-7 0,0 0 0,-2 0 0,-10-16 0,7 14 0,-135-194 0,105 153 0,-149-203 0,167 232 0,19 22 0,-1-1 0,0 1 0,1-1 0,0 0 0,1 0 0,-1 0 0,1 0 0,-4-12 0,-2-12 0,2-1 0,1 1 0,1-1 0,-1-43 0,8-23 0,0 49 0,-2 1 0,-7-62 0,4 97 0,0 1 0,0-1 0,-1 1 0,0 0 0,-1 1 0,0-1 0,-1 1 0,0 0 0,0 0 0,-1 1 0,-15-16 0,-6-3 0,-2 2 0,-37-27 0,29 25 0,26 18 0,-11-6 0,1-2 0,1-1 0,-35-41 0,53 55-97,-1 1-1,1-1 1,-1 0-1,0 1 1,0 0-1,-1 0 1,1 0-1,-1 1 1,0-1-1,0 1 1,0 0-1,0 0 0,-9-3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8:00.8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52 24575,'0'-4'0,"0"-7"0,0-5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2:18:09.5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148 751 24575,'33'1'0,"0"-3"0,-1 0 0,1-2 0,-1-1 0,0-2 0,49-17 0,-72 19 0,1 0 0,0 0 0,-1-1 0,0 0 0,-1-1 0,13-11 0,43-53 0,-49 54 0,18-25 0,-3-1 0,35-66 0,-28 46 0,-9 3 0,-25 50 0,1 0 0,1 0 0,0 0 0,0 0 0,1 1 0,0 0 0,9-10 0,148-138 0,-154 150 0,-5 9 0,-6 17 0,-12 27 0,4-28 0,0-1 0,-1 1 0,-1-2 0,-15 17 0,-26 36 0,24-27 0,-49 54 0,46-60 0,-50 75 0,34-42 0,31-46 0,-21 34 0,31-46 0,0 0 0,-1 0 0,-1-1 0,-19 17 0,-4 6 0,-159 169 0,166-173 0,-28 39 0,6-5 0,34-49 0,0 0 0,0-1 0,-2-1 0,0 0 0,-19 11 0,34-22 0,-1-1 0,1 1 0,0-1 0,-1 1 0,1-1 0,-1 0 0,1 1 0,0-1 0,-1 0 0,1 0 0,-1 1 0,1-1 0,-1 0 0,1 0 0,-1 0 0,0 1 0,1-1 0,-1 0 0,1 0 0,-1 0 0,1 0 0,-1 0 0,1 0 0,-1 0 0,1 0 0,-1 0 0,0 0 0,1-1 0,-1 1 0,1 0 0,-1 0 0,1 0 0,-1-1 0,1 1 0,-1 0 0,1-1 0,0 1 0,-1 0 0,1-1 0,-1 1 0,1-1 0,0 1 0,-1 0 0,1-1 0,0 1 0,-1-1 0,1 1 0,0-1 0,0 1 0,0-1 0,-1 1 0,1-1 0,0 1 0,0-1 0,0 0 0,0 1 0,0-1 0,0 1 0,0-1 0,0-4 0,0 0 0,1 1 0,0 0 0,-1-1 0,2 1 0,1-7 0,22-45 0,2 2 0,41-63 0,-44 78 0,-2 1 0,3 1 0,0 1 0,3 1 0,42-42 0,-59 66 0,-1 2 0,1 0 0,1 0 0,0 1 0,0 0 0,0 1 0,1 0 0,0 1 0,1 1 0,-1 0 0,1 1 0,0 0 0,0 1 0,0 1 0,1 0 0,-1 1 0,21 1 0,-25 1 0,0 1 0,0 1 0,-1-1 0,1 2 0,-1-1 0,0 1 0,0 1 0,0 0 0,-1 0 0,0 1 0,0 0 0,0 0 0,0 0 0,11 15 0,-4-5 0,-2 2 0,0-1 0,0 2 0,-2 0 0,16 34 0,-18-28 0,0 1 0,-2 0 0,0 1 0,-2 0 0,3 43 0,-6-29 0,-2 0 0,-2 0 0,-7 42 0,7-70 0,0 0 0,-2 0 0,0 0 0,0 0 0,-1-1 0,0 1 0,-1-1 0,-1 0 0,0-1 0,0 0 0,-1 0 0,-1-1 0,0 0 0,0 0 0,-1-1 0,0 0 0,-1 0 0,1-2 0,-2 1 0,1-1 0,-1-1 0,0 0 0,-16 5 0,15-6 0,-2 2 0,-1-1 0,1-1 0,-1-1 0,-27 5 0,39-9 0,0 1 0,0-1 0,1 0 0,-1 0 0,0-1 0,0 1 0,1-1 0,-1 0 0,0 0 0,1 0 0,-1 0 0,1-1 0,-1 1 0,1-1 0,0 0 0,0 0 0,0 0 0,0-1 0,0 1 0,0-1 0,0 1 0,1-1 0,-1 0 0,1 0 0,0 0 0,-2-4 0,-1-3 0,0-2 0,1 1 0,1-1 0,-1 1 0,2-1 0,0 0 0,0 0 0,1 0 0,1 0 0,0 0 0,0 0 0,1-1 0,1 1 0,4-16 0,6-19 0,2 1 0,23-52 0,-37 98 0,25-60 0,2 1 0,3 1 0,59-84 0,-82 132 0,1 0 0,0 1 0,0 0 0,1 0 0,0 1 0,1 0 0,0 1 0,0 0 0,16-8 0,-18 11 0,1 0 0,0 1 0,0 1 0,0-1 0,0 2 0,1-1 0,-1 1 0,0 0 0,1 1 0,-1 0 0,1 1 0,16 3 0,-16-2 0,-1 0 0,1 0 0,-1 1 0,0 1 0,0-1 0,0 1 0,-1 1 0,1 0 0,-1 0 0,0 1 0,0 0 0,-1 0 0,0 0 0,0 1 0,-1 0 0,1 1 0,-1 0 0,-1 0 0,0 0 0,0 0 0,0 1 0,-1 0 0,-1 0 0,1 0 0,-1 0 0,-1 0 0,3 18 0,-2 0 0,0 1 0,-2 0 0,-2-1 0,0 1 0,-1 0 0,-2-1 0,-1 1 0,-1-1 0,-2-1 0,0 1 0,-2-1 0,0-1 0,-2 1 0,-1-2 0,-1 0 0,-1-1 0,-1 0 0,-1-1 0,-1-1 0,-1 0 0,-1-2 0,0 0 0,-24 15 0,39-30 0,0 0 0,-1-1 0,1 0 0,-1 0 0,0-1 0,0 1 0,0-1 0,0 0 0,0-1 0,0 0 0,0 0 0,-1 0 0,1-1 0,0 0 0,-1 0 0,1 0 0,0-1 0,-12-2 0,11 0 0,-1 0 0,1 0 0,0-1 0,0 0 0,0-1 0,1 1 0,0-1 0,-1 0 0,2-1 0,-1 1 0,1-1 0,-1 0 0,2-1 0,-9-12 0,0-7 0,0 0 0,1 0 0,2-2 0,1 1 0,1-1 0,1-1 0,-4-42 0,4 2 0,3 0 0,6-71 0,3 60 0,3-1 0,34-145 0,-32 186 0,3 0 0,1 2 0,1-1 0,3 2 0,1 0 0,1 1 0,39-49 0,-53 76 0,2 0 0,-1 1 0,1 0 0,0 1 0,1 0 0,0 0 0,0 1 0,1 0 0,-1 0 0,19-7 0,-21 11 0,0 0 0,0 1 0,1-1 0,-1 1 0,0 1 0,0-1 0,1 1 0,-1 1 0,0-1 0,1 1 0,-1 0 0,0 1 0,0 0 0,0 0 0,0 1 0,0-1 0,7 6 0,1 0 0,0 2 0,-1 0 0,0 0 0,-1 1 0,-1 1 0,20 23 0,-10-8 0,-2 0 0,23 41 0,-33-47 0,0 1 0,-1-1 0,-1 1 0,-1 1 0,-1 0 0,-1 0 0,2 25 0,-4-13 0,-1 1 0,-2-1 0,-9 71 0,8-95 0,-1 0 0,-1-1 0,0 1 0,0-1 0,-1 0 0,0 0 0,-1 0 0,0-1 0,0 0 0,-1 0 0,-1 0 0,1 0 0,-1-1 0,-16 14 0,15-16 0,0 0 0,0-1 0,-1 0 0,1-1 0,-1 0 0,0 0 0,-1-1 0,1 0 0,0 0 0,-1-1 0,0 0 0,1-1 0,-1 0 0,0-1 0,0 0 0,-16-2 0,17 1 0,0-1 0,0 1 0,1-1 0,-1-1 0,1 0 0,-1 0 0,1 0 0,0-1 0,0 0 0,1-1 0,-1 0 0,1 0 0,0-1 0,-8-8 0,9 7 0,0-1 0,0 0 0,1 0 0,0 0 0,0-1 0,1 0 0,0 0 0,1 0 0,0 0 0,0 0 0,1-1 0,0 0 0,0-11 0,-1-13 0,1 0 0,2 0 0,5-36 0,-3 51 0,2 0 0,0 0 0,1 0 0,1 1 0,0 0 0,2 0 0,9-17 0,-7 18 0,0 0 0,1 1 0,1 0 0,1 0 0,0 1 0,1 1 0,27-21 0,-28 26 0,0 1 0,0 0 0,0 1 0,1 1 0,0 0 0,0 1 0,1 0 0,-1 1 0,1 1 0,24-3 0,-19 6 0,0 0 0,0 1 0,0 1 0,0 1 0,-1 0 0,1 2 0,-1 0 0,29 13 0,-1 3 0,0 1 0,47 33 0,-38-19 0,85 70 0,-115-83 0,-1 2 0,-1 0 0,-1 1 0,38 58 0,-53-71 0,-1 0 0,-1 0 0,0 1 0,-1 0 0,0 0 0,-1 0 0,-1 1 0,3 21 0,-6-28 0,1 0 0,-1 1 0,0-1 0,-1 0 0,0 0 0,0 1 0,-1-1 0,0 0 0,0 0 0,-1-1 0,0 1 0,-1 0 0,1-1 0,-2 0 0,1 0 0,-8 10 0,-3-1 0,0-1 0,0-1 0,-2 0 0,1-2 0,-2 1 0,0-2 0,0-1 0,-23 11 0,25-15 0,-1 0 0,1 0 0,-1-2 0,0 0 0,0 0 0,0-2 0,0 0 0,0-1 0,-1-1 0,-24-3 0,39 3 0,1-1 0,0 1 0,-1-1 0,1 0 0,0 0 0,0 0 0,0 0 0,0 0 0,0 0 0,0 0 0,0-1 0,0 1 0,0-1 0,0 1 0,1-1 0,-1 0 0,0 0 0,1 1 0,-2-4 0,1 1 0,0-1 0,0 0 0,0 0 0,0 1 0,1-1 0,0 0 0,0-1 0,0-7 0,0-2 0,2 1 0,0-1 0,0 0 0,1 0 0,7-20 0,-6 26 0,0 1 0,0 0 0,2-1 0,-1 1 0,1 1 0,0-1 0,0 1 0,1 0 0,0 0 0,0 0 0,1 1 0,-1 0 0,2 0 0,-1 1 0,0 0 0,1 0 0,0 1 0,0 0 0,1 0 0,13-3 0,-5 1 0,0 2 0,1 0 0,0 1 0,0 1 0,0 1 0,0 0 0,0 2 0,0 0 0,27 5 0,-34-4 0,0 2 0,0 0 0,0 0 0,0 1 0,-1 0 0,0 0 0,0 1 0,0 1 0,-1 0 0,0 0 0,0 1 0,-1 0 0,0 0 0,0 1 0,-1 0 0,0 1 0,6 11 0,-2-2 0,-1 1 0,0 0 0,-2 0 0,0 1 0,-2 0 0,0 0 0,-1 0 0,2 26 0,-5-26 0,-1 0 0,0-1 0,-2 1 0,-5 37 0,4-48 0,-1 0 0,0 1 0,0-1 0,-1-1 0,-1 1 0,0-1 0,0 0 0,0 0 0,-1 0 0,-1 0 0,-10 10 0,-10 7 0,-1-2 0,-1-1 0,-1-1 0,-1-1 0,-34 16 0,3-7 0,-117 42 0,35-33 0,115-35 0,-1-1 0,-31-1 0,60-2 0,153-4 0,151-23 0,-240 19 0,-31 5 0,0-1 0,-1-2 0,0-1 0,39-15 0,-6 0 0,-107 18 0,-508 44 0,373-22 0,93-9 0,0 3 0,-99 27 0,173-35 0,-32 7 0,42-11 0,-1 1 0,0-1 0,0 0 0,0 1 0,0-1 0,0 0 0,1 0 0,-1 0 0,0-1 0,0 1 0,0 0 0,0-1 0,0 1 0,1-1 0,-1 0 0,-3-1 0,5 2 0,0-1 0,-1 0 0,1 1 0,0-1 0,0 0 0,0 1 0,-1-1 0,1 0 0,0 1 0,0-1 0,0 0 0,0 1 0,0-1 0,0 0 0,0 1 0,1-1 0,-1 0 0,0 1 0,0-1 0,0 0 0,1 1 0,-1-1 0,0 0 0,1 1 0,-1-1 0,0 1 0,1-1 0,-1 1 0,1-1 0,-1 1 0,1-1 0,19-20 0,-19 20 0,36-31 0,2 2 0,50-32 0,92-42 0,-91 54 0,-80 41 0,-15 4 0,-25 2 0,16 2 0,9 0 0,0-1 0,-1 0 0,1 0 0,0 0 0,0-1 0,0 0 0,1 0 0,-1 0 0,1-1 0,-1 1 0,1-1 0,0 0 0,0 0 0,1-1 0,-1 1 0,1-1 0,0 0 0,1 1 0,-4-9 0,-3-5 0,2-1 0,1 1 0,0-2 0,-4-21 0,2-11 6,2 0-1,0-56 1,10-107-52,1 55-1290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E687-7C6C-4F07-8B1B-9402F699F3A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D97B-20C6-4DF9-8CF0-EAB998E47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3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index.html" TargetMode="External"/><Relationship Id="rId2" Type="http://schemas.openxmlformats.org/officeDocument/2006/relationships/hyperlink" Target="https://www3.ntu.edu.sg/home/ehchua/programming/howto/JDK_HowT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howto/JDK_HowTo.html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sz="2400" dirty="0"/>
              <a:t>PROJECT TITLE :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MY CITY INFORMATION MOBILE APP FOR VISUALLY IMPAIRED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Batch Number: </a:t>
            </a:r>
            <a:r>
              <a:rPr lang="en-GB" sz="1900" dirty="0">
                <a:solidFill>
                  <a:schemeClr val="accent6">
                    <a:lumMod val="50000"/>
                  </a:schemeClr>
                </a:solidFill>
              </a:rPr>
              <a:t>CSE-G21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118"/>
              </p:ext>
            </p:extLst>
          </p:nvPr>
        </p:nvGraphicFramePr>
        <p:xfrm>
          <a:off x="401053" y="3429000"/>
          <a:ext cx="5694947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304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550643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20201CSE0114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MEGHANA 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20201CSE0115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KORLA DHANUNJAYA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20201CSE0110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SHASHIKALA 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43888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sz="1700" dirty="0" err="1">
                <a:solidFill>
                  <a:schemeClr val="accent6">
                    <a:lumMod val="50000"/>
                  </a:schemeClr>
                </a:solidFill>
              </a:rPr>
              <a:t>Dr.</a:t>
            </a:r>
            <a:r>
              <a:rPr lang="en-GB" sz="1700" dirty="0">
                <a:solidFill>
                  <a:schemeClr val="accent6">
                    <a:lumMod val="50000"/>
                  </a:schemeClr>
                </a:solidFill>
              </a:rPr>
              <a:t> Ramesh </a:t>
            </a:r>
            <a:r>
              <a:rPr lang="en-GB" sz="1700" dirty="0" err="1">
                <a:solidFill>
                  <a:schemeClr val="accent6">
                    <a:lumMod val="50000"/>
                  </a:schemeClr>
                </a:solidFill>
              </a:rPr>
              <a:t>Sengodan</a:t>
            </a:r>
            <a:endParaRPr lang="en-GB" sz="17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sz="1700" dirty="0"/>
              <a:t>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/>
              <a:t>Review-2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08A-6468-60D0-CE9A-B1E9E235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B2B5-CCE7-6A50-33B7-63FBA3D0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73" y="1175085"/>
            <a:ext cx="10307053" cy="49529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will use these application for </a:t>
            </a:r>
            <a:r>
              <a:rPr lang="en-IN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audio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feedback. It will navigate with audio feedback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input it will redirect to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Maps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detects the obstacles and objects if encountered in contact of the blind person with the help of ultrasonic sensor(it measures the distance to an object using ultrasonic sound waves).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GPS Navigation : </a:t>
            </a:r>
            <a:r>
              <a:rPr lang="en-US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Navigation is understood as the process of reaching from one position to another. This was the original objective for developing GPS. 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endParaRPr lang="en-US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8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4671-EF9D-582E-E1C1-8051A94F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DB95-B267-BC49-CA44-2B96D668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Hardware System Configurations </a:t>
            </a:r>
            <a:r>
              <a:rPr lang="en-IN" dirty="0"/>
              <a:t>:</a:t>
            </a: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	-   13/Intel Processor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  -   8 GB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   -   1TB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Software System Configurations </a:t>
            </a:r>
            <a:r>
              <a:rPr lang="en-IN" dirty="0"/>
              <a:t>:</a:t>
            </a: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  -   Windows 1</a:t>
            </a: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 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java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SDK  -   Android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  -  Android studio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 -  SQL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1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0259-E64A-9CE9-9507-D2AD4C00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42E2-D209-F1BE-8923-87EB73E6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IDE and SDK Installation 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Android software is probably the most challenging part of this project. It takes times from 30 minutes to </a:t>
            </a:r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hours to forever - depending on your luck, your programming knowledge, and your PC. You probably need a fairly decent PC (with 8GB RAM) and 10GB of free disk space to run the Android emulator!!! Running on "actual" Android phone/tablet requires much lesser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Pre-Installation Check List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"Android Studio IDE"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Android SDK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B8B-BF9C-A8EE-9830-4195AE7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0972-E718-A819-3E26-94BDF7F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Pre-Installation Check List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installing Android SDK, you need to install Java Development Kit (JDK). Read "</a:t>
            </a:r>
            <a:r>
              <a:rPr lang="en-IN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How to install JDK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Ensure that your JDK is at or above 1.8. You can check your JDK version with command "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-version".</a:t>
            </a:r>
          </a:p>
          <a:p>
            <a:pPr lvl="0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Uninstall older version(s) of "Android Studio" and "Android SDK“ if any.</a:t>
            </a:r>
          </a:p>
          <a:p>
            <a:pPr lvl="0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installation and many operations take a LONG time to complete. Do NOT stare at your screen or at the ceiling. Browse through the "Android Developers" @ </a:t>
            </a:r>
            <a:r>
              <a:rPr lang="en-IN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https://developer.android.com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developers, check out the "Developer Guides".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install two huge packages:</a:t>
            </a:r>
          </a:p>
          <a:p>
            <a:pPr lvl="1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(IDE) (about 1 GB), which is an Integrated Development Environment (IDE) based on IntelliJ (a popular Java IDE); and</a:t>
            </a:r>
          </a:p>
          <a:p>
            <a:pPr lvl="1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SDK (Software Development Kit) (about 5 GB) for developing and testing Android apps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200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5190-2BB2-2359-A843-080D004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0F36-5423-5274-3A19-32C9B012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Install "Android Studio IDE“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"Install Android Studio"@ </a:t>
            </a:r>
            <a:r>
              <a:rPr lang="en-US" sz="2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https://developer.android.com/studio/install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Windows) :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that environment variable JAVA_HOME is set to the JDK installation directory via command "set JAVA_HOME". Otherwise, Follow the steps </a:t>
            </a:r>
            <a:r>
              <a:rPr lang="en-IN" sz="2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system requirements for Android Studio/SDK @ </a:t>
            </a:r>
            <a:r>
              <a:rPr lang="en-IN" sz="2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https://developer.android.com/studio#Requirements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e.g., For Windows 10, recommended 8GB of RAM, 4GB of disk space, and 1280x800 minimum screen resolution.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"Android Studio" @ </a:t>
            </a:r>
            <a:r>
              <a:rPr lang="en-IN" sz="2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https://developer.android.com/studio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⇒ Click "Download Android Studio 3.6.x for Windows 64-bit (749MB)", e.g., "android-studio-ide-192.xxxxxxx-windows.exe".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downloaded installer ⇒ You may watch a short video @ </a:t>
            </a:r>
            <a:r>
              <a:rPr lang="en-IN" sz="2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https://developer.android.com/studio/install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"Choose Components", select "Android Studio" and "Android Virtual Device".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"Configuration Settings Install Location", accept the default "C:\Program Files\Android\Android Studio".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"Choose Start Menu Folder", accept the default ⇒ Install.</a:t>
            </a:r>
          </a:p>
          <a:p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Android Studio. Continue to the next Step.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"Android Studio IDE" will be installed in "C:\Program Files\Android\Android Studio", and the "Android SDK" in "c:\Users\username\AppData\Local\Android\Sdk".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A023-66EF-C792-54BB-478ED1E4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FA6B-AC77-055D-B1D0-E4C5F7C2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Installing Android SDK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step takes a long time as you need to download about 3GB of zip data, and expand to 5 GB of disk data, even for the minimum configuration.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actually copy the SDK from another computer with the same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Windows and macOS) :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Android Studio ⇒ It will run the "setup" wizard for the first launch.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"do not import previous settings".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"Welcome", choose "next".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"Install Type", choose "Standard" (default).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"Select UI Theme", choose one that you like (or default).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"SDK Components Setup", make sure that "Android Virtual Device" is selected and take note of the SDK directory (by default @ c:\Users\</a:t>
            </a:r>
            <a:r>
              <a:rPr lang="en-I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\AppData\Local\Android\Sdk for Windows, "~/Library/Android/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for macOS) ⇒ Finish ⇒ Wait ⇒ Wait ⇒ Wait ⇒ Wait ⇒ Wait ⇒ Wait.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96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E864-54FE-D3D6-B515-00676822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55D7-BB21-D8AF-3CBA-F81F5081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Windows) 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"File Explorer" to check the SDK installed directory. Take note that the "App Data" is a hidden directory. You need to choose "View" menu ⇒ Uncheck "Hidden Items" to see this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macOS) 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"Finder" to check the SDK installed directory.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 "Android Studio" to check the SDK packages installed by selecting "Configure" (at the bottom of Android Studio) ⇒ "SDK Manager" ⇒ "Android SDK" (sidebar):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"SDK Platforms" tab: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10.0 (Q) (API Level 29)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"SDK Tools" tab: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SDK Build Tools 30-rc1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Emulator (30.0.0)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SDK Platform-Tools (29.0.6)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x86 Emulator Accelerator (HAXM installer) (7.5.6)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C8C2-7BEC-02E5-495A-DDCA0511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66174-2028-7B26-27DA-C52BCC38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 b="10205"/>
          <a:stretch/>
        </p:blipFill>
        <p:spPr>
          <a:xfrm>
            <a:off x="951697" y="1204032"/>
            <a:ext cx="3049967" cy="4606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42793-0C34-22B1-E453-D4E307BAD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6" y="1261639"/>
            <a:ext cx="3399811" cy="44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06FF-B52F-B863-7D9B-0A197D0C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F711F-6F21-246C-6983-8B6D6270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18" y="1143000"/>
            <a:ext cx="2350684" cy="4797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DC299-F635-0AA2-23F2-76D3A5B0E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50" y="1142999"/>
            <a:ext cx="2348554" cy="4797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31376-EBA6-5FC0-7A7B-12A9DD4C41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08" y="1138762"/>
            <a:ext cx="2183363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68644"/>
            <a:ext cx="10668000" cy="293169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project is estimated to be completed in six months, with the following milestones:</a:t>
            </a: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 1-2: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Project Planning and Design</a:t>
            </a:r>
          </a:p>
          <a:p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 3-4: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Development and Testing</a:t>
            </a:r>
          </a:p>
          <a:p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 5: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Deployment</a:t>
            </a:r>
          </a:p>
          <a:p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 6: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Maintenance and Support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73940"/>
            <a:ext cx="10668000" cy="487362"/>
          </a:xfrm>
        </p:spPr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94876"/>
            <a:ext cx="10668000" cy="496904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and warning can improve the mobility as well as the safety of visually impaired people specially in unfamiliar environments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this, firstly, obstacles are detected and localized and then the information of the obstacles will be sent to the visually impaired people by using different modalities such as voice.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present an assistive system for visually impaired people based on TensorFlow object detection model and Google Speech’s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9" y="1165144"/>
            <a:ext cx="11502188" cy="4952997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navigational aid for persons with severe visual impairments: A project in progress," in Proc. Int. Conf. IEEE Eng. Med Biol. Soc., Cancun, Mexico, Sep. 17-21, 2003.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Maeyama,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Ohya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Yuta, "Positioning by tree detection sensor and dead reckoning for outdoor navigation of a mobile robot, " in IEEE Int. Conf.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Multisensor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Fusion and Integration for Intelligent Systems '94, pp. 653-660, 1994.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"A smart multisensory approach to assist blind people in specific urban navigation tasks, " IEEE Transactions Neural Systems and Rehabilitation Engineering, vol. 16, no. 6, pp. 592-594, Dec. 2008.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J.K. Sung, Y.H. Kim, and H.K. In, "Development of an intelligent guide-stick for the blind, " in IEEE Proc. Int. Conf. Robotics and Automation, vol. 4, pp. 3208-3213, 2001.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Rudan and Z.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Using LMS-100 laser rangefinder for indoor metric map building. In Proceedings of 2010 IEEE International Symposium on Industrial Electronics (ISIE2010). IEEE ISIE, 2010.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4531-3CB9-7F63-537C-4C9D8E9E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50E5-9313-267E-612F-F05558A0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43001"/>
            <a:ext cx="11502190" cy="48407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M.B. Wagner, G. Wasson, and P. Sheth. Characterization of infrared range-finder pbs-03jn for 2-d mapping. In Robotics and Automation, 2005. ICRA 2005. Proceedings of the 2005 IEEE International Conference on, pages 3936-3941, April 2005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Yoichi Okubo; Cang Ye; Johann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Borenstein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Characterization of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hokuyo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urg-04lx laser rangefinder for mobile robot obstacle negotiation. In Unmanned Systems Technology XI. Proceedings of the SPIE, 2009.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Sierra, Javier S;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Togores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Joaquin SR. Designing mobile apps for visually impaired and blind users. The Fifth International Conference on Advances in Computer-Human Interactions, 2012, 47-52.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Oliveira,  Joao;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Guerreiro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Tiago;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Nicolau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Hugo;  Jorge,  Joaquim; Goncalves,  Daniel.  “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BrailleType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unleashing braille  over  touch screen mobile  phones”.  Proceedings  of  the  13th  IFIP  TC  13  international conference on Human-computer interaction., 2011.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Bigham, JP;  Cavender, AC;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Brudvik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JT;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Wobbrock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JO;  Ladner, RE. “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WebinSitu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Comparative Analysis of  Blind  and Sighted  Browsing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ASSETS’07, Tempe, Arizona, USA,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15-17, 2007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B12-0257-1D81-E86C-67F49D5F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2C7748D5-1CDE-7783-19E5-8EF7877F1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227380"/>
              </p:ext>
            </p:extLst>
          </p:nvPr>
        </p:nvGraphicFramePr>
        <p:xfrm>
          <a:off x="812800" y="1142999"/>
          <a:ext cx="10668000" cy="458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63">
                  <a:extLst>
                    <a:ext uri="{9D8B030D-6E8A-4147-A177-3AD203B41FA5}">
                      <a16:colId xmlns:a16="http://schemas.microsoft.com/office/drawing/2014/main" val="2698606840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388130852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209657141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760126304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2731033327"/>
                    </a:ext>
                  </a:extLst>
                </a:gridCol>
                <a:gridCol w="2433053">
                  <a:extLst>
                    <a:ext uri="{9D8B030D-6E8A-4147-A177-3AD203B41FA5}">
                      <a16:colId xmlns:a16="http://schemas.microsoft.com/office/drawing/2014/main" val="3617299563"/>
                    </a:ext>
                  </a:extLst>
                </a:gridCol>
              </a:tblGrid>
              <a:tr h="1383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Sl</a:t>
                      </a:r>
                      <a:r>
                        <a:rPr lang="en-IN" dirty="0"/>
                        <a:t> 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Type</a:t>
                      </a:r>
                    </a:p>
                    <a:p>
                      <a:r>
                        <a:rPr lang="en-IN" dirty="0"/>
                        <a:t>with Year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Authors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Title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Outcomes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64058"/>
                  </a:ext>
                </a:extLst>
              </a:tr>
              <a:tr h="138363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IEEE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Transaction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(2017)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J.K. Sung, Y.H. Kim,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H.K. In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an intelligent guide-stick for the blind</a:t>
                      </a:r>
                      <a:r>
                        <a:rPr lang="en-IN" dirty="0"/>
                        <a:t>”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consists of an ultrasound displacement sensor, two DC motors, and a micro-controller.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Existing paper works and solutions related to GPS-GSM.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91699"/>
                  </a:ext>
                </a:extLst>
              </a:tr>
              <a:tr h="138363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Transaction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(2015)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Maeyama, A.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Ohya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S. Yuta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Positioning by tree detection sensor and dead reckoning for outdoor navigation of a mobile robot</a:t>
                      </a:r>
                      <a:r>
                        <a:rPr lang="en-IN" dirty="0"/>
                        <a:t>”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proposes positioning method for outdoor navigation of a mobile robot.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Existing paper works and solutions related to GPS-GSM.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1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8904-6D06-E641-155E-B500DF3D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84B811-433D-C1C5-5246-C7EC75EE9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57383"/>
              </p:ext>
            </p:extLst>
          </p:nvPr>
        </p:nvGraphicFramePr>
        <p:xfrm>
          <a:off x="812800" y="1175084"/>
          <a:ext cx="10668000" cy="474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26">
                  <a:extLst>
                    <a:ext uri="{9D8B030D-6E8A-4147-A177-3AD203B41FA5}">
                      <a16:colId xmlns:a16="http://schemas.microsoft.com/office/drawing/2014/main" val="19506669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144136414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4224672453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56228937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757392391"/>
                    </a:ext>
                  </a:extLst>
                </a:gridCol>
                <a:gridCol w="2417011">
                  <a:extLst>
                    <a:ext uri="{9D8B030D-6E8A-4147-A177-3AD203B41FA5}">
                      <a16:colId xmlns:a16="http://schemas.microsoft.com/office/drawing/2014/main" val="2252601390"/>
                    </a:ext>
                  </a:extLst>
                </a:gridCol>
              </a:tblGrid>
              <a:tr h="1340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Sl</a:t>
                      </a:r>
                      <a:r>
                        <a:rPr lang="en-IN" dirty="0"/>
                        <a:t> 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Type</a:t>
                      </a:r>
                    </a:p>
                    <a:p>
                      <a:r>
                        <a:rPr lang="en-IN" dirty="0"/>
                        <a:t>with Year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Authors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Title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Outcomes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Drawbacks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79445"/>
                  </a:ext>
                </a:extLst>
              </a:tr>
              <a:tr h="149050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</a:t>
                      </a:r>
                    </a:p>
                    <a:p>
                      <a:r>
                        <a:rPr lang="en-IN" dirty="0"/>
                        <a:t>ISIE</a:t>
                      </a:r>
                    </a:p>
                    <a:p>
                      <a:r>
                        <a:rPr lang="en-IN" dirty="0"/>
                        <a:t>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J. Rudan </a:t>
                      </a: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Tuza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Laser rangefinder for indoor metric map building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design and implementation of a scan matching based map building method is described in this paper.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These technologies have been implemented individually but not integrated for the cause of blind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45763"/>
                  </a:ext>
                </a:extLst>
              </a:tr>
              <a:tr h="184961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IEEE Transaction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(2008)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B. Ando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smart multisensory approach to assist blind people in specific urban navigation tasks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describes the designation of the smart assistance device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Existing paper works and solutions related to GPS-GSM.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6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1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B0A4-6405-78EA-7839-1A9EE84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51DEF7-6279-0FB0-3B8C-6CAC84857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87639"/>
              </p:ext>
            </p:extLst>
          </p:nvPr>
        </p:nvGraphicFramePr>
        <p:xfrm>
          <a:off x="812800" y="1143000"/>
          <a:ext cx="1066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21">
                  <a:extLst>
                    <a:ext uri="{9D8B030D-6E8A-4147-A177-3AD203B41FA5}">
                      <a16:colId xmlns:a16="http://schemas.microsoft.com/office/drawing/2014/main" val="1897466360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3024608889"/>
                    </a:ext>
                  </a:extLst>
                </a:gridCol>
                <a:gridCol w="1475874">
                  <a:extLst>
                    <a:ext uri="{9D8B030D-6E8A-4147-A177-3AD203B41FA5}">
                      <a16:colId xmlns:a16="http://schemas.microsoft.com/office/drawing/2014/main" val="3990678621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933556607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17604799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485453999"/>
                    </a:ext>
                  </a:extLst>
                </a:gridCol>
              </a:tblGrid>
              <a:tr h="115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Sl</a:t>
                      </a:r>
                      <a:r>
                        <a:rPr lang="en-IN" dirty="0"/>
                        <a:t> 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Type</a:t>
                      </a:r>
                    </a:p>
                    <a:p>
                      <a:r>
                        <a:rPr lang="en-IN" dirty="0"/>
                        <a:t>with Year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Authors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Outcomes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33255"/>
                  </a:ext>
                </a:extLst>
              </a:tr>
              <a:tr h="14016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IEEE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Transaction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(2001)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J.K. Sung,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Y.H. Kim,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H.K. In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of an intelligent guide-stick for the blind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intelligent guide stick followed the path of the road successfully avoiding the obstacle.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does not consists of an ultrasound displacement sensor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53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128B02-1258-84A7-9E37-CA34805D4DBB}"/>
              </a:ext>
            </a:extLst>
          </p:cNvPr>
          <p:cNvSpPr txBox="1"/>
          <p:nvPr/>
        </p:nvSpPr>
        <p:spPr>
          <a:xfrm>
            <a:off x="879642" y="4514671"/>
            <a:ext cx="10432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Common Drawback : </a:t>
            </a:r>
            <a:r>
              <a:rPr lang="en-IN" dirty="0"/>
              <a:t>Existing paper works and solutions related to GPS-GSM. </a:t>
            </a:r>
            <a:r>
              <a:rPr lang="en-IN" sz="1800" dirty="0"/>
              <a:t>These technologies have been implemented individually but not integrated for the cause of blind</a:t>
            </a:r>
          </a:p>
          <a:p>
            <a:endParaRPr lang="en-IN" dirty="0"/>
          </a:p>
          <a:p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18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80844"/>
            <a:ext cx="10668000" cy="3727698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 mobile app that provides comprehensive information about a city.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Make the app easy to use and navigate.</a:t>
            </a:r>
          </a:p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 user-friendly mobile application for Android platforms.</a:t>
            </a:r>
          </a:p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 users with information about local attractions, restaurants, public transportation, events, and emergency services.</a:t>
            </a:r>
          </a:p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Promote the city's tourism industry and increase engagement with local businesses.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137-F790-75B7-5271-4267270A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Methods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D839-43CF-AFAC-BDE2-44E78F6C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Blind people have to take help of someone in their day-to-day life. Without the help of someone they cannot complete daily activities in their life.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while walking to somewhere or crossing roads, they have to come across many obstacles like a wall, vehicles, trees, tables and chairs.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obstacles are harmful to visually impaired people.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 they are taking help of other people in most of the scenarios. 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 :</a:t>
            </a: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 dependent.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Harmful.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88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Obstacle detection for visually impaired.</a:t>
            </a:r>
          </a:p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developed an android application :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detect obstacles on their way of blind peoples walk and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Telling them on which direction what objects are placed so that should help them 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knowing things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they come across and to turn themselves on a right way.</a:t>
            </a:r>
          </a:p>
          <a:p>
            <a:pPr marL="0" indent="0">
              <a:spcBef>
                <a:spcPts val="1600"/>
              </a:spcBef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:</a:t>
            </a:r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 Independent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safe and ecofriendly application.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Saves time and helps them to achieve daily tasks.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26959"/>
            <a:ext cx="10668000" cy="495299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9102B6-51CA-C2A1-EBD3-C0736576F43C}"/>
                  </a:ext>
                </a:extLst>
              </p14:cNvPr>
              <p14:cNvContentPartPr/>
              <p14:nvPr/>
            </p14:nvContentPartPr>
            <p14:xfrm>
              <a:off x="8033312" y="3104390"/>
              <a:ext cx="2367720" cy="184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9102B6-51CA-C2A1-EBD3-C0736576F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672" y="3041390"/>
                <a:ext cx="2493360" cy="19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5AA60D-1A67-A4DB-4F68-7144CE53EA0C}"/>
                  </a:ext>
                </a:extLst>
              </p14:cNvPr>
              <p14:cNvContentPartPr/>
              <p14:nvPr/>
            </p14:nvContentPartPr>
            <p14:xfrm>
              <a:off x="8289632" y="3986030"/>
              <a:ext cx="2130120" cy="135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5AA60D-1A67-A4DB-4F68-7144CE53EA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992" y="3923030"/>
                <a:ext cx="225576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40AC86-8A9C-2D42-163A-914B5D28B774}"/>
                  </a:ext>
                </a:extLst>
              </p14:cNvPr>
              <p14:cNvContentPartPr/>
              <p14:nvPr/>
            </p14:nvContentPartPr>
            <p14:xfrm>
              <a:off x="7771952" y="3797390"/>
              <a:ext cx="328320" cy="114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40AC86-8A9C-2D42-163A-914B5D28B7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9312" y="3734390"/>
                <a:ext cx="45396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41E393-9DB4-F3AA-5BD3-4C634C9BB31A}"/>
                  </a:ext>
                </a:extLst>
              </p14:cNvPr>
              <p14:cNvContentPartPr/>
              <p14:nvPr/>
            </p14:nvContentPartPr>
            <p14:xfrm>
              <a:off x="8162912" y="3759950"/>
              <a:ext cx="2185560" cy="11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41E393-9DB4-F3AA-5BD3-4C634C9BB3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9912" y="3696950"/>
                <a:ext cx="231120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02FB14-B03F-6ADF-C1E9-F31368D4397B}"/>
                  </a:ext>
                </a:extLst>
              </p14:cNvPr>
              <p14:cNvContentPartPr/>
              <p14:nvPr/>
            </p14:nvContentPartPr>
            <p14:xfrm>
              <a:off x="7938992" y="4347830"/>
              <a:ext cx="3548880" cy="112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02FB14-B03F-6ADF-C1E9-F31368D439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6352" y="4284830"/>
                <a:ext cx="367452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AB7F5-EF28-722B-28EB-002341309A97}"/>
                  </a:ext>
                </a:extLst>
              </p14:cNvPr>
              <p14:cNvContentPartPr/>
              <p14:nvPr/>
            </p14:nvContentPartPr>
            <p14:xfrm>
              <a:off x="8685632" y="4050470"/>
              <a:ext cx="1697760" cy="1399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AB7F5-EF28-722B-28EB-002341309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2632" y="3987470"/>
                <a:ext cx="1823400" cy="15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55350A-9FBA-F2FA-5297-544E7CA453DC}"/>
                  </a:ext>
                </a:extLst>
              </p14:cNvPr>
              <p14:cNvContentPartPr/>
              <p14:nvPr/>
            </p14:nvContentPartPr>
            <p14:xfrm>
              <a:off x="7697432" y="4460150"/>
              <a:ext cx="36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55350A-9FBA-F2FA-5297-544E7CA453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61432" y="4424510"/>
                <a:ext cx="720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B9E69A-EF03-926E-04AC-9C5F98B046AA}"/>
                  </a:ext>
                </a:extLst>
              </p14:cNvPr>
              <p14:cNvContentPartPr/>
              <p14:nvPr/>
            </p14:nvContentPartPr>
            <p14:xfrm>
              <a:off x="9958592" y="4646630"/>
              <a:ext cx="745560" cy="58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B9E69A-EF03-926E-04AC-9C5F98B046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2952" y="4610630"/>
                <a:ext cx="817200" cy="660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CDB008-D675-8CDF-87C9-8D72107F02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28" y="1748589"/>
            <a:ext cx="8062504" cy="359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680</TotalTime>
  <Words>2221</Words>
  <Application>Microsoft Office PowerPoint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Bookman Old Style</vt:lpstr>
      <vt:lpstr>Calibri</vt:lpstr>
      <vt:lpstr>Cambria</vt:lpstr>
      <vt:lpstr>Symbol</vt:lpstr>
      <vt:lpstr>Times New Roman</vt:lpstr>
      <vt:lpstr>Verdana</vt:lpstr>
      <vt:lpstr>Wingdings</vt:lpstr>
      <vt:lpstr>Bioinformatics</vt:lpstr>
      <vt:lpstr>PROJECT TITLE : MY CITY INFORMATION MOBILE APP FOR VISUALLY IMPAIRED PEOPLE</vt:lpstr>
      <vt:lpstr>Abstract</vt:lpstr>
      <vt:lpstr>Literature Survey</vt:lpstr>
      <vt:lpstr>Literature Survey</vt:lpstr>
      <vt:lpstr>Literature Survey</vt:lpstr>
      <vt:lpstr>Objectives</vt:lpstr>
      <vt:lpstr>Existing Methods and Drawbacks</vt:lpstr>
      <vt:lpstr>Proposed Method</vt:lpstr>
      <vt:lpstr>Architecture Diagram</vt:lpstr>
      <vt:lpstr>Modules</vt:lpstr>
      <vt:lpstr>Hardware and Software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Screenshots</vt:lpstr>
      <vt:lpstr>Screenshots</vt:lpstr>
      <vt:lpstr>Timeline of Project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Dileep Bharadwaj</cp:lastModifiedBy>
  <cp:revision>27</cp:revision>
  <dcterms:created xsi:type="dcterms:W3CDTF">2023-03-16T03:26:27Z</dcterms:created>
  <dcterms:modified xsi:type="dcterms:W3CDTF">2023-12-19T15:38:37Z</dcterms:modified>
</cp:coreProperties>
</file>