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4" r:id="rId2"/>
    <p:sldId id="265" r:id="rId3"/>
    <p:sldId id="266" r:id="rId4"/>
    <p:sldId id="258" r:id="rId5"/>
    <p:sldId id="267" r:id="rId6"/>
    <p:sldId id="274" r:id="rId7"/>
    <p:sldId id="268" r:id="rId8"/>
    <p:sldId id="273" r:id="rId9"/>
    <p:sldId id="269" r:id="rId10"/>
    <p:sldId id="276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EF70E-2372-2500-976B-868EE9F33A77}" v="85" dt="2023-07-30T20:14:56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6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99926-1A84-4686-AFD8-86375AB3B9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FD8356BA-522F-4835-9056-25A1A87469E6}">
      <dgm:prSet/>
      <dgm:spPr/>
      <dgm:t>
        <a:bodyPr/>
        <a:lstStyle/>
        <a:p>
          <a:r>
            <a:rPr lang="en-US"/>
            <a:t>To present a user-friendly platform for managing boat rentals and customer bookings efficiently.</a:t>
          </a:r>
        </a:p>
      </dgm:t>
    </dgm:pt>
    <dgm:pt modelId="{C20ADC1D-A23B-44C1-A577-9B7410B6FB2D}" type="parTrans" cxnId="{51FE5216-5224-42E1-8D25-3974EA965F02}">
      <dgm:prSet/>
      <dgm:spPr/>
      <dgm:t>
        <a:bodyPr/>
        <a:lstStyle/>
        <a:p>
          <a:endParaRPr lang="en-US"/>
        </a:p>
      </dgm:t>
    </dgm:pt>
    <dgm:pt modelId="{7B0AE9DC-A357-41FA-AE6A-011DABC29D17}" type="sibTrans" cxnId="{51FE5216-5224-42E1-8D25-3974EA965F02}">
      <dgm:prSet/>
      <dgm:spPr/>
      <dgm:t>
        <a:bodyPr/>
        <a:lstStyle/>
        <a:p>
          <a:endParaRPr lang="en-US"/>
        </a:p>
      </dgm:t>
    </dgm:pt>
    <dgm:pt modelId="{7E71A430-E962-4926-960F-8F032C750279}">
      <dgm:prSet/>
      <dgm:spPr/>
      <dgm:t>
        <a:bodyPr/>
        <a:lstStyle/>
        <a:p>
          <a:r>
            <a:rPr lang="en-US"/>
            <a:t>Streamline and optimize boat rental operations for businesses by automating administrative tasks related to boat management and customer bookings.</a:t>
          </a:r>
        </a:p>
      </dgm:t>
    </dgm:pt>
    <dgm:pt modelId="{9DB536E5-173B-4302-BB8E-61C0E93BEB86}" type="parTrans" cxnId="{5C992E9E-848B-414E-8DBA-24E9DCF9F679}">
      <dgm:prSet/>
      <dgm:spPr/>
      <dgm:t>
        <a:bodyPr/>
        <a:lstStyle/>
        <a:p>
          <a:endParaRPr lang="en-US"/>
        </a:p>
      </dgm:t>
    </dgm:pt>
    <dgm:pt modelId="{7A716D8B-5870-4B6C-8C89-354AD3421641}" type="sibTrans" cxnId="{5C992E9E-848B-414E-8DBA-24E9DCF9F679}">
      <dgm:prSet/>
      <dgm:spPr/>
      <dgm:t>
        <a:bodyPr/>
        <a:lstStyle/>
        <a:p>
          <a:endParaRPr lang="en-US"/>
        </a:p>
      </dgm:t>
    </dgm:pt>
    <dgm:pt modelId="{4F5EDF01-4198-4F09-9303-169FC034E6C0}" type="pres">
      <dgm:prSet presAssocID="{71099926-1A84-4686-AFD8-86375AB3B948}" presName="root" presStyleCnt="0">
        <dgm:presLayoutVars>
          <dgm:dir/>
          <dgm:resizeHandles val="exact"/>
        </dgm:presLayoutVars>
      </dgm:prSet>
      <dgm:spPr/>
    </dgm:pt>
    <dgm:pt modelId="{92ADFD0F-9065-45C2-910C-1C259A39D99D}" type="pres">
      <dgm:prSet presAssocID="{FD8356BA-522F-4835-9056-25A1A87469E6}" presName="compNode" presStyleCnt="0"/>
      <dgm:spPr/>
    </dgm:pt>
    <dgm:pt modelId="{E99D21AD-5B5C-4709-A1FC-2CF46ED739E8}" type="pres">
      <dgm:prSet presAssocID="{FD8356BA-522F-4835-9056-25A1A87469E6}" presName="bgRect" presStyleLbl="bgShp" presStyleIdx="0" presStyleCnt="2"/>
      <dgm:spPr/>
    </dgm:pt>
    <dgm:pt modelId="{830FB953-005A-42AD-A531-CBB3280548CD}" type="pres">
      <dgm:prSet presAssocID="{FD8356BA-522F-4835-9056-25A1A87469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709BA567-3D51-4B22-9EE8-14F586E52D7D}" type="pres">
      <dgm:prSet presAssocID="{FD8356BA-522F-4835-9056-25A1A87469E6}" presName="spaceRect" presStyleCnt="0"/>
      <dgm:spPr/>
    </dgm:pt>
    <dgm:pt modelId="{988B76B7-E516-4160-8314-CDCE2AACFCE0}" type="pres">
      <dgm:prSet presAssocID="{FD8356BA-522F-4835-9056-25A1A87469E6}" presName="parTx" presStyleLbl="revTx" presStyleIdx="0" presStyleCnt="2">
        <dgm:presLayoutVars>
          <dgm:chMax val="0"/>
          <dgm:chPref val="0"/>
        </dgm:presLayoutVars>
      </dgm:prSet>
      <dgm:spPr/>
    </dgm:pt>
    <dgm:pt modelId="{B829B1F8-3F0B-48BE-9BB1-A8ADD90C3497}" type="pres">
      <dgm:prSet presAssocID="{7B0AE9DC-A357-41FA-AE6A-011DABC29D17}" presName="sibTrans" presStyleCnt="0"/>
      <dgm:spPr/>
    </dgm:pt>
    <dgm:pt modelId="{914CEAFF-2732-44A7-8542-A6F39039427A}" type="pres">
      <dgm:prSet presAssocID="{7E71A430-E962-4926-960F-8F032C750279}" presName="compNode" presStyleCnt="0"/>
      <dgm:spPr/>
    </dgm:pt>
    <dgm:pt modelId="{12570A03-2484-42E6-823B-7D0BDE9823A9}" type="pres">
      <dgm:prSet presAssocID="{7E71A430-E962-4926-960F-8F032C750279}" presName="bgRect" presStyleLbl="bgShp" presStyleIdx="1" presStyleCnt="2"/>
      <dgm:spPr/>
    </dgm:pt>
    <dgm:pt modelId="{DB15CEE1-56A4-4D0A-A379-B06DEA138153}" type="pres">
      <dgm:prSet presAssocID="{7E71A430-E962-4926-960F-8F032C7502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2E33FF7-30B8-4F83-B3CC-0E6C80C6222C}" type="pres">
      <dgm:prSet presAssocID="{7E71A430-E962-4926-960F-8F032C750279}" presName="spaceRect" presStyleCnt="0"/>
      <dgm:spPr/>
    </dgm:pt>
    <dgm:pt modelId="{DF9FE752-1D11-4AD7-A4A2-8AB8E894FAB4}" type="pres">
      <dgm:prSet presAssocID="{7E71A430-E962-4926-960F-8F032C75027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FE5216-5224-42E1-8D25-3974EA965F02}" srcId="{71099926-1A84-4686-AFD8-86375AB3B948}" destId="{FD8356BA-522F-4835-9056-25A1A87469E6}" srcOrd="0" destOrd="0" parTransId="{C20ADC1D-A23B-44C1-A577-9B7410B6FB2D}" sibTransId="{7B0AE9DC-A357-41FA-AE6A-011DABC29D17}"/>
    <dgm:cxn modelId="{1F579B2A-85B0-42F0-B115-5A510B3B2488}" type="presOf" srcId="{71099926-1A84-4686-AFD8-86375AB3B948}" destId="{4F5EDF01-4198-4F09-9303-169FC034E6C0}" srcOrd="0" destOrd="0" presId="urn:microsoft.com/office/officeart/2018/2/layout/IconVerticalSolidList"/>
    <dgm:cxn modelId="{46A3395A-8C0B-418A-8900-E2A1D97357C3}" type="presOf" srcId="{7E71A430-E962-4926-960F-8F032C750279}" destId="{DF9FE752-1D11-4AD7-A4A2-8AB8E894FAB4}" srcOrd="0" destOrd="0" presId="urn:microsoft.com/office/officeart/2018/2/layout/IconVerticalSolidList"/>
    <dgm:cxn modelId="{5C992E9E-848B-414E-8DBA-24E9DCF9F679}" srcId="{71099926-1A84-4686-AFD8-86375AB3B948}" destId="{7E71A430-E962-4926-960F-8F032C750279}" srcOrd="1" destOrd="0" parTransId="{9DB536E5-173B-4302-BB8E-61C0E93BEB86}" sibTransId="{7A716D8B-5870-4B6C-8C89-354AD3421641}"/>
    <dgm:cxn modelId="{3A4E1FA5-D564-46DE-8DE4-7F0D28AA500A}" type="presOf" srcId="{FD8356BA-522F-4835-9056-25A1A87469E6}" destId="{988B76B7-E516-4160-8314-CDCE2AACFCE0}" srcOrd="0" destOrd="0" presId="urn:microsoft.com/office/officeart/2018/2/layout/IconVerticalSolidList"/>
    <dgm:cxn modelId="{0FF930B8-A94D-449F-A7DA-5B2587E08371}" type="presParOf" srcId="{4F5EDF01-4198-4F09-9303-169FC034E6C0}" destId="{92ADFD0F-9065-45C2-910C-1C259A39D99D}" srcOrd="0" destOrd="0" presId="urn:microsoft.com/office/officeart/2018/2/layout/IconVerticalSolidList"/>
    <dgm:cxn modelId="{64AC82E0-1D8B-439F-96A4-8A9D3FA16E8B}" type="presParOf" srcId="{92ADFD0F-9065-45C2-910C-1C259A39D99D}" destId="{E99D21AD-5B5C-4709-A1FC-2CF46ED739E8}" srcOrd="0" destOrd="0" presId="urn:microsoft.com/office/officeart/2018/2/layout/IconVerticalSolidList"/>
    <dgm:cxn modelId="{9A8F3080-1301-4161-AED7-851B1EF8133A}" type="presParOf" srcId="{92ADFD0F-9065-45C2-910C-1C259A39D99D}" destId="{830FB953-005A-42AD-A531-CBB3280548CD}" srcOrd="1" destOrd="0" presId="urn:microsoft.com/office/officeart/2018/2/layout/IconVerticalSolidList"/>
    <dgm:cxn modelId="{99717B47-90EA-4003-81DD-9D7867A2F8FF}" type="presParOf" srcId="{92ADFD0F-9065-45C2-910C-1C259A39D99D}" destId="{709BA567-3D51-4B22-9EE8-14F586E52D7D}" srcOrd="2" destOrd="0" presId="urn:microsoft.com/office/officeart/2018/2/layout/IconVerticalSolidList"/>
    <dgm:cxn modelId="{CCF4F6C4-3172-49A3-BF92-F6E2608E026F}" type="presParOf" srcId="{92ADFD0F-9065-45C2-910C-1C259A39D99D}" destId="{988B76B7-E516-4160-8314-CDCE2AACFCE0}" srcOrd="3" destOrd="0" presId="urn:microsoft.com/office/officeart/2018/2/layout/IconVerticalSolidList"/>
    <dgm:cxn modelId="{4B0C32B4-7102-488E-BB5D-A1C1CD5E6958}" type="presParOf" srcId="{4F5EDF01-4198-4F09-9303-169FC034E6C0}" destId="{B829B1F8-3F0B-48BE-9BB1-A8ADD90C3497}" srcOrd="1" destOrd="0" presId="urn:microsoft.com/office/officeart/2018/2/layout/IconVerticalSolidList"/>
    <dgm:cxn modelId="{318A52ED-CEB0-4C2F-8AB9-9136D2B8619A}" type="presParOf" srcId="{4F5EDF01-4198-4F09-9303-169FC034E6C0}" destId="{914CEAFF-2732-44A7-8542-A6F39039427A}" srcOrd="2" destOrd="0" presId="urn:microsoft.com/office/officeart/2018/2/layout/IconVerticalSolidList"/>
    <dgm:cxn modelId="{C4D639CF-B20B-4BD0-A71C-E24164743156}" type="presParOf" srcId="{914CEAFF-2732-44A7-8542-A6F39039427A}" destId="{12570A03-2484-42E6-823B-7D0BDE9823A9}" srcOrd="0" destOrd="0" presId="urn:microsoft.com/office/officeart/2018/2/layout/IconVerticalSolidList"/>
    <dgm:cxn modelId="{611B21DC-1295-4FAF-AA1F-D2387A055722}" type="presParOf" srcId="{914CEAFF-2732-44A7-8542-A6F39039427A}" destId="{DB15CEE1-56A4-4D0A-A379-B06DEA138153}" srcOrd="1" destOrd="0" presId="urn:microsoft.com/office/officeart/2018/2/layout/IconVerticalSolidList"/>
    <dgm:cxn modelId="{F8740930-F98B-499F-B2AC-DC11BD0E0B8D}" type="presParOf" srcId="{914CEAFF-2732-44A7-8542-A6F39039427A}" destId="{52E33FF7-30B8-4F83-B3CC-0E6C80C6222C}" srcOrd="2" destOrd="0" presId="urn:microsoft.com/office/officeart/2018/2/layout/IconVerticalSolidList"/>
    <dgm:cxn modelId="{8CE0D6E4-CA47-4CF0-93F2-44B27D80B7C9}" type="presParOf" srcId="{914CEAFF-2732-44A7-8542-A6F39039427A}" destId="{DF9FE752-1D11-4AD7-A4A2-8AB8E894FA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CB8B83-7DD3-42B8-8C95-9BEF9ABF69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9C9F95-CBB3-4857-BFD6-14BE55A1D159}">
      <dgm:prSet/>
      <dgm:spPr/>
      <dgm:t>
        <a:bodyPr/>
        <a:lstStyle/>
        <a:p>
          <a:pPr>
            <a:defRPr cap="all"/>
          </a:pPr>
          <a:r>
            <a:rPr lang="en-US"/>
            <a:t>Data Privacy &amp; Security: Strong focus on safeguarding user info with secure encryption and limited access.</a:t>
          </a:r>
        </a:p>
      </dgm:t>
    </dgm:pt>
    <dgm:pt modelId="{33D4F446-5F32-45FE-8E7B-6CCFEFDF9973}" type="parTrans" cxnId="{40B36CDD-606C-412F-AAE2-949F9B98D61C}">
      <dgm:prSet/>
      <dgm:spPr/>
      <dgm:t>
        <a:bodyPr/>
        <a:lstStyle/>
        <a:p>
          <a:endParaRPr lang="en-US"/>
        </a:p>
      </dgm:t>
    </dgm:pt>
    <dgm:pt modelId="{18FE123D-65D2-4B90-9C3B-08FB8AC96FBC}" type="sibTrans" cxnId="{40B36CDD-606C-412F-AAE2-949F9B98D61C}">
      <dgm:prSet/>
      <dgm:spPr/>
      <dgm:t>
        <a:bodyPr/>
        <a:lstStyle/>
        <a:p>
          <a:endParaRPr lang="en-US"/>
        </a:p>
      </dgm:t>
    </dgm:pt>
    <dgm:pt modelId="{D5337008-0575-4418-AA32-7C36EF906AAD}">
      <dgm:prSet/>
      <dgm:spPr/>
      <dgm:t>
        <a:bodyPr/>
        <a:lstStyle/>
        <a:p>
          <a:pPr>
            <a:defRPr cap="all"/>
          </a:pPr>
          <a:r>
            <a:rPr lang="en-US"/>
            <a:t>Fair Data Usage: No misuse for commercial gain, fostering trust among users.</a:t>
          </a:r>
        </a:p>
      </dgm:t>
    </dgm:pt>
    <dgm:pt modelId="{E73DBD7B-D363-4FD2-86D0-C97740C7C34B}" type="parTrans" cxnId="{A6E66D78-52A4-4632-B421-EAA190DAF45A}">
      <dgm:prSet/>
      <dgm:spPr/>
      <dgm:t>
        <a:bodyPr/>
        <a:lstStyle/>
        <a:p>
          <a:endParaRPr lang="en-US"/>
        </a:p>
      </dgm:t>
    </dgm:pt>
    <dgm:pt modelId="{902D73AB-EADD-4153-81D2-D88FB2A7BC8C}" type="sibTrans" cxnId="{A6E66D78-52A4-4632-B421-EAA190DAF45A}">
      <dgm:prSet/>
      <dgm:spPr/>
      <dgm:t>
        <a:bodyPr/>
        <a:lstStyle/>
        <a:p>
          <a:endParaRPr lang="en-US"/>
        </a:p>
      </dgm:t>
    </dgm:pt>
    <dgm:pt modelId="{158A9D51-CB89-4C87-96C7-BD8CD7923E32}">
      <dgm:prSet/>
      <dgm:spPr/>
      <dgm:t>
        <a:bodyPr/>
        <a:lstStyle/>
        <a:p>
          <a:pPr>
            <a:defRPr cap="all"/>
          </a:pPr>
          <a:r>
            <a:rPr lang="en-US"/>
            <a:t>Rigorous Data Validation: Comprehensive measures for data integrity and protection against threats.</a:t>
          </a:r>
        </a:p>
      </dgm:t>
    </dgm:pt>
    <dgm:pt modelId="{1482DF7C-0D0F-4484-ADE3-5BCF1D840877}" type="parTrans" cxnId="{7AED42E4-8619-4937-8B22-5979ADDFF911}">
      <dgm:prSet/>
      <dgm:spPr/>
      <dgm:t>
        <a:bodyPr/>
        <a:lstStyle/>
        <a:p>
          <a:endParaRPr lang="en-US"/>
        </a:p>
      </dgm:t>
    </dgm:pt>
    <dgm:pt modelId="{D1210A26-F301-4A09-A4C9-DD4A9C0C2DCA}" type="sibTrans" cxnId="{7AED42E4-8619-4937-8B22-5979ADDFF911}">
      <dgm:prSet/>
      <dgm:spPr/>
      <dgm:t>
        <a:bodyPr/>
        <a:lstStyle/>
        <a:p>
          <a:endParaRPr lang="en-US"/>
        </a:p>
      </dgm:t>
    </dgm:pt>
    <dgm:pt modelId="{2B4A1DAB-C25A-4E72-9EE3-AE1FF9540C24}" type="pres">
      <dgm:prSet presAssocID="{33CB8B83-7DD3-42B8-8C95-9BEF9ABF6942}" presName="root" presStyleCnt="0">
        <dgm:presLayoutVars>
          <dgm:dir/>
          <dgm:resizeHandles val="exact"/>
        </dgm:presLayoutVars>
      </dgm:prSet>
      <dgm:spPr/>
    </dgm:pt>
    <dgm:pt modelId="{386D6D74-C0FD-4D1E-83BE-BFB2973BA990}" type="pres">
      <dgm:prSet presAssocID="{989C9F95-CBB3-4857-BFD6-14BE55A1D159}" presName="compNode" presStyleCnt="0"/>
      <dgm:spPr/>
    </dgm:pt>
    <dgm:pt modelId="{A884E3B3-6882-4CE3-B6EA-E34DD80BFCA0}" type="pres">
      <dgm:prSet presAssocID="{989C9F95-CBB3-4857-BFD6-14BE55A1D159}" presName="iconBgRect" presStyleLbl="bgShp" presStyleIdx="0" presStyleCnt="3"/>
      <dgm:spPr/>
    </dgm:pt>
    <dgm:pt modelId="{16FCFA86-F512-4206-8CB2-0F934532411B}" type="pres">
      <dgm:prSet presAssocID="{989C9F95-CBB3-4857-BFD6-14BE55A1D1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3EAA9FB-04DE-47CE-8749-15C8E1C0FB51}" type="pres">
      <dgm:prSet presAssocID="{989C9F95-CBB3-4857-BFD6-14BE55A1D159}" presName="spaceRect" presStyleCnt="0"/>
      <dgm:spPr/>
    </dgm:pt>
    <dgm:pt modelId="{89ED9166-DC22-4D9C-88A1-419888802721}" type="pres">
      <dgm:prSet presAssocID="{989C9F95-CBB3-4857-BFD6-14BE55A1D159}" presName="textRect" presStyleLbl="revTx" presStyleIdx="0" presStyleCnt="3">
        <dgm:presLayoutVars>
          <dgm:chMax val="1"/>
          <dgm:chPref val="1"/>
        </dgm:presLayoutVars>
      </dgm:prSet>
      <dgm:spPr/>
    </dgm:pt>
    <dgm:pt modelId="{394B11C0-D78C-45B1-A860-40DDBE14B68C}" type="pres">
      <dgm:prSet presAssocID="{18FE123D-65D2-4B90-9C3B-08FB8AC96FBC}" presName="sibTrans" presStyleCnt="0"/>
      <dgm:spPr/>
    </dgm:pt>
    <dgm:pt modelId="{6D932910-623B-4983-AE6D-DE872303D2E1}" type="pres">
      <dgm:prSet presAssocID="{D5337008-0575-4418-AA32-7C36EF906AAD}" presName="compNode" presStyleCnt="0"/>
      <dgm:spPr/>
    </dgm:pt>
    <dgm:pt modelId="{6A9ADF09-B34D-44EC-8A7F-2695CD51B4FF}" type="pres">
      <dgm:prSet presAssocID="{D5337008-0575-4418-AA32-7C36EF906AAD}" presName="iconBgRect" presStyleLbl="bgShp" presStyleIdx="1" presStyleCnt="3"/>
      <dgm:spPr/>
    </dgm:pt>
    <dgm:pt modelId="{DE8455BB-6A21-4D7E-91F9-52BBE36148BB}" type="pres">
      <dgm:prSet presAssocID="{D5337008-0575-4418-AA32-7C36EF906A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B162D543-F16E-4F56-8B30-A6BBEC4048D7}" type="pres">
      <dgm:prSet presAssocID="{D5337008-0575-4418-AA32-7C36EF906AAD}" presName="spaceRect" presStyleCnt="0"/>
      <dgm:spPr/>
    </dgm:pt>
    <dgm:pt modelId="{FF880D24-C97F-43A8-AC25-599757844B13}" type="pres">
      <dgm:prSet presAssocID="{D5337008-0575-4418-AA32-7C36EF906AAD}" presName="textRect" presStyleLbl="revTx" presStyleIdx="1" presStyleCnt="3">
        <dgm:presLayoutVars>
          <dgm:chMax val="1"/>
          <dgm:chPref val="1"/>
        </dgm:presLayoutVars>
      </dgm:prSet>
      <dgm:spPr/>
    </dgm:pt>
    <dgm:pt modelId="{A2F8BBEF-E532-4E96-905D-A101803BA082}" type="pres">
      <dgm:prSet presAssocID="{902D73AB-EADD-4153-81D2-D88FB2A7BC8C}" presName="sibTrans" presStyleCnt="0"/>
      <dgm:spPr/>
    </dgm:pt>
    <dgm:pt modelId="{5F70CC4E-2BF9-4427-BE2C-DE89C725AAE6}" type="pres">
      <dgm:prSet presAssocID="{158A9D51-CB89-4C87-96C7-BD8CD7923E32}" presName="compNode" presStyleCnt="0"/>
      <dgm:spPr/>
    </dgm:pt>
    <dgm:pt modelId="{6508050F-6EE8-4AF6-AF0A-CE24941783CA}" type="pres">
      <dgm:prSet presAssocID="{158A9D51-CB89-4C87-96C7-BD8CD7923E32}" presName="iconBgRect" presStyleLbl="bgShp" presStyleIdx="2" presStyleCnt="3"/>
      <dgm:spPr/>
    </dgm:pt>
    <dgm:pt modelId="{C90B0E66-61AF-4A7F-AE54-7028011E03EC}" type="pres">
      <dgm:prSet presAssocID="{158A9D51-CB89-4C87-96C7-BD8CD7923E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D2E77A00-9602-449C-80A8-929CE00DB45A}" type="pres">
      <dgm:prSet presAssocID="{158A9D51-CB89-4C87-96C7-BD8CD7923E32}" presName="spaceRect" presStyleCnt="0"/>
      <dgm:spPr/>
    </dgm:pt>
    <dgm:pt modelId="{7AD0515B-C0C3-4D46-89C4-629A0CBADB7D}" type="pres">
      <dgm:prSet presAssocID="{158A9D51-CB89-4C87-96C7-BD8CD7923E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851713-4B31-4C5D-8C9B-CB7B44DDFDA4}" type="presOf" srcId="{D5337008-0575-4418-AA32-7C36EF906AAD}" destId="{FF880D24-C97F-43A8-AC25-599757844B13}" srcOrd="0" destOrd="0" presId="urn:microsoft.com/office/officeart/2018/5/layout/IconCircleLabelList"/>
    <dgm:cxn modelId="{A6E66D78-52A4-4632-B421-EAA190DAF45A}" srcId="{33CB8B83-7DD3-42B8-8C95-9BEF9ABF6942}" destId="{D5337008-0575-4418-AA32-7C36EF906AAD}" srcOrd="1" destOrd="0" parTransId="{E73DBD7B-D363-4FD2-86D0-C97740C7C34B}" sibTransId="{902D73AB-EADD-4153-81D2-D88FB2A7BC8C}"/>
    <dgm:cxn modelId="{E1D5B3BC-A712-459E-974D-AC6B6FC075A8}" type="presOf" srcId="{33CB8B83-7DD3-42B8-8C95-9BEF9ABF6942}" destId="{2B4A1DAB-C25A-4E72-9EE3-AE1FF9540C24}" srcOrd="0" destOrd="0" presId="urn:microsoft.com/office/officeart/2018/5/layout/IconCircleLabelList"/>
    <dgm:cxn modelId="{7D25F0C5-5929-46C0-A965-CFDE6C41D8B0}" type="presOf" srcId="{158A9D51-CB89-4C87-96C7-BD8CD7923E32}" destId="{7AD0515B-C0C3-4D46-89C4-629A0CBADB7D}" srcOrd="0" destOrd="0" presId="urn:microsoft.com/office/officeart/2018/5/layout/IconCircleLabelList"/>
    <dgm:cxn modelId="{40B36CDD-606C-412F-AAE2-949F9B98D61C}" srcId="{33CB8B83-7DD3-42B8-8C95-9BEF9ABF6942}" destId="{989C9F95-CBB3-4857-BFD6-14BE55A1D159}" srcOrd="0" destOrd="0" parTransId="{33D4F446-5F32-45FE-8E7B-6CCFEFDF9973}" sibTransId="{18FE123D-65D2-4B90-9C3B-08FB8AC96FBC}"/>
    <dgm:cxn modelId="{7AED42E4-8619-4937-8B22-5979ADDFF911}" srcId="{33CB8B83-7DD3-42B8-8C95-9BEF9ABF6942}" destId="{158A9D51-CB89-4C87-96C7-BD8CD7923E32}" srcOrd="2" destOrd="0" parTransId="{1482DF7C-0D0F-4484-ADE3-5BCF1D840877}" sibTransId="{D1210A26-F301-4A09-A4C9-DD4A9C0C2DCA}"/>
    <dgm:cxn modelId="{306D6BF2-01E2-4C59-AE5D-C4A1F0821F4C}" type="presOf" srcId="{989C9F95-CBB3-4857-BFD6-14BE55A1D159}" destId="{89ED9166-DC22-4D9C-88A1-419888802721}" srcOrd="0" destOrd="0" presId="urn:microsoft.com/office/officeart/2018/5/layout/IconCircleLabelList"/>
    <dgm:cxn modelId="{EB6C7E2F-6409-4191-8EF4-E7EA2AE46366}" type="presParOf" srcId="{2B4A1DAB-C25A-4E72-9EE3-AE1FF9540C24}" destId="{386D6D74-C0FD-4D1E-83BE-BFB2973BA990}" srcOrd="0" destOrd="0" presId="urn:microsoft.com/office/officeart/2018/5/layout/IconCircleLabelList"/>
    <dgm:cxn modelId="{004D5632-3550-48C9-8436-A2652EC7D97E}" type="presParOf" srcId="{386D6D74-C0FD-4D1E-83BE-BFB2973BA990}" destId="{A884E3B3-6882-4CE3-B6EA-E34DD80BFCA0}" srcOrd="0" destOrd="0" presId="urn:microsoft.com/office/officeart/2018/5/layout/IconCircleLabelList"/>
    <dgm:cxn modelId="{0A04D3F9-1B12-471F-9282-175FA6646D4D}" type="presParOf" srcId="{386D6D74-C0FD-4D1E-83BE-BFB2973BA990}" destId="{16FCFA86-F512-4206-8CB2-0F934532411B}" srcOrd="1" destOrd="0" presId="urn:microsoft.com/office/officeart/2018/5/layout/IconCircleLabelList"/>
    <dgm:cxn modelId="{EE769D9F-2A56-4493-AF02-486D053E0C60}" type="presParOf" srcId="{386D6D74-C0FD-4D1E-83BE-BFB2973BA990}" destId="{E3EAA9FB-04DE-47CE-8749-15C8E1C0FB51}" srcOrd="2" destOrd="0" presId="urn:microsoft.com/office/officeart/2018/5/layout/IconCircleLabelList"/>
    <dgm:cxn modelId="{B1C3499F-A710-4EC9-9E1D-D9F7D9A5E576}" type="presParOf" srcId="{386D6D74-C0FD-4D1E-83BE-BFB2973BA990}" destId="{89ED9166-DC22-4D9C-88A1-419888802721}" srcOrd="3" destOrd="0" presId="urn:microsoft.com/office/officeart/2018/5/layout/IconCircleLabelList"/>
    <dgm:cxn modelId="{FBDB6281-65A5-4AC8-9B89-9A3E01AB04A0}" type="presParOf" srcId="{2B4A1DAB-C25A-4E72-9EE3-AE1FF9540C24}" destId="{394B11C0-D78C-45B1-A860-40DDBE14B68C}" srcOrd="1" destOrd="0" presId="urn:microsoft.com/office/officeart/2018/5/layout/IconCircleLabelList"/>
    <dgm:cxn modelId="{914AB911-52D6-4A2F-B9D6-F3EF1576205A}" type="presParOf" srcId="{2B4A1DAB-C25A-4E72-9EE3-AE1FF9540C24}" destId="{6D932910-623B-4983-AE6D-DE872303D2E1}" srcOrd="2" destOrd="0" presId="urn:microsoft.com/office/officeart/2018/5/layout/IconCircleLabelList"/>
    <dgm:cxn modelId="{955DAC56-A8FA-4F4A-9122-50DD28940099}" type="presParOf" srcId="{6D932910-623B-4983-AE6D-DE872303D2E1}" destId="{6A9ADF09-B34D-44EC-8A7F-2695CD51B4FF}" srcOrd="0" destOrd="0" presId="urn:microsoft.com/office/officeart/2018/5/layout/IconCircleLabelList"/>
    <dgm:cxn modelId="{B53E4F54-663B-4042-AB31-AC2AE120809C}" type="presParOf" srcId="{6D932910-623B-4983-AE6D-DE872303D2E1}" destId="{DE8455BB-6A21-4D7E-91F9-52BBE36148BB}" srcOrd="1" destOrd="0" presId="urn:microsoft.com/office/officeart/2018/5/layout/IconCircleLabelList"/>
    <dgm:cxn modelId="{3C2305D1-32BF-41F8-82B0-D1F837DE9298}" type="presParOf" srcId="{6D932910-623B-4983-AE6D-DE872303D2E1}" destId="{B162D543-F16E-4F56-8B30-A6BBEC4048D7}" srcOrd="2" destOrd="0" presId="urn:microsoft.com/office/officeart/2018/5/layout/IconCircleLabelList"/>
    <dgm:cxn modelId="{C7179B9C-CB20-4256-929A-B69D51136661}" type="presParOf" srcId="{6D932910-623B-4983-AE6D-DE872303D2E1}" destId="{FF880D24-C97F-43A8-AC25-599757844B13}" srcOrd="3" destOrd="0" presId="urn:microsoft.com/office/officeart/2018/5/layout/IconCircleLabelList"/>
    <dgm:cxn modelId="{66C1D400-5F57-41E2-9EE7-F44226F3552D}" type="presParOf" srcId="{2B4A1DAB-C25A-4E72-9EE3-AE1FF9540C24}" destId="{A2F8BBEF-E532-4E96-905D-A101803BA082}" srcOrd="3" destOrd="0" presId="urn:microsoft.com/office/officeart/2018/5/layout/IconCircleLabelList"/>
    <dgm:cxn modelId="{C3D06147-B593-4AC7-BAAA-C7A30B983C57}" type="presParOf" srcId="{2B4A1DAB-C25A-4E72-9EE3-AE1FF9540C24}" destId="{5F70CC4E-2BF9-4427-BE2C-DE89C725AAE6}" srcOrd="4" destOrd="0" presId="urn:microsoft.com/office/officeart/2018/5/layout/IconCircleLabelList"/>
    <dgm:cxn modelId="{4EC689A8-91AA-40CB-987E-34349E31000F}" type="presParOf" srcId="{5F70CC4E-2BF9-4427-BE2C-DE89C725AAE6}" destId="{6508050F-6EE8-4AF6-AF0A-CE24941783CA}" srcOrd="0" destOrd="0" presId="urn:microsoft.com/office/officeart/2018/5/layout/IconCircleLabelList"/>
    <dgm:cxn modelId="{AB400176-14F0-455E-A65C-5EF25A7B1875}" type="presParOf" srcId="{5F70CC4E-2BF9-4427-BE2C-DE89C725AAE6}" destId="{C90B0E66-61AF-4A7F-AE54-7028011E03EC}" srcOrd="1" destOrd="0" presId="urn:microsoft.com/office/officeart/2018/5/layout/IconCircleLabelList"/>
    <dgm:cxn modelId="{82A2AF96-DEC9-4091-8795-0E9FBA81F19F}" type="presParOf" srcId="{5F70CC4E-2BF9-4427-BE2C-DE89C725AAE6}" destId="{D2E77A00-9602-449C-80A8-929CE00DB45A}" srcOrd="2" destOrd="0" presId="urn:microsoft.com/office/officeart/2018/5/layout/IconCircleLabelList"/>
    <dgm:cxn modelId="{3591D1EA-24B7-4927-95B9-563423BEABBE}" type="presParOf" srcId="{5F70CC4E-2BF9-4427-BE2C-DE89C725AAE6}" destId="{7AD0515B-C0C3-4D46-89C4-629A0CBADB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8CC59-AB17-4C2D-9544-964D92424A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C90157-A15F-4E63-942C-1D3B35062B1C}">
      <dgm:prSet/>
      <dgm:spPr/>
      <dgm:t>
        <a:bodyPr/>
        <a:lstStyle/>
        <a:p>
          <a:r>
            <a:rPr lang="en-US"/>
            <a:t>Database with boat and customer info tables.</a:t>
          </a:r>
        </a:p>
      </dgm:t>
    </dgm:pt>
    <dgm:pt modelId="{9BB96D4E-229D-4343-8DF4-4961D20285FD}" type="parTrans" cxnId="{FFA31EEF-0608-462C-B5C3-6C3B0B7B79A8}">
      <dgm:prSet/>
      <dgm:spPr/>
      <dgm:t>
        <a:bodyPr/>
        <a:lstStyle/>
        <a:p>
          <a:endParaRPr lang="en-US"/>
        </a:p>
      </dgm:t>
    </dgm:pt>
    <dgm:pt modelId="{4039B16D-124F-490A-96EB-D139314A43C5}" type="sibTrans" cxnId="{FFA31EEF-0608-462C-B5C3-6C3B0B7B79A8}">
      <dgm:prSet/>
      <dgm:spPr/>
      <dgm:t>
        <a:bodyPr/>
        <a:lstStyle/>
        <a:p>
          <a:endParaRPr lang="en-US"/>
        </a:p>
      </dgm:t>
    </dgm:pt>
    <dgm:pt modelId="{B485858A-7E99-453F-A66F-502E7E3F8E61}">
      <dgm:prSet/>
      <dgm:spPr/>
      <dgm:t>
        <a:bodyPr/>
        <a:lstStyle/>
        <a:p>
          <a:r>
            <a:rPr lang="en-US"/>
            <a:t>CRUD operations for data management.</a:t>
          </a:r>
        </a:p>
      </dgm:t>
    </dgm:pt>
    <dgm:pt modelId="{07306BCB-05B3-47A1-8DD9-EF4970A5ABB0}" type="parTrans" cxnId="{A4F01AF5-CFE3-4C14-A9BA-59BB9CCE6567}">
      <dgm:prSet/>
      <dgm:spPr/>
      <dgm:t>
        <a:bodyPr/>
        <a:lstStyle/>
        <a:p>
          <a:endParaRPr lang="en-US"/>
        </a:p>
      </dgm:t>
    </dgm:pt>
    <dgm:pt modelId="{1A43E7E9-7EF6-4015-B62C-229918F25766}" type="sibTrans" cxnId="{A4F01AF5-CFE3-4C14-A9BA-59BB9CCE6567}">
      <dgm:prSet/>
      <dgm:spPr/>
      <dgm:t>
        <a:bodyPr/>
        <a:lstStyle/>
        <a:p>
          <a:endParaRPr lang="en-US"/>
        </a:p>
      </dgm:t>
    </dgm:pt>
    <dgm:pt modelId="{7EF86DFA-E87F-4E10-A1EC-35C0B98787B2}">
      <dgm:prSet/>
      <dgm:spPr/>
      <dgm:t>
        <a:bodyPr/>
        <a:lstStyle/>
        <a:p>
          <a:r>
            <a:rPr lang="en-US"/>
            <a:t>Imported boat details from CSV.</a:t>
          </a:r>
        </a:p>
      </dgm:t>
    </dgm:pt>
    <dgm:pt modelId="{6A0C85D1-8C2B-4EE3-A5D1-EB83BAC7BBD2}" type="parTrans" cxnId="{DACBFBBE-CEDD-4E87-AED1-AE08A65AED21}">
      <dgm:prSet/>
      <dgm:spPr/>
      <dgm:t>
        <a:bodyPr/>
        <a:lstStyle/>
        <a:p>
          <a:endParaRPr lang="en-US"/>
        </a:p>
      </dgm:t>
    </dgm:pt>
    <dgm:pt modelId="{6C27E516-C113-4ACC-BF44-DEB06B73EA9D}" type="sibTrans" cxnId="{DACBFBBE-CEDD-4E87-AED1-AE08A65AED21}">
      <dgm:prSet/>
      <dgm:spPr/>
      <dgm:t>
        <a:bodyPr/>
        <a:lstStyle/>
        <a:p>
          <a:endParaRPr lang="en-US"/>
        </a:p>
      </dgm:t>
    </dgm:pt>
    <dgm:pt modelId="{83C3E178-C905-48E8-B84F-3ADC84DFACEB}">
      <dgm:prSet/>
      <dgm:spPr/>
      <dgm:t>
        <a:bodyPr/>
        <a:lstStyle/>
        <a:p>
          <a:r>
            <a:rPr lang="en-US"/>
            <a:t>Availability check before reservations.</a:t>
          </a:r>
        </a:p>
      </dgm:t>
    </dgm:pt>
    <dgm:pt modelId="{44D9CA29-2971-4206-9BF8-2F27B8FC50FC}" type="parTrans" cxnId="{A639FA02-3FBB-45A1-B83E-6A2F5FD74AD3}">
      <dgm:prSet/>
      <dgm:spPr/>
      <dgm:t>
        <a:bodyPr/>
        <a:lstStyle/>
        <a:p>
          <a:endParaRPr lang="en-US"/>
        </a:p>
      </dgm:t>
    </dgm:pt>
    <dgm:pt modelId="{AD4D174C-AB55-4C6D-BE7C-7254ABEBFB6A}" type="sibTrans" cxnId="{A639FA02-3FBB-45A1-B83E-6A2F5FD74AD3}">
      <dgm:prSet/>
      <dgm:spPr/>
      <dgm:t>
        <a:bodyPr/>
        <a:lstStyle/>
        <a:p>
          <a:endParaRPr lang="en-US"/>
        </a:p>
      </dgm:t>
    </dgm:pt>
    <dgm:pt modelId="{0CCCCAA8-E71F-4198-A2AF-2E0CB2436628}">
      <dgm:prSet/>
      <dgm:spPr/>
      <dgm:t>
        <a:bodyPr/>
        <a:lstStyle/>
        <a:p>
          <a:r>
            <a:rPr lang="en-US"/>
            <a:t>Admins manage boats, customers, reservations.</a:t>
          </a:r>
        </a:p>
      </dgm:t>
    </dgm:pt>
    <dgm:pt modelId="{AA2C532A-6C55-4C24-A2B1-4945F3F0F225}" type="parTrans" cxnId="{037A6597-A119-400B-9D22-70787D07AA53}">
      <dgm:prSet/>
      <dgm:spPr/>
      <dgm:t>
        <a:bodyPr/>
        <a:lstStyle/>
        <a:p>
          <a:endParaRPr lang="en-US"/>
        </a:p>
      </dgm:t>
    </dgm:pt>
    <dgm:pt modelId="{1D06E319-5DAE-47FB-B8FC-A3AD9A6796A8}" type="sibTrans" cxnId="{037A6597-A119-400B-9D22-70787D07AA53}">
      <dgm:prSet/>
      <dgm:spPr/>
      <dgm:t>
        <a:bodyPr/>
        <a:lstStyle/>
        <a:p>
          <a:endParaRPr lang="en-US"/>
        </a:p>
      </dgm:t>
    </dgm:pt>
    <dgm:pt modelId="{63235875-E264-4D61-AAF1-17C2243888B1}" type="pres">
      <dgm:prSet presAssocID="{A2B8CC59-AB17-4C2D-9544-964D92424A1D}" presName="root" presStyleCnt="0">
        <dgm:presLayoutVars>
          <dgm:dir/>
          <dgm:resizeHandles val="exact"/>
        </dgm:presLayoutVars>
      </dgm:prSet>
      <dgm:spPr/>
    </dgm:pt>
    <dgm:pt modelId="{D8914BD2-0B92-40C4-BFF7-1742E9643842}" type="pres">
      <dgm:prSet presAssocID="{B0C90157-A15F-4E63-942C-1D3B35062B1C}" presName="compNode" presStyleCnt="0"/>
      <dgm:spPr/>
    </dgm:pt>
    <dgm:pt modelId="{CB65B4DE-B94B-440C-A572-4B4A9A7EC445}" type="pres">
      <dgm:prSet presAssocID="{B0C90157-A15F-4E63-942C-1D3B35062B1C}" presName="bgRect" presStyleLbl="bgShp" presStyleIdx="0" presStyleCnt="5"/>
      <dgm:spPr/>
    </dgm:pt>
    <dgm:pt modelId="{6D6F6CE4-2CBC-4D9A-8F61-A7CC5E884E60}" type="pres">
      <dgm:prSet presAssocID="{B0C90157-A15F-4E63-942C-1D3B35062B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C7241F71-97B1-447E-AE39-9B98572857F9}" type="pres">
      <dgm:prSet presAssocID="{B0C90157-A15F-4E63-942C-1D3B35062B1C}" presName="spaceRect" presStyleCnt="0"/>
      <dgm:spPr/>
    </dgm:pt>
    <dgm:pt modelId="{0360DA02-30A3-4713-B7B9-B64F8CDB7427}" type="pres">
      <dgm:prSet presAssocID="{B0C90157-A15F-4E63-942C-1D3B35062B1C}" presName="parTx" presStyleLbl="revTx" presStyleIdx="0" presStyleCnt="5">
        <dgm:presLayoutVars>
          <dgm:chMax val="0"/>
          <dgm:chPref val="0"/>
        </dgm:presLayoutVars>
      </dgm:prSet>
      <dgm:spPr/>
    </dgm:pt>
    <dgm:pt modelId="{4E2EEB09-12CB-4A9F-BFCB-1F5C783D730E}" type="pres">
      <dgm:prSet presAssocID="{4039B16D-124F-490A-96EB-D139314A43C5}" presName="sibTrans" presStyleCnt="0"/>
      <dgm:spPr/>
    </dgm:pt>
    <dgm:pt modelId="{8422719B-BF47-481B-9352-AC3ECC9AF293}" type="pres">
      <dgm:prSet presAssocID="{B485858A-7E99-453F-A66F-502E7E3F8E61}" presName="compNode" presStyleCnt="0"/>
      <dgm:spPr/>
    </dgm:pt>
    <dgm:pt modelId="{FA7AD6F0-BE03-4519-B836-63A61B81ADCD}" type="pres">
      <dgm:prSet presAssocID="{B485858A-7E99-453F-A66F-502E7E3F8E61}" presName="bgRect" presStyleLbl="bgShp" presStyleIdx="1" presStyleCnt="5"/>
      <dgm:spPr/>
    </dgm:pt>
    <dgm:pt modelId="{1D96D4DD-0F01-40DA-855A-6E5627D5DC9F}" type="pres">
      <dgm:prSet presAssocID="{B485858A-7E99-453F-A66F-502E7E3F8E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41FEB3-811F-4C4E-B533-D6E66FC495A6}" type="pres">
      <dgm:prSet presAssocID="{B485858A-7E99-453F-A66F-502E7E3F8E61}" presName="spaceRect" presStyleCnt="0"/>
      <dgm:spPr/>
    </dgm:pt>
    <dgm:pt modelId="{1AAD09FE-A2E7-4254-A4DB-730D81EF6319}" type="pres">
      <dgm:prSet presAssocID="{B485858A-7E99-453F-A66F-502E7E3F8E61}" presName="parTx" presStyleLbl="revTx" presStyleIdx="1" presStyleCnt="5">
        <dgm:presLayoutVars>
          <dgm:chMax val="0"/>
          <dgm:chPref val="0"/>
        </dgm:presLayoutVars>
      </dgm:prSet>
      <dgm:spPr/>
    </dgm:pt>
    <dgm:pt modelId="{EEBC7D9D-1C0C-4C3C-BC26-1DF95BD83955}" type="pres">
      <dgm:prSet presAssocID="{1A43E7E9-7EF6-4015-B62C-229918F25766}" presName="sibTrans" presStyleCnt="0"/>
      <dgm:spPr/>
    </dgm:pt>
    <dgm:pt modelId="{DE7C6F99-29CF-4EED-B1D7-C44DC86AE2C7}" type="pres">
      <dgm:prSet presAssocID="{7EF86DFA-E87F-4E10-A1EC-35C0B98787B2}" presName="compNode" presStyleCnt="0"/>
      <dgm:spPr/>
    </dgm:pt>
    <dgm:pt modelId="{26D2DC15-B22F-4C36-9394-B5425A3C73DF}" type="pres">
      <dgm:prSet presAssocID="{7EF86DFA-E87F-4E10-A1EC-35C0B98787B2}" presName="bgRect" presStyleLbl="bgShp" presStyleIdx="2" presStyleCnt="5"/>
      <dgm:spPr/>
    </dgm:pt>
    <dgm:pt modelId="{EA1E67B7-4EE6-41C1-B431-4A30C6E3ACCE}" type="pres">
      <dgm:prSet presAssocID="{7EF86DFA-E87F-4E10-A1EC-35C0B98787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19DA3AEF-956E-4405-BAE5-B665C55A0E07}" type="pres">
      <dgm:prSet presAssocID="{7EF86DFA-E87F-4E10-A1EC-35C0B98787B2}" presName="spaceRect" presStyleCnt="0"/>
      <dgm:spPr/>
    </dgm:pt>
    <dgm:pt modelId="{A5B03F54-7A41-4E7D-ABDE-D632E7414390}" type="pres">
      <dgm:prSet presAssocID="{7EF86DFA-E87F-4E10-A1EC-35C0B98787B2}" presName="parTx" presStyleLbl="revTx" presStyleIdx="2" presStyleCnt="5">
        <dgm:presLayoutVars>
          <dgm:chMax val="0"/>
          <dgm:chPref val="0"/>
        </dgm:presLayoutVars>
      </dgm:prSet>
      <dgm:spPr/>
    </dgm:pt>
    <dgm:pt modelId="{DABF6506-0583-4AA0-821D-D6574520D20F}" type="pres">
      <dgm:prSet presAssocID="{6C27E516-C113-4ACC-BF44-DEB06B73EA9D}" presName="sibTrans" presStyleCnt="0"/>
      <dgm:spPr/>
    </dgm:pt>
    <dgm:pt modelId="{E4A12AE6-6FE2-4401-996B-49E271DBD01F}" type="pres">
      <dgm:prSet presAssocID="{83C3E178-C905-48E8-B84F-3ADC84DFACEB}" presName="compNode" presStyleCnt="0"/>
      <dgm:spPr/>
    </dgm:pt>
    <dgm:pt modelId="{CC7A22FA-F22F-4358-B9B9-3617C47F850D}" type="pres">
      <dgm:prSet presAssocID="{83C3E178-C905-48E8-B84F-3ADC84DFACEB}" presName="bgRect" presStyleLbl="bgShp" presStyleIdx="3" presStyleCnt="5"/>
      <dgm:spPr/>
    </dgm:pt>
    <dgm:pt modelId="{E147F0B2-7DB1-4994-A73A-24DF19C9BB14}" type="pres">
      <dgm:prSet presAssocID="{83C3E178-C905-48E8-B84F-3ADC84DFAC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CA0A24A-2A2D-4157-AC65-949A7299429C}" type="pres">
      <dgm:prSet presAssocID="{83C3E178-C905-48E8-B84F-3ADC84DFACEB}" presName="spaceRect" presStyleCnt="0"/>
      <dgm:spPr/>
    </dgm:pt>
    <dgm:pt modelId="{FA3FF2B7-1D8E-4C02-A53D-D64ECC0B513E}" type="pres">
      <dgm:prSet presAssocID="{83C3E178-C905-48E8-B84F-3ADC84DFACEB}" presName="parTx" presStyleLbl="revTx" presStyleIdx="3" presStyleCnt="5">
        <dgm:presLayoutVars>
          <dgm:chMax val="0"/>
          <dgm:chPref val="0"/>
        </dgm:presLayoutVars>
      </dgm:prSet>
      <dgm:spPr/>
    </dgm:pt>
    <dgm:pt modelId="{5D3B6810-8E76-4D9C-973E-668991A0F003}" type="pres">
      <dgm:prSet presAssocID="{AD4D174C-AB55-4C6D-BE7C-7254ABEBFB6A}" presName="sibTrans" presStyleCnt="0"/>
      <dgm:spPr/>
    </dgm:pt>
    <dgm:pt modelId="{781EC6BC-E3C5-4B7B-8207-00D4E08DC9BD}" type="pres">
      <dgm:prSet presAssocID="{0CCCCAA8-E71F-4198-A2AF-2E0CB2436628}" presName="compNode" presStyleCnt="0"/>
      <dgm:spPr/>
    </dgm:pt>
    <dgm:pt modelId="{A0B58E08-0169-4BAC-84CB-2E648ED328F0}" type="pres">
      <dgm:prSet presAssocID="{0CCCCAA8-E71F-4198-A2AF-2E0CB2436628}" presName="bgRect" presStyleLbl="bgShp" presStyleIdx="4" presStyleCnt="5"/>
      <dgm:spPr/>
    </dgm:pt>
    <dgm:pt modelId="{B67A3C06-C6DB-4E10-9E3B-D3C1C4714B15}" type="pres">
      <dgm:prSet presAssocID="{0CCCCAA8-E71F-4198-A2AF-2E0CB24366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6429696D-2DD1-4372-A158-28A5071965C8}" type="pres">
      <dgm:prSet presAssocID="{0CCCCAA8-E71F-4198-A2AF-2E0CB2436628}" presName="spaceRect" presStyleCnt="0"/>
      <dgm:spPr/>
    </dgm:pt>
    <dgm:pt modelId="{4D665B88-53E0-4C18-A67E-D3FC1A79D131}" type="pres">
      <dgm:prSet presAssocID="{0CCCCAA8-E71F-4198-A2AF-2E0CB243662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639FA02-3FBB-45A1-B83E-6A2F5FD74AD3}" srcId="{A2B8CC59-AB17-4C2D-9544-964D92424A1D}" destId="{83C3E178-C905-48E8-B84F-3ADC84DFACEB}" srcOrd="3" destOrd="0" parTransId="{44D9CA29-2971-4206-9BF8-2F27B8FC50FC}" sibTransId="{AD4D174C-AB55-4C6D-BE7C-7254ABEBFB6A}"/>
    <dgm:cxn modelId="{57ABD53D-3AFB-42D3-BD1C-07FD511AB1E0}" type="presOf" srcId="{B485858A-7E99-453F-A66F-502E7E3F8E61}" destId="{1AAD09FE-A2E7-4254-A4DB-730D81EF6319}" srcOrd="0" destOrd="0" presId="urn:microsoft.com/office/officeart/2018/2/layout/IconVerticalSolidList"/>
    <dgm:cxn modelId="{D6362343-2E8C-40D4-94BC-2120120F9A96}" type="presOf" srcId="{B0C90157-A15F-4E63-942C-1D3B35062B1C}" destId="{0360DA02-30A3-4713-B7B9-B64F8CDB7427}" srcOrd="0" destOrd="0" presId="urn:microsoft.com/office/officeart/2018/2/layout/IconVerticalSolidList"/>
    <dgm:cxn modelId="{8AC4FC6C-2804-4948-9441-4DDDC41B99D3}" type="presOf" srcId="{0CCCCAA8-E71F-4198-A2AF-2E0CB2436628}" destId="{4D665B88-53E0-4C18-A67E-D3FC1A79D131}" srcOrd="0" destOrd="0" presId="urn:microsoft.com/office/officeart/2018/2/layout/IconVerticalSolidList"/>
    <dgm:cxn modelId="{037A6597-A119-400B-9D22-70787D07AA53}" srcId="{A2B8CC59-AB17-4C2D-9544-964D92424A1D}" destId="{0CCCCAA8-E71F-4198-A2AF-2E0CB2436628}" srcOrd="4" destOrd="0" parTransId="{AA2C532A-6C55-4C24-A2B1-4945F3F0F225}" sibTransId="{1D06E319-5DAE-47FB-B8FC-A3AD9A6796A8}"/>
    <dgm:cxn modelId="{39A411A9-935B-401F-9071-B805E35BB452}" type="presOf" srcId="{83C3E178-C905-48E8-B84F-3ADC84DFACEB}" destId="{FA3FF2B7-1D8E-4C02-A53D-D64ECC0B513E}" srcOrd="0" destOrd="0" presId="urn:microsoft.com/office/officeart/2018/2/layout/IconVerticalSolidList"/>
    <dgm:cxn modelId="{DACBFBBE-CEDD-4E87-AED1-AE08A65AED21}" srcId="{A2B8CC59-AB17-4C2D-9544-964D92424A1D}" destId="{7EF86DFA-E87F-4E10-A1EC-35C0B98787B2}" srcOrd="2" destOrd="0" parTransId="{6A0C85D1-8C2B-4EE3-A5D1-EB83BAC7BBD2}" sibTransId="{6C27E516-C113-4ACC-BF44-DEB06B73EA9D}"/>
    <dgm:cxn modelId="{BC17D5C0-8C87-4E37-BCDE-E360C060F25F}" type="presOf" srcId="{A2B8CC59-AB17-4C2D-9544-964D92424A1D}" destId="{63235875-E264-4D61-AAF1-17C2243888B1}" srcOrd="0" destOrd="0" presId="urn:microsoft.com/office/officeart/2018/2/layout/IconVerticalSolidList"/>
    <dgm:cxn modelId="{CFC7F5DB-A35D-49C4-A514-44B791D45449}" type="presOf" srcId="{7EF86DFA-E87F-4E10-A1EC-35C0B98787B2}" destId="{A5B03F54-7A41-4E7D-ABDE-D632E7414390}" srcOrd="0" destOrd="0" presId="urn:microsoft.com/office/officeart/2018/2/layout/IconVerticalSolidList"/>
    <dgm:cxn modelId="{FFA31EEF-0608-462C-B5C3-6C3B0B7B79A8}" srcId="{A2B8CC59-AB17-4C2D-9544-964D92424A1D}" destId="{B0C90157-A15F-4E63-942C-1D3B35062B1C}" srcOrd="0" destOrd="0" parTransId="{9BB96D4E-229D-4343-8DF4-4961D20285FD}" sibTransId="{4039B16D-124F-490A-96EB-D139314A43C5}"/>
    <dgm:cxn modelId="{A4F01AF5-CFE3-4C14-A9BA-59BB9CCE6567}" srcId="{A2B8CC59-AB17-4C2D-9544-964D92424A1D}" destId="{B485858A-7E99-453F-A66F-502E7E3F8E61}" srcOrd="1" destOrd="0" parTransId="{07306BCB-05B3-47A1-8DD9-EF4970A5ABB0}" sibTransId="{1A43E7E9-7EF6-4015-B62C-229918F25766}"/>
    <dgm:cxn modelId="{B43D69FC-BC38-43D5-9B7E-D54149AE2EDF}" type="presParOf" srcId="{63235875-E264-4D61-AAF1-17C2243888B1}" destId="{D8914BD2-0B92-40C4-BFF7-1742E9643842}" srcOrd="0" destOrd="0" presId="urn:microsoft.com/office/officeart/2018/2/layout/IconVerticalSolidList"/>
    <dgm:cxn modelId="{279716E9-AD8F-490E-9D8B-3CBD9A127AFB}" type="presParOf" srcId="{D8914BD2-0B92-40C4-BFF7-1742E9643842}" destId="{CB65B4DE-B94B-440C-A572-4B4A9A7EC445}" srcOrd="0" destOrd="0" presId="urn:microsoft.com/office/officeart/2018/2/layout/IconVerticalSolidList"/>
    <dgm:cxn modelId="{9A7F78B6-948D-4FA8-9585-573ADEBDC5E3}" type="presParOf" srcId="{D8914BD2-0B92-40C4-BFF7-1742E9643842}" destId="{6D6F6CE4-2CBC-4D9A-8F61-A7CC5E884E60}" srcOrd="1" destOrd="0" presId="urn:microsoft.com/office/officeart/2018/2/layout/IconVerticalSolidList"/>
    <dgm:cxn modelId="{D52F33F5-4DAE-4519-B72E-6E63B9148FF1}" type="presParOf" srcId="{D8914BD2-0B92-40C4-BFF7-1742E9643842}" destId="{C7241F71-97B1-447E-AE39-9B98572857F9}" srcOrd="2" destOrd="0" presId="urn:microsoft.com/office/officeart/2018/2/layout/IconVerticalSolidList"/>
    <dgm:cxn modelId="{8307ADB7-3872-4C72-97B3-0E6904B7DE16}" type="presParOf" srcId="{D8914BD2-0B92-40C4-BFF7-1742E9643842}" destId="{0360DA02-30A3-4713-B7B9-B64F8CDB7427}" srcOrd="3" destOrd="0" presId="urn:microsoft.com/office/officeart/2018/2/layout/IconVerticalSolidList"/>
    <dgm:cxn modelId="{1146945A-660E-4249-8BE6-F5FE89DD862D}" type="presParOf" srcId="{63235875-E264-4D61-AAF1-17C2243888B1}" destId="{4E2EEB09-12CB-4A9F-BFCB-1F5C783D730E}" srcOrd="1" destOrd="0" presId="urn:microsoft.com/office/officeart/2018/2/layout/IconVerticalSolidList"/>
    <dgm:cxn modelId="{2C5F7C94-8A19-47DC-89ED-305DBB7B8A11}" type="presParOf" srcId="{63235875-E264-4D61-AAF1-17C2243888B1}" destId="{8422719B-BF47-481B-9352-AC3ECC9AF293}" srcOrd="2" destOrd="0" presId="urn:microsoft.com/office/officeart/2018/2/layout/IconVerticalSolidList"/>
    <dgm:cxn modelId="{8361765E-6FA0-429A-A094-74A9988066DE}" type="presParOf" srcId="{8422719B-BF47-481B-9352-AC3ECC9AF293}" destId="{FA7AD6F0-BE03-4519-B836-63A61B81ADCD}" srcOrd="0" destOrd="0" presId="urn:microsoft.com/office/officeart/2018/2/layout/IconVerticalSolidList"/>
    <dgm:cxn modelId="{9711DEAE-267A-4D84-9CAF-3AF10E1A8218}" type="presParOf" srcId="{8422719B-BF47-481B-9352-AC3ECC9AF293}" destId="{1D96D4DD-0F01-40DA-855A-6E5627D5DC9F}" srcOrd="1" destOrd="0" presId="urn:microsoft.com/office/officeart/2018/2/layout/IconVerticalSolidList"/>
    <dgm:cxn modelId="{89AC2792-9F06-4972-9F86-984546AFB119}" type="presParOf" srcId="{8422719B-BF47-481B-9352-AC3ECC9AF293}" destId="{2F41FEB3-811F-4C4E-B533-D6E66FC495A6}" srcOrd="2" destOrd="0" presId="urn:microsoft.com/office/officeart/2018/2/layout/IconVerticalSolidList"/>
    <dgm:cxn modelId="{D0AF1F19-E276-4961-93DA-337A9D0D1103}" type="presParOf" srcId="{8422719B-BF47-481B-9352-AC3ECC9AF293}" destId="{1AAD09FE-A2E7-4254-A4DB-730D81EF6319}" srcOrd="3" destOrd="0" presId="urn:microsoft.com/office/officeart/2018/2/layout/IconVerticalSolidList"/>
    <dgm:cxn modelId="{D87595C3-9F01-4A45-9B85-0D7B2BB060E5}" type="presParOf" srcId="{63235875-E264-4D61-AAF1-17C2243888B1}" destId="{EEBC7D9D-1C0C-4C3C-BC26-1DF95BD83955}" srcOrd="3" destOrd="0" presId="urn:microsoft.com/office/officeart/2018/2/layout/IconVerticalSolidList"/>
    <dgm:cxn modelId="{0F495EE6-1A99-4F27-A09A-687F4330C10B}" type="presParOf" srcId="{63235875-E264-4D61-AAF1-17C2243888B1}" destId="{DE7C6F99-29CF-4EED-B1D7-C44DC86AE2C7}" srcOrd="4" destOrd="0" presId="urn:microsoft.com/office/officeart/2018/2/layout/IconVerticalSolidList"/>
    <dgm:cxn modelId="{88ECFF43-910F-4CEC-9B64-F6067185C553}" type="presParOf" srcId="{DE7C6F99-29CF-4EED-B1D7-C44DC86AE2C7}" destId="{26D2DC15-B22F-4C36-9394-B5425A3C73DF}" srcOrd="0" destOrd="0" presId="urn:microsoft.com/office/officeart/2018/2/layout/IconVerticalSolidList"/>
    <dgm:cxn modelId="{1283BACE-F258-400E-A619-038D5DAB4554}" type="presParOf" srcId="{DE7C6F99-29CF-4EED-B1D7-C44DC86AE2C7}" destId="{EA1E67B7-4EE6-41C1-B431-4A30C6E3ACCE}" srcOrd="1" destOrd="0" presId="urn:microsoft.com/office/officeart/2018/2/layout/IconVerticalSolidList"/>
    <dgm:cxn modelId="{0830CB34-DFB1-4E85-8326-A8B7B9E391DA}" type="presParOf" srcId="{DE7C6F99-29CF-4EED-B1D7-C44DC86AE2C7}" destId="{19DA3AEF-956E-4405-BAE5-B665C55A0E07}" srcOrd="2" destOrd="0" presId="urn:microsoft.com/office/officeart/2018/2/layout/IconVerticalSolidList"/>
    <dgm:cxn modelId="{94FCBABA-3AE9-47C0-9A97-2ACDDC35D635}" type="presParOf" srcId="{DE7C6F99-29CF-4EED-B1D7-C44DC86AE2C7}" destId="{A5B03F54-7A41-4E7D-ABDE-D632E7414390}" srcOrd="3" destOrd="0" presId="urn:microsoft.com/office/officeart/2018/2/layout/IconVerticalSolidList"/>
    <dgm:cxn modelId="{CEC280AB-5EC3-42F6-8711-1AD8FB4E9CFA}" type="presParOf" srcId="{63235875-E264-4D61-AAF1-17C2243888B1}" destId="{DABF6506-0583-4AA0-821D-D6574520D20F}" srcOrd="5" destOrd="0" presId="urn:microsoft.com/office/officeart/2018/2/layout/IconVerticalSolidList"/>
    <dgm:cxn modelId="{0DE21D9F-1A6A-45FB-95BC-628A021BA2F8}" type="presParOf" srcId="{63235875-E264-4D61-AAF1-17C2243888B1}" destId="{E4A12AE6-6FE2-4401-996B-49E271DBD01F}" srcOrd="6" destOrd="0" presId="urn:microsoft.com/office/officeart/2018/2/layout/IconVerticalSolidList"/>
    <dgm:cxn modelId="{30BDDBF3-C3FF-415F-8446-9A6F1C6444BA}" type="presParOf" srcId="{E4A12AE6-6FE2-4401-996B-49E271DBD01F}" destId="{CC7A22FA-F22F-4358-B9B9-3617C47F850D}" srcOrd="0" destOrd="0" presId="urn:microsoft.com/office/officeart/2018/2/layout/IconVerticalSolidList"/>
    <dgm:cxn modelId="{158C7ECA-0CF5-4EB4-9B8A-3F81C8C0CB9D}" type="presParOf" srcId="{E4A12AE6-6FE2-4401-996B-49E271DBD01F}" destId="{E147F0B2-7DB1-4994-A73A-24DF19C9BB14}" srcOrd="1" destOrd="0" presId="urn:microsoft.com/office/officeart/2018/2/layout/IconVerticalSolidList"/>
    <dgm:cxn modelId="{5F528F35-562A-4E91-B97C-4B3EF496D149}" type="presParOf" srcId="{E4A12AE6-6FE2-4401-996B-49E271DBD01F}" destId="{ACA0A24A-2A2D-4157-AC65-949A7299429C}" srcOrd="2" destOrd="0" presId="urn:microsoft.com/office/officeart/2018/2/layout/IconVerticalSolidList"/>
    <dgm:cxn modelId="{8D6F4AF1-33BD-444D-9D12-E2A044D4FFD5}" type="presParOf" srcId="{E4A12AE6-6FE2-4401-996B-49E271DBD01F}" destId="{FA3FF2B7-1D8E-4C02-A53D-D64ECC0B513E}" srcOrd="3" destOrd="0" presId="urn:microsoft.com/office/officeart/2018/2/layout/IconVerticalSolidList"/>
    <dgm:cxn modelId="{4BAE7ED3-3D6B-42D9-86A7-9C21F0B1DC87}" type="presParOf" srcId="{63235875-E264-4D61-AAF1-17C2243888B1}" destId="{5D3B6810-8E76-4D9C-973E-668991A0F003}" srcOrd="7" destOrd="0" presId="urn:microsoft.com/office/officeart/2018/2/layout/IconVerticalSolidList"/>
    <dgm:cxn modelId="{66C2A7C3-5CC3-4C26-8411-8E9D262583D4}" type="presParOf" srcId="{63235875-E264-4D61-AAF1-17C2243888B1}" destId="{781EC6BC-E3C5-4B7B-8207-00D4E08DC9BD}" srcOrd="8" destOrd="0" presId="urn:microsoft.com/office/officeart/2018/2/layout/IconVerticalSolidList"/>
    <dgm:cxn modelId="{0C196694-E4EA-4480-8577-5B2157C5AAE2}" type="presParOf" srcId="{781EC6BC-E3C5-4B7B-8207-00D4E08DC9BD}" destId="{A0B58E08-0169-4BAC-84CB-2E648ED328F0}" srcOrd="0" destOrd="0" presId="urn:microsoft.com/office/officeart/2018/2/layout/IconVerticalSolidList"/>
    <dgm:cxn modelId="{9ABB3204-F355-416D-A8A0-6ED82B6AF1D8}" type="presParOf" srcId="{781EC6BC-E3C5-4B7B-8207-00D4E08DC9BD}" destId="{B67A3C06-C6DB-4E10-9E3B-D3C1C4714B15}" srcOrd="1" destOrd="0" presId="urn:microsoft.com/office/officeart/2018/2/layout/IconVerticalSolidList"/>
    <dgm:cxn modelId="{4BDD17C1-7201-46DF-8D4D-3965AA205EEB}" type="presParOf" srcId="{781EC6BC-E3C5-4B7B-8207-00D4E08DC9BD}" destId="{6429696D-2DD1-4372-A158-28A5071965C8}" srcOrd="2" destOrd="0" presId="urn:microsoft.com/office/officeart/2018/2/layout/IconVerticalSolidList"/>
    <dgm:cxn modelId="{C6606126-864C-4328-9308-6BA2E72BFEA7}" type="presParOf" srcId="{781EC6BC-E3C5-4B7B-8207-00D4E08DC9BD}" destId="{4D665B88-53E0-4C18-A67E-D3FC1A79D1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1DBADF-C5A2-40AE-AA28-C45967FA306B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6ED337E-8EDF-4D66-9EA1-44DCE8B35FEE}">
      <dgm:prSet/>
      <dgm:spPr/>
      <dgm:t>
        <a:bodyPr/>
        <a:lstStyle/>
        <a:p>
          <a:r>
            <a:rPr lang="en-US"/>
            <a:t>Utilizes try-except blocks to handle exceptions and errors gracefully.</a:t>
          </a:r>
        </a:p>
      </dgm:t>
    </dgm:pt>
    <dgm:pt modelId="{6376F0C0-7528-403D-8A16-7891889398D2}" type="parTrans" cxnId="{8307E55D-B083-4E36-BA73-F7EE09CCB890}">
      <dgm:prSet/>
      <dgm:spPr/>
      <dgm:t>
        <a:bodyPr/>
        <a:lstStyle/>
        <a:p>
          <a:endParaRPr lang="en-US"/>
        </a:p>
      </dgm:t>
    </dgm:pt>
    <dgm:pt modelId="{3178E480-D6E1-4066-907C-12CF8E6AB2F3}" type="sibTrans" cxnId="{8307E55D-B083-4E36-BA73-F7EE09CCB890}">
      <dgm:prSet/>
      <dgm:spPr/>
      <dgm:t>
        <a:bodyPr/>
        <a:lstStyle/>
        <a:p>
          <a:endParaRPr lang="en-US"/>
        </a:p>
      </dgm:t>
    </dgm:pt>
    <dgm:pt modelId="{18D5627F-02EE-47A6-9397-F08D0268FC48}">
      <dgm:prSet/>
      <dgm:spPr/>
      <dgm:t>
        <a:bodyPr/>
        <a:lstStyle/>
        <a:p>
          <a:r>
            <a:rPr lang="en-US"/>
            <a:t>Proactive handling of potential issues during database and file operations.</a:t>
          </a:r>
        </a:p>
      </dgm:t>
    </dgm:pt>
    <dgm:pt modelId="{FA556F4D-3537-400C-B5CD-2736BC3AA830}" type="parTrans" cxnId="{DA5B7FF4-D5B1-4952-A0C9-362D125C2308}">
      <dgm:prSet/>
      <dgm:spPr/>
      <dgm:t>
        <a:bodyPr/>
        <a:lstStyle/>
        <a:p>
          <a:endParaRPr lang="en-US"/>
        </a:p>
      </dgm:t>
    </dgm:pt>
    <dgm:pt modelId="{8A7AF20B-6356-4A3E-872E-C8E7C3A04641}" type="sibTrans" cxnId="{DA5B7FF4-D5B1-4952-A0C9-362D125C2308}">
      <dgm:prSet/>
      <dgm:spPr/>
      <dgm:t>
        <a:bodyPr/>
        <a:lstStyle/>
        <a:p>
          <a:endParaRPr lang="en-US"/>
        </a:p>
      </dgm:t>
    </dgm:pt>
    <dgm:pt modelId="{36473357-78B4-45FC-B1C3-14ED6A11D4DA}">
      <dgm:prSet/>
      <dgm:spPr/>
      <dgm:t>
        <a:bodyPr/>
        <a:lstStyle/>
        <a:p>
          <a:r>
            <a:rPr lang="en-US"/>
            <a:t>Specific error messages for improved debugging and understanding.</a:t>
          </a:r>
        </a:p>
      </dgm:t>
    </dgm:pt>
    <dgm:pt modelId="{BF0F8D5F-8A7D-4FBB-A932-47B815823CB5}" type="parTrans" cxnId="{9B0962B2-1335-40EB-BB4C-8182715C8361}">
      <dgm:prSet/>
      <dgm:spPr/>
      <dgm:t>
        <a:bodyPr/>
        <a:lstStyle/>
        <a:p>
          <a:endParaRPr lang="en-US"/>
        </a:p>
      </dgm:t>
    </dgm:pt>
    <dgm:pt modelId="{ECF2FBF7-F908-44F5-A42D-9C3A0C03FBF7}" type="sibTrans" cxnId="{9B0962B2-1335-40EB-BB4C-8182715C8361}">
      <dgm:prSet/>
      <dgm:spPr/>
      <dgm:t>
        <a:bodyPr/>
        <a:lstStyle/>
        <a:p>
          <a:endParaRPr lang="en-US"/>
        </a:p>
      </dgm:t>
    </dgm:pt>
    <dgm:pt modelId="{98EBAD3D-69DB-40C6-83E6-734865FFB70E}" type="pres">
      <dgm:prSet presAssocID="{FE1DBADF-C5A2-40AE-AA28-C45967FA30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A23E3F-67CD-43C3-ABF1-671744F8128F}" type="pres">
      <dgm:prSet presAssocID="{66ED337E-8EDF-4D66-9EA1-44DCE8B35FEE}" presName="hierRoot1" presStyleCnt="0"/>
      <dgm:spPr/>
    </dgm:pt>
    <dgm:pt modelId="{FA94DFC5-9CF8-4EA8-8BE9-7F733E39C64C}" type="pres">
      <dgm:prSet presAssocID="{66ED337E-8EDF-4D66-9EA1-44DCE8B35FEE}" presName="composite" presStyleCnt="0"/>
      <dgm:spPr/>
    </dgm:pt>
    <dgm:pt modelId="{ABF66CAA-E8A0-466F-9BE7-FF513E6AAFCF}" type="pres">
      <dgm:prSet presAssocID="{66ED337E-8EDF-4D66-9EA1-44DCE8B35FEE}" presName="background" presStyleLbl="node0" presStyleIdx="0" presStyleCnt="3"/>
      <dgm:spPr/>
    </dgm:pt>
    <dgm:pt modelId="{D97246F3-FD82-4DEE-A517-0F20525A8E9D}" type="pres">
      <dgm:prSet presAssocID="{66ED337E-8EDF-4D66-9EA1-44DCE8B35FEE}" presName="text" presStyleLbl="fgAcc0" presStyleIdx="0" presStyleCnt="3">
        <dgm:presLayoutVars>
          <dgm:chPref val="3"/>
        </dgm:presLayoutVars>
      </dgm:prSet>
      <dgm:spPr/>
    </dgm:pt>
    <dgm:pt modelId="{F76D9772-9769-4467-8CBA-2C84B1D5794F}" type="pres">
      <dgm:prSet presAssocID="{66ED337E-8EDF-4D66-9EA1-44DCE8B35FEE}" presName="hierChild2" presStyleCnt="0"/>
      <dgm:spPr/>
    </dgm:pt>
    <dgm:pt modelId="{9C5D0CFB-66BC-4444-A24C-6DA7ECBDF6F8}" type="pres">
      <dgm:prSet presAssocID="{18D5627F-02EE-47A6-9397-F08D0268FC48}" presName="hierRoot1" presStyleCnt="0"/>
      <dgm:spPr/>
    </dgm:pt>
    <dgm:pt modelId="{59830464-C5C5-482D-8AA9-CAA68C99AD2A}" type="pres">
      <dgm:prSet presAssocID="{18D5627F-02EE-47A6-9397-F08D0268FC48}" presName="composite" presStyleCnt="0"/>
      <dgm:spPr/>
    </dgm:pt>
    <dgm:pt modelId="{F0BF24BA-D26E-45E2-B105-A7659EDBD2AA}" type="pres">
      <dgm:prSet presAssocID="{18D5627F-02EE-47A6-9397-F08D0268FC48}" presName="background" presStyleLbl="node0" presStyleIdx="1" presStyleCnt="3"/>
      <dgm:spPr/>
    </dgm:pt>
    <dgm:pt modelId="{B34417CD-83AD-4671-9C69-258784A815DB}" type="pres">
      <dgm:prSet presAssocID="{18D5627F-02EE-47A6-9397-F08D0268FC48}" presName="text" presStyleLbl="fgAcc0" presStyleIdx="1" presStyleCnt="3">
        <dgm:presLayoutVars>
          <dgm:chPref val="3"/>
        </dgm:presLayoutVars>
      </dgm:prSet>
      <dgm:spPr/>
    </dgm:pt>
    <dgm:pt modelId="{E2510178-782E-47CD-B68E-3A2AE14A2679}" type="pres">
      <dgm:prSet presAssocID="{18D5627F-02EE-47A6-9397-F08D0268FC48}" presName="hierChild2" presStyleCnt="0"/>
      <dgm:spPr/>
    </dgm:pt>
    <dgm:pt modelId="{52B095F0-4AD1-43C4-95B7-D74CE0AECE64}" type="pres">
      <dgm:prSet presAssocID="{36473357-78B4-45FC-B1C3-14ED6A11D4DA}" presName="hierRoot1" presStyleCnt="0"/>
      <dgm:spPr/>
    </dgm:pt>
    <dgm:pt modelId="{5FF8D580-5E95-4D6A-9E20-35F154D633E0}" type="pres">
      <dgm:prSet presAssocID="{36473357-78B4-45FC-B1C3-14ED6A11D4DA}" presName="composite" presStyleCnt="0"/>
      <dgm:spPr/>
    </dgm:pt>
    <dgm:pt modelId="{5B058DD6-9A84-48AD-A154-69998B7B0614}" type="pres">
      <dgm:prSet presAssocID="{36473357-78B4-45FC-B1C3-14ED6A11D4DA}" presName="background" presStyleLbl="node0" presStyleIdx="2" presStyleCnt="3"/>
      <dgm:spPr/>
    </dgm:pt>
    <dgm:pt modelId="{0578E8BB-961A-4C87-9D6E-0A6885878B11}" type="pres">
      <dgm:prSet presAssocID="{36473357-78B4-45FC-B1C3-14ED6A11D4DA}" presName="text" presStyleLbl="fgAcc0" presStyleIdx="2" presStyleCnt="3">
        <dgm:presLayoutVars>
          <dgm:chPref val="3"/>
        </dgm:presLayoutVars>
      </dgm:prSet>
      <dgm:spPr/>
    </dgm:pt>
    <dgm:pt modelId="{21937AE1-BC65-4612-BBCC-19D2DA2D34B4}" type="pres">
      <dgm:prSet presAssocID="{36473357-78B4-45FC-B1C3-14ED6A11D4DA}" presName="hierChild2" presStyleCnt="0"/>
      <dgm:spPr/>
    </dgm:pt>
  </dgm:ptLst>
  <dgm:cxnLst>
    <dgm:cxn modelId="{89DD2030-2C29-4273-9A5E-10155A310EF2}" type="presOf" srcId="{FE1DBADF-C5A2-40AE-AA28-C45967FA306B}" destId="{98EBAD3D-69DB-40C6-83E6-734865FFB70E}" srcOrd="0" destOrd="0" presId="urn:microsoft.com/office/officeart/2005/8/layout/hierarchy1"/>
    <dgm:cxn modelId="{8307E55D-B083-4E36-BA73-F7EE09CCB890}" srcId="{FE1DBADF-C5A2-40AE-AA28-C45967FA306B}" destId="{66ED337E-8EDF-4D66-9EA1-44DCE8B35FEE}" srcOrd="0" destOrd="0" parTransId="{6376F0C0-7528-403D-8A16-7891889398D2}" sibTransId="{3178E480-D6E1-4066-907C-12CF8E6AB2F3}"/>
    <dgm:cxn modelId="{50CE4F41-91B3-4C21-8084-3E14560EBDAD}" type="presOf" srcId="{66ED337E-8EDF-4D66-9EA1-44DCE8B35FEE}" destId="{D97246F3-FD82-4DEE-A517-0F20525A8E9D}" srcOrd="0" destOrd="0" presId="urn:microsoft.com/office/officeart/2005/8/layout/hierarchy1"/>
    <dgm:cxn modelId="{821B80A1-D220-421F-8384-28E8A20DF93A}" type="presOf" srcId="{36473357-78B4-45FC-B1C3-14ED6A11D4DA}" destId="{0578E8BB-961A-4C87-9D6E-0A6885878B11}" srcOrd="0" destOrd="0" presId="urn:microsoft.com/office/officeart/2005/8/layout/hierarchy1"/>
    <dgm:cxn modelId="{9B0962B2-1335-40EB-BB4C-8182715C8361}" srcId="{FE1DBADF-C5A2-40AE-AA28-C45967FA306B}" destId="{36473357-78B4-45FC-B1C3-14ED6A11D4DA}" srcOrd="2" destOrd="0" parTransId="{BF0F8D5F-8A7D-4FBB-A932-47B815823CB5}" sibTransId="{ECF2FBF7-F908-44F5-A42D-9C3A0C03FBF7}"/>
    <dgm:cxn modelId="{6E3CEACD-2798-4C26-8951-1802BAEB753A}" type="presOf" srcId="{18D5627F-02EE-47A6-9397-F08D0268FC48}" destId="{B34417CD-83AD-4671-9C69-258784A815DB}" srcOrd="0" destOrd="0" presId="urn:microsoft.com/office/officeart/2005/8/layout/hierarchy1"/>
    <dgm:cxn modelId="{DA5B7FF4-D5B1-4952-A0C9-362D125C2308}" srcId="{FE1DBADF-C5A2-40AE-AA28-C45967FA306B}" destId="{18D5627F-02EE-47A6-9397-F08D0268FC48}" srcOrd="1" destOrd="0" parTransId="{FA556F4D-3537-400C-B5CD-2736BC3AA830}" sibTransId="{8A7AF20B-6356-4A3E-872E-C8E7C3A04641}"/>
    <dgm:cxn modelId="{B7CF8E1E-3582-49A9-B2DB-2AA13569627B}" type="presParOf" srcId="{98EBAD3D-69DB-40C6-83E6-734865FFB70E}" destId="{4AA23E3F-67CD-43C3-ABF1-671744F8128F}" srcOrd="0" destOrd="0" presId="urn:microsoft.com/office/officeart/2005/8/layout/hierarchy1"/>
    <dgm:cxn modelId="{4C40D93E-4FCB-44B3-8C5B-D0B54FB133D6}" type="presParOf" srcId="{4AA23E3F-67CD-43C3-ABF1-671744F8128F}" destId="{FA94DFC5-9CF8-4EA8-8BE9-7F733E39C64C}" srcOrd="0" destOrd="0" presId="urn:microsoft.com/office/officeart/2005/8/layout/hierarchy1"/>
    <dgm:cxn modelId="{79E8393D-BFE2-412D-8311-DC2A57C39BC2}" type="presParOf" srcId="{FA94DFC5-9CF8-4EA8-8BE9-7F733E39C64C}" destId="{ABF66CAA-E8A0-466F-9BE7-FF513E6AAFCF}" srcOrd="0" destOrd="0" presId="urn:microsoft.com/office/officeart/2005/8/layout/hierarchy1"/>
    <dgm:cxn modelId="{CADF590F-DB3B-4E73-A853-C0E83AFB7C01}" type="presParOf" srcId="{FA94DFC5-9CF8-4EA8-8BE9-7F733E39C64C}" destId="{D97246F3-FD82-4DEE-A517-0F20525A8E9D}" srcOrd="1" destOrd="0" presId="urn:microsoft.com/office/officeart/2005/8/layout/hierarchy1"/>
    <dgm:cxn modelId="{E6771A8C-E9B1-485B-A3CA-EC0A56B1EAC6}" type="presParOf" srcId="{4AA23E3F-67CD-43C3-ABF1-671744F8128F}" destId="{F76D9772-9769-4467-8CBA-2C84B1D5794F}" srcOrd="1" destOrd="0" presId="urn:microsoft.com/office/officeart/2005/8/layout/hierarchy1"/>
    <dgm:cxn modelId="{AE902EB4-B228-4A57-8565-E9AED7447526}" type="presParOf" srcId="{98EBAD3D-69DB-40C6-83E6-734865FFB70E}" destId="{9C5D0CFB-66BC-4444-A24C-6DA7ECBDF6F8}" srcOrd="1" destOrd="0" presId="urn:microsoft.com/office/officeart/2005/8/layout/hierarchy1"/>
    <dgm:cxn modelId="{65F53976-FF1B-4941-9474-103998641A8C}" type="presParOf" srcId="{9C5D0CFB-66BC-4444-A24C-6DA7ECBDF6F8}" destId="{59830464-C5C5-482D-8AA9-CAA68C99AD2A}" srcOrd="0" destOrd="0" presId="urn:microsoft.com/office/officeart/2005/8/layout/hierarchy1"/>
    <dgm:cxn modelId="{03F91DE7-B077-44B8-930C-C43CF4DA1D2E}" type="presParOf" srcId="{59830464-C5C5-482D-8AA9-CAA68C99AD2A}" destId="{F0BF24BA-D26E-45E2-B105-A7659EDBD2AA}" srcOrd="0" destOrd="0" presId="urn:microsoft.com/office/officeart/2005/8/layout/hierarchy1"/>
    <dgm:cxn modelId="{8C67BF0F-805C-4BBA-85CD-4401266AA3C4}" type="presParOf" srcId="{59830464-C5C5-482D-8AA9-CAA68C99AD2A}" destId="{B34417CD-83AD-4671-9C69-258784A815DB}" srcOrd="1" destOrd="0" presId="urn:microsoft.com/office/officeart/2005/8/layout/hierarchy1"/>
    <dgm:cxn modelId="{2DD1E411-2257-4756-A43E-6C605558DAFE}" type="presParOf" srcId="{9C5D0CFB-66BC-4444-A24C-6DA7ECBDF6F8}" destId="{E2510178-782E-47CD-B68E-3A2AE14A2679}" srcOrd="1" destOrd="0" presId="urn:microsoft.com/office/officeart/2005/8/layout/hierarchy1"/>
    <dgm:cxn modelId="{C7657217-7E87-4776-B7E1-2C2D45798211}" type="presParOf" srcId="{98EBAD3D-69DB-40C6-83E6-734865FFB70E}" destId="{52B095F0-4AD1-43C4-95B7-D74CE0AECE64}" srcOrd="2" destOrd="0" presId="urn:microsoft.com/office/officeart/2005/8/layout/hierarchy1"/>
    <dgm:cxn modelId="{FE6BCFEC-B05D-45E9-8E40-AB977901DDED}" type="presParOf" srcId="{52B095F0-4AD1-43C4-95B7-D74CE0AECE64}" destId="{5FF8D580-5E95-4D6A-9E20-35F154D633E0}" srcOrd="0" destOrd="0" presId="urn:microsoft.com/office/officeart/2005/8/layout/hierarchy1"/>
    <dgm:cxn modelId="{01F761D7-10C4-4D20-B671-B631A45E0F5E}" type="presParOf" srcId="{5FF8D580-5E95-4D6A-9E20-35F154D633E0}" destId="{5B058DD6-9A84-48AD-A154-69998B7B0614}" srcOrd="0" destOrd="0" presId="urn:microsoft.com/office/officeart/2005/8/layout/hierarchy1"/>
    <dgm:cxn modelId="{6ED60F66-864D-4D4D-A97E-2980F688AEC0}" type="presParOf" srcId="{5FF8D580-5E95-4D6A-9E20-35F154D633E0}" destId="{0578E8BB-961A-4C87-9D6E-0A6885878B11}" srcOrd="1" destOrd="0" presId="urn:microsoft.com/office/officeart/2005/8/layout/hierarchy1"/>
    <dgm:cxn modelId="{EEB38E3B-6A19-4139-B4B8-AEFA72715379}" type="presParOf" srcId="{52B095F0-4AD1-43C4-95B7-D74CE0AECE64}" destId="{21937AE1-BC65-4612-BBCC-19D2DA2D34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07EFF5-31F4-459C-8796-5FB572058FD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E7282-0A66-4763-B27E-63118B9E45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Illustrates File Input/Output (I/O) with CSV data reading.</a:t>
          </a:r>
        </a:p>
      </dgm:t>
    </dgm:pt>
    <dgm:pt modelId="{9A4EA636-CD46-4B7A-AAE1-844811FC4741}" type="parTrans" cxnId="{2C24CDAE-B560-4940-8AB2-C727C9D4BE01}">
      <dgm:prSet/>
      <dgm:spPr/>
      <dgm:t>
        <a:bodyPr/>
        <a:lstStyle/>
        <a:p>
          <a:endParaRPr lang="en-US"/>
        </a:p>
      </dgm:t>
    </dgm:pt>
    <dgm:pt modelId="{191D2645-D0F6-44E9-90BC-6F4B652297B4}" type="sibTrans" cxnId="{2C24CDAE-B560-4940-8AB2-C727C9D4BE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82A347-A4EF-4317-9875-4B74E070E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Efficiently saves boat information into the database.</a:t>
          </a:r>
        </a:p>
      </dgm:t>
    </dgm:pt>
    <dgm:pt modelId="{DDCB11A5-605D-47C9-8BB1-F4F13AC4C7EC}" type="parTrans" cxnId="{9402C464-A112-4D2D-83B7-85219B2DA39F}">
      <dgm:prSet/>
      <dgm:spPr/>
      <dgm:t>
        <a:bodyPr/>
        <a:lstStyle/>
        <a:p>
          <a:endParaRPr lang="en-US"/>
        </a:p>
      </dgm:t>
    </dgm:pt>
    <dgm:pt modelId="{E4E8ADB0-D0DF-414F-B5B9-1040AFFFAC7B}" type="sibTrans" cxnId="{9402C464-A112-4D2D-83B7-85219B2DA3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24F6D6-0BF7-4E6B-8E96-66E2065177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Utilizes csv.reader() to extract data from "BoatDetails.csv".</a:t>
          </a:r>
        </a:p>
      </dgm:t>
    </dgm:pt>
    <dgm:pt modelId="{E43C1B6A-1B1C-4125-8051-2169D41E8EB3}" type="parTrans" cxnId="{C932A95D-1201-4A57-BB75-9AD12626FBFC}">
      <dgm:prSet/>
      <dgm:spPr/>
      <dgm:t>
        <a:bodyPr/>
        <a:lstStyle/>
        <a:p>
          <a:endParaRPr lang="en-US"/>
        </a:p>
      </dgm:t>
    </dgm:pt>
    <dgm:pt modelId="{7D767239-CBB0-492B-9025-0B380690FB30}" type="sibTrans" cxnId="{C932A95D-1201-4A57-BB75-9AD12626FBFC}">
      <dgm:prSet/>
      <dgm:spPr/>
      <dgm:t>
        <a:bodyPr/>
        <a:lstStyle/>
        <a:p>
          <a:endParaRPr lang="en-US"/>
        </a:p>
      </dgm:t>
    </dgm:pt>
    <dgm:pt modelId="{3E266FFC-01B0-438D-9904-8CB8DAD784A7}" type="pres">
      <dgm:prSet presAssocID="{6E07EFF5-31F4-459C-8796-5FB572058FD4}" presName="root" presStyleCnt="0">
        <dgm:presLayoutVars>
          <dgm:dir/>
          <dgm:resizeHandles val="exact"/>
        </dgm:presLayoutVars>
      </dgm:prSet>
      <dgm:spPr/>
    </dgm:pt>
    <dgm:pt modelId="{D436D819-E246-4620-9277-3DD0F1DFFC96}" type="pres">
      <dgm:prSet presAssocID="{6E07EFF5-31F4-459C-8796-5FB572058FD4}" presName="container" presStyleCnt="0">
        <dgm:presLayoutVars>
          <dgm:dir/>
          <dgm:resizeHandles val="exact"/>
        </dgm:presLayoutVars>
      </dgm:prSet>
      <dgm:spPr/>
    </dgm:pt>
    <dgm:pt modelId="{0B514BBF-4DAC-40F6-81AF-7CEB65D670CD}" type="pres">
      <dgm:prSet presAssocID="{D4DE7282-0A66-4763-B27E-63118B9E452A}" presName="compNode" presStyleCnt="0"/>
      <dgm:spPr/>
    </dgm:pt>
    <dgm:pt modelId="{2D78C14C-57FE-4CD2-BCD8-90CC07C9778F}" type="pres">
      <dgm:prSet presAssocID="{D4DE7282-0A66-4763-B27E-63118B9E452A}" presName="iconBgRect" presStyleLbl="bgShp" presStyleIdx="0" presStyleCnt="3"/>
      <dgm:spPr/>
    </dgm:pt>
    <dgm:pt modelId="{D01B9B4C-D246-4F66-83DF-4181FC40A6AB}" type="pres">
      <dgm:prSet presAssocID="{D4DE7282-0A66-4763-B27E-63118B9E45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3BC2947-445A-4813-8AD1-4A4DB1CD5F37}" type="pres">
      <dgm:prSet presAssocID="{D4DE7282-0A66-4763-B27E-63118B9E452A}" presName="spaceRect" presStyleCnt="0"/>
      <dgm:spPr/>
    </dgm:pt>
    <dgm:pt modelId="{2C66DF95-F3AB-4D5C-ADFF-8CFCBBA9D86B}" type="pres">
      <dgm:prSet presAssocID="{D4DE7282-0A66-4763-B27E-63118B9E452A}" presName="textRect" presStyleLbl="revTx" presStyleIdx="0" presStyleCnt="3">
        <dgm:presLayoutVars>
          <dgm:chMax val="1"/>
          <dgm:chPref val="1"/>
        </dgm:presLayoutVars>
      </dgm:prSet>
      <dgm:spPr/>
    </dgm:pt>
    <dgm:pt modelId="{6C849F47-18EB-446A-8CD0-646D96BE1304}" type="pres">
      <dgm:prSet presAssocID="{191D2645-D0F6-44E9-90BC-6F4B652297B4}" presName="sibTrans" presStyleLbl="sibTrans2D1" presStyleIdx="0" presStyleCnt="0"/>
      <dgm:spPr/>
    </dgm:pt>
    <dgm:pt modelId="{C3D4E3CD-06BC-4762-B66C-27C9F865F4A2}" type="pres">
      <dgm:prSet presAssocID="{5E82A347-A4EF-4317-9875-4B74E070EF5C}" presName="compNode" presStyleCnt="0"/>
      <dgm:spPr/>
    </dgm:pt>
    <dgm:pt modelId="{FC3DAD3A-EEE2-4D66-B28E-F40181757D39}" type="pres">
      <dgm:prSet presAssocID="{5E82A347-A4EF-4317-9875-4B74E070EF5C}" presName="iconBgRect" presStyleLbl="bgShp" presStyleIdx="1" presStyleCnt="3"/>
      <dgm:spPr/>
    </dgm:pt>
    <dgm:pt modelId="{1E81D889-3C66-42F5-B56A-41D635F76D56}" type="pres">
      <dgm:prSet presAssocID="{5E82A347-A4EF-4317-9875-4B74E070EF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ilboat"/>
        </a:ext>
      </dgm:extLst>
    </dgm:pt>
    <dgm:pt modelId="{78DDF965-54C5-4A24-84E5-BDE86F9AB147}" type="pres">
      <dgm:prSet presAssocID="{5E82A347-A4EF-4317-9875-4B74E070EF5C}" presName="spaceRect" presStyleCnt="0"/>
      <dgm:spPr/>
    </dgm:pt>
    <dgm:pt modelId="{62057616-6B5F-44C0-BBE4-DF2A3F5EB380}" type="pres">
      <dgm:prSet presAssocID="{5E82A347-A4EF-4317-9875-4B74E070EF5C}" presName="textRect" presStyleLbl="revTx" presStyleIdx="1" presStyleCnt="3">
        <dgm:presLayoutVars>
          <dgm:chMax val="1"/>
          <dgm:chPref val="1"/>
        </dgm:presLayoutVars>
      </dgm:prSet>
      <dgm:spPr/>
    </dgm:pt>
    <dgm:pt modelId="{34BBF642-87B9-4EDA-908B-73145015D535}" type="pres">
      <dgm:prSet presAssocID="{E4E8ADB0-D0DF-414F-B5B9-1040AFFFAC7B}" presName="sibTrans" presStyleLbl="sibTrans2D1" presStyleIdx="0" presStyleCnt="0"/>
      <dgm:spPr/>
    </dgm:pt>
    <dgm:pt modelId="{0980845F-AB5C-4915-B5BC-EFDE2744AD8F}" type="pres">
      <dgm:prSet presAssocID="{8F24F6D6-0BF7-4E6B-8E96-66E206517742}" presName="compNode" presStyleCnt="0"/>
      <dgm:spPr/>
    </dgm:pt>
    <dgm:pt modelId="{8D7ABD59-8B42-469F-8F0F-A2ACC750C1D5}" type="pres">
      <dgm:prSet presAssocID="{8F24F6D6-0BF7-4E6B-8E96-66E206517742}" presName="iconBgRect" presStyleLbl="bgShp" presStyleIdx="2" presStyleCnt="3"/>
      <dgm:spPr/>
    </dgm:pt>
    <dgm:pt modelId="{855F3FB4-6248-4AF5-A998-C9044427EE16}" type="pres">
      <dgm:prSet presAssocID="{8F24F6D6-0BF7-4E6B-8E96-66E2065177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5FB8C5F7-0CFF-402D-8657-7CE77432774B}" type="pres">
      <dgm:prSet presAssocID="{8F24F6D6-0BF7-4E6B-8E96-66E206517742}" presName="spaceRect" presStyleCnt="0"/>
      <dgm:spPr/>
    </dgm:pt>
    <dgm:pt modelId="{65475918-F2A1-42ED-85EC-90DD9041C806}" type="pres">
      <dgm:prSet presAssocID="{8F24F6D6-0BF7-4E6B-8E96-66E2065177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370007-AF33-4703-9DEE-7452B9C0C1E3}" type="presOf" srcId="{8F24F6D6-0BF7-4E6B-8E96-66E206517742}" destId="{65475918-F2A1-42ED-85EC-90DD9041C806}" srcOrd="0" destOrd="0" presId="urn:microsoft.com/office/officeart/2018/2/layout/IconCircleList"/>
    <dgm:cxn modelId="{C932A95D-1201-4A57-BB75-9AD12626FBFC}" srcId="{6E07EFF5-31F4-459C-8796-5FB572058FD4}" destId="{8F24F6D6-0BF7-4E6B-8E96-66E206517742}" srcOrd="2" destOrd="0" parTransId="{E43C1B6A-1B1C-4125-8051-2169D41E8EB3}" sibTransId="{7D767239-CBB0-492B-9025-0B380690FB30}"/>
    <dgm:cxn modelId="{9402C464-A112-4D2D-83B7-85219B2DA39F}" srcId="{6E07EFF5-31F4-459C-8796-5FB572058FD4}" destId="{5E82A347-A4EF-4317-9875-4B74E070EF5C}" srcOrd="1" destOrd="0" parTransId="{DDCB11A5-605D-47C9-8BB1-F4F13AC4C7EC}" sibTransId="{E4E8ADB0-D0DF-414F-B5B9-1040AFFFAC7B}"/>
    <dgm:cxn modelId="{C083484A-7680-4BEF-8897-B0E5B9B65647}" type="presOf" srcId="{191D2645-D0F6-44E9-90BC-6F4B652297B4}" destId="{6C849F47-18EB-446A-8CD0-646D96BE1304}" srcOrd="0" destOrd="0" presId="urn:microsoft.com/office/officeart/2018/2/layout/IconCircleList"/>
    <dgm:cxn modelId="{90787457-DE6E-4C66-9E07-2872C0371C88}" type="presOf" srcId="{6E07EFF5-31F4-459C-8796-5FB572058FD4}" destId="{3E266FFC-01B0-438D-9904-8CB8DAD784A7}" srcOrd="0" destOrd="0" presId="urn:microsoft.com/office/officeart/2018/2/layout/IconCircleList"/>
    <dgm:cxn modelId="{F6E42E8A-3307-4F87-9732-F79BB7DAD794}" type="presOf" srcId="{E4E8ADB0-D0DF-414F-B5B9-1040AFFFAC7B}" destId="{34BBF642-87B9-4EDA-908B-73145015D535}" srcOrd="0" destOrd="0" presId="urn:microsoft.com/office/officeart/2018/2/layout/IconCircleList"/>
    <dgm:cxn modelId="{E630FD92-ACE9-41CA-AE8F-9347522911E6}" type="presOf" srcId="{5E82A347-A4EF-4317-9875-4B74E070EF5C}" destId="{62057616-6B5F-44C0-BBE4-DF2A3F5EB380}" srcOrd="0" destOrd="0" presId="urn:microsoft.com/office/officeart/2018/2/layout/IconCircleList"/>
    <dgm:cxn modelId="{2C24CDAE-B560-4940-8AB2-C727C9D4BE01}" srcId="{6E07EFF5-31F4-459C-8796-5FB572058FD4}" destId="{D4DE7282-0A66-4763-B27E-63118B9E452A}" srcOrd="0" destOrd="0" parTransId="{9A4EA636-CD46-4B7A-AAE1-844811FC4741}" sibTransId="{191D2645-D0F6-44E9-90BC-6F4B652297B4}"/>
    <dgm:cxn modelId="{E27A5EF2-3D84-434C-B60B-397F7EBA8E3F}" type="presOf" srcId="{D4DE7282-0A66-4763-B27E-63118B9E452A}" destId="{2C66DF95-F3AB-4D5C-ADFF-8CFCBBA9D86B}" srcOrd="0" destOrd="0" presId="urn:microsoft.com/office/officeart/2018/2/layout/IconCircleList"/>
    <dgm:cxn modelId="{6DCD3CD6-1BC6-4576-9FD2-5858174AE2FF}" type="presParOf" srcId="{3E266FFC-01B0-438D-9904-8CB8DAD784A7}" destId="{D436D819-E246-4620-9277-3DD0F1DFFC96}" srcOrd="0" destOrd="0" presId="urn:microsoft.com/office/officeart/2018/2/layout/IconCircleList"/>
    <dgm:cxn modelId="{34C0772B-3509-43F5-91DC-CD4AE6456361}" type="presParOf" srcId="{D436D819-E246-4620-9277-3DD0F1DFFC96}" destId="{0B514BBF-4DAC-40F6-81AF-7CEB65D670CD}" srcOrd="0" destOrd="0" presId="urn:microsoft.com/office/officeart/2018/2/layout/IconCircleList"/>
    <dgm:cxn modelId="{BAB066E9-7B0E-47D4-B330-08BEF69EB554}" type="presParOf" srcId="{0B514BBF-4DAC-40F6-81AF-7CEB65D670CD}" destId="{2D78C14C-57FE-4CD2-BCD8-90CC07C9778F}" srcOrd="0" destOrd="0" presId="urn:microsoft.com/office/officeart/2018/2/layout/IconCircleList"/>
    <dgm:cxn modelId="{B5F90A2B-9CDF-4F20-AB6A-F5A057F67B55}" type="presParOf" srcId="{0B514BBF-4DAC-40F6-81AF-7CEB65D670CD}" destId="{D01B9B4C-D246-4F66-83DF-4181FC40A6AB}" srcOrd="1" destOrd="0" presId="urn:microsoft.com/office/officeart/2018/2/layout/IconCircleList"/>
    <dgm:cxn modelId="{8D5F8F18-1578-47F5-9C70-F3025362B4A4}" type="presParOf" srcId="{0B514BBF-4DAC-40F6-81AF-7CEB65D670CD}" destId="{63BC2947-445A-4813-8AD1-4A4DB1CD5F37}" srcOrd="2" destOrd="0" presId="urn:microsoft.com/office/officeart/2018/2/layout/IconCircleList"/>
    <dgm:cxn modelId="{96EE2ACA-A8EE-476F-851D-46A15205E061}" type="presParOf" srcId="{0B514BBF-4DAC-40F6-81AF-7CEB65D670CD}" destId="{2C66DF95-F3AB-4D5C-ADFF-8CFCBBA9D86B}" srcOrd="3" destOrd="0" presId="urn:microsoft.com/office/officeart/2018/2/layout/IconCircleList"/>
    <dgm:cxn modelId="{C1A9AF79-6E1D-40EC-9A17-18C0D55FDFA7}" type="presParOf" srcId="{D436D819-E246-4620-9277-3DD0F1DFFC96}" destId="{6C849F47-18EB-446A-8CD0-646D96BE1304}" srcOrd="1" destOrd="0" presId="urn:microsoft.com/office/officeart/2018/2/layout/IconCircleList"/>
    <dgm:cxn modelId="{A781EF53-E377-4571-ADBF-7072409FC90A}" type="presParOf" srcId="{D436D819-E246-4620-9277-3DD0F1DFFC96}" destId="{C3D4E3CD-06BC-4762-B66C-27C9F865F4A2}" srcOrd="2" destOrd="0" presId="urn:microsoft.com/office/officeart/2018/2/layout/IconCircleList"/>
    <dgm:cxn modelId="{D3B20484-C5D3-45A6-B1BA-4B65B65044CF}" type="presParOf" srcId="{C3D4E3CD-06BC-4762-B66C-27C9F865F4A2}" destId="{FC3DAD3A-EEE2-4D66-B28E-F40181757D39}" srcOrd="0" destOrd="0" presId="urn:microsoft.com/office/officeart/2018/2/layout/IconCircleList"/>
    <dgm:cxn modelId="{F01C595A-6182-408C-BC01-4BF61EEFDAEA}" type="presParOf" srcId="{C3D4E3CD-06BC-4762-B66C-27C9F865F4A2}" destId="{1E81D889-3C66-42F5-B56A-41D635F76D56}" srcOrd="1" destOrd="0" presId="urn:microsoft.com/office/officeart/2018/2/layout/IconCircleList"/>
    <dgm:cxn modelId="{209AC8AA-2B85-4FAD-A8D7-85BC158AB82D}" type="presParOf" srcId="{C3D4E3CD-06BC-4762-B66C-27C9F865F4A2}" destId="{78DDF965-54C5-4A24-84E5-BDE86F9AB147}" srcOrd="2" destOrd="0" presId="urn:microsoft.com/office/officeart/2018/2/layout/IconCircleList"/>
    <dgm:cxn modelId="{84875109-796F-40C7-95E2-964F72B88CC6}" type="presParOf" srcId="{C3D4E3CD-06BC-4762-B66C-27C9F865F4A2}" destId="{62057616-6B5F-44C0-BBE4-DF2A3F5EB380}" srcOrd="3" destOrd="0" presId="urn:microsoft.com/office/officeart/2018/2/layout/IconCircleList"/>
    <dgm:cxn modelId="{1B6E5C25-22B4-436F-AE05-4D7C03808595}" type="presParOf" srcId="{D436D819-E246-4620-9277-3DD0F1DFFC96}" destId="{34BBF642-87B9-4EDA-908B-73145015D535}" srcOrd="3" destOrd="0" presId="urn:microsoft.com/office/officeart/2018/2/layout/IconCircleList"/>
    <dgm:cxn modelId="{6C27AE11-319A-4A1C-9EE2-0F58F185381A}" type="presParOf" srcId="{D436D819-E246-4620-9277-3DD0F1DFFC96}" destId="{0980845F-AB5C-4915-B5BC-EFDE2744AD8F}" srcOrd="4" destOrd="0" presId="urn:microsoft.com/office/officeart/2018/2/layout/IconCircleList"/>
    <dgm:cxn modelId="{DB6DE60E-92E4-4027-B4F0-FE26FDD01ADF}" type="presParOf" srcId="{0980845F-AB5C-4915-B5BC-EFDE2744AD8F}" destId="{8D7ABD59-8B42-469F-8F0F-A2ACC750C1D5}" srcOrd="0" destOrd="0" presId="urn:microsoft.com/office/officeart/2018/2/layout/IconCircleList"/>
    <dgm:cxn modelId="{E0B6E1A1-0420-493C-AE48-42D7B9470239}" type="presParOf" srcId="{0980845F-AB5C-4915-B5BC-EFDE2744AD8F}" destId="{855F3FB4-6248-4AF5-A998-C9044427EE16}" srcOrd="1" destOrd="0" presId="urn:microsoft.com/office/officeart/2018/2/layout/IconCircleList"/>
    <dgm:cxn modelId="{39582B91-2CE5-4AA7-846D-AED7FBC80505}" type="presParOf" srcId="{0980845F-AB5C-4915-B5BC-EFDE2744AD8F}" destId="{5FB8C5F7-0CFF-402D-8657-7CE77432774B}" srcOrd="2" destOrd="0" presId="urn:microsoft.com/office/officeart/2018/2/layout/IconCircleList"/>
    <dgm:cxn modelId="{23CF44D8-A940-4202-8617-BC7162C878BB}" type="presParOf" srcId="{0980845F-AB5C-4915-B5BC-EFDE2744AD8F}" destId="{65475918-F2A1-42ED-85EC-90DD9041C8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D8BFCB-66B1-43B9-90C6-9151D80C35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EEAE55-5A5B-4B87-B0DE-505B81A383CA}">
      <dgm:prSet/>
      <dgm:spPr/>
      <dgm:t>
        <a:bodyPr/>
        <a:lstStyle/>
        <a:p>
          <a:r>
            <a:rPr lang="en-US"/>
            <a:t>Demonstrates OOP's power through classes and inheritance.</a:t>
          </a:r>
        </a:p>
      </dgm:t>
    </dgm:pt>
    <dgm:pt modelId="{F2192B8C-010A-4528-AB40-D8D2095C4691}" type="parTrans" cxnId="{2036B1FC-66BE-4A71-9223-571AC4E96756}">
      <dgm:prSet/>
      <dgm:spPr/>
      <dgm:t>
        <a:bodyPr/>
        <a:lstStyle/>
        <a:p>
          <a:endParaRPr lang="en-US"/>
        </a:p>
      </dgm:t>
    </dgm:pt>
    <dgm:pt modelId="{A3DA7A46-D25C-48F0-89B0-B08B0E7FAC3B}" type="sibTrans" cxnId="{2036B1FC-66BE-4A71-9223-571AC4E96756}">
      <dgm:prSet/>
      <dgm:spPr/>
      <dgm:t>
        <a:bodyPr/>
        <a:lstStyle/>
        <a:p>
          <a:endParaRPr lang="en-US"/>
        </a:p>
      </dgm:t>
    </dgm:pt>
    <dgm:pt modelId="{E282699B-8DDA-4725-8CD0-E68FBA7D342B}">
      <dgm:prSet/>
      <dgm:spPr/>
      <dgm:t>
        <a:bodyPr/>
        <a:lstStyle/>
        <a:p>
          <a:r>
            <a:rPr lang="en-US"/>
            <a:t>Each class represents a distinct entity with specific functionalities.</a:t>
          </a:r>
        </a:p>
      </dgm:t>
    </dgm:pt>
    <dgm:pt modelId="{43BBE2E6-FFB8-4B64-8A36-E75F8A124F6F}" type="parTrans" cxnId="{E8F86C28-10BF-44C4-A5F6-09A72680D648}">
      <dgm:prSet/>
      <dgm:spPr/>
      <dgm:t>
        <a:bodyPr/>
        <a:lstStyle/>
        <a:p>
          <a:endParaRPr lang="en-US"/>
        </a:p>
      </dgm:t>
    </dgm:pt>
    <dgm:pt modelId="{017ADDBA-9699-4BF7-8B0E-3E8ECB3BFE4B}" type="sibTrans" cxnId="{E8F86C28-10BF-44C4-A5F6-09A72680D648}">
      <dgm:prSet/>
      <dgm:spPr/>
      <dgm:t>
        <a:bodyPr/>
        <a:lstStyle/>
        <a:p>
          <a:endParaRPr lang="en-US"/>
        </a:p>
      </dgm:t>
    </dgm:pt>
    <dgm:pt modelId="{3998E7B5-A048-4B68-943C-96FCC57F6601}">
      <dgm:prSet/>
      <dgm:spPr/>
      <dgm:t>
        <a:bodyPr/>
        <a:lstStyle/>
        <a:p>
          <a:r>
            <a:rPr lang="en-US"/>
            <a:t>Encapsulates CRUD operations for code reusability.</a:t>
          </a:r>
        </a:p>
      </dgm:t>
    </dgm:pt>
    <dgm:pt modelId="{BC293EBC-25AC-41ED-817D-6F6A6B451558}" type="parTrans" cxnId="{C990A62D-418C-4531-A527-2D5BF84F9D0E}">
      <dgm:prSet/>
      <dgm:spPr/>
      <dgm:t>
        <a:bodyPr/>
        <a:lstStyle/>
        <a:p>
          <a:endParaRPr lang="en-US"/>
        </a:p>
      </dgm:t>
    </dgm:pt>
    <dgm:pt modelId="{47B43F61-2A32-45DA-96A9-AE57F0D25E7A}" type="sibTrans" cxnId="{C990A62D-418C-4531-A527-2D5BF84F9D0E}">
      <dgm:prSet/>
      <dgm:spPr/>
      <dgm:t>
        <a:bodyPr/>
        <a:lstStyle/>
        <a:p>
          <a:endParaRPr lang="en-US"/>
        </a:p>
      </dgm:t>
    </dgm:pt>
    <dgm:pt modelId="{74F28F22-EB61-4086-823C-C1A8269E0F65}" type="pres">
      <dgm:prSet presAssocID="{FAD8BFCB-66B1-43B9-90C6-9151D80C3514}" presName="root" presStyleCnt="0">
        <dgm:presLayoutVars>
          <dgm:dir/>
          <dgm:resizeHandles val="exact"/>
        </dgm:presLayoutVars>
      </dgm:prSet>
      <dgm:spPr/>
    </dgm:pt>
    <dgm:pt modelId="{D9661CF4-3AAB-4E8A-8AE7-3CA8ED42F92F}" type="pres">
      <dgm:prSet presAssocID="{40EEAE55-5A5B-4B87-B0DE-505B81A383CA}" presName="compNode" presStyleCnt="0"/>
      <dgm:spPr/>
    </dgm:pt>
    <dgm:pt modelId="{604FD40F-7CEB-48B8-9CC8-93B23E69BB03}" type="pres">
      <dgm:prSet presAssocID="{40EEAE55-5A5B-4B87-B0DE-505B81A383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98F3ADB-B48E-47AD-86E2-EA29EED19A91}" type="pres">
      <dgm:prSet presAssocID="{40EEAE55-5A5B-4B87-B0DE-505B81A383CA}" presName="spaceRect" presStyleCnt="0"/>
      <dgm:spPr/>
    </dgm:pt>
    <dgm:pt modelId="{0DBBBA0A-F533-4EF8-9CBF-45C4F55152D1}" type="pres">
      <dgm:prSet presAssocID="{40EEAE55-5A5B-4B87-B0DE-505B81A383CA}" presName="textRect" presStyleLbl="revTx" presStyleIdx="0" presStyleCnt="3">
        <dgm:presLayoutVars>
          <dgm:chMax val="1"/>
          <dgm:chPref val="1"/>
        </dgm:presLayoutVars>
      </dgm:prSet>
      <dgm:spPr/>
    </dgm:pt>
    <dgm:pt modelId="{42729435-9AE7-43BD-9DFA-499DEF180690}" type="pres">
      <dgm:prSet presAssocID="{A3DA7A46-D25C-48F0-89B0-B08B0E7FAC3B}" presName="sibTrans" presStyleCnt="0"/>
      <dgm:spPr/>
    </dgm:pt>
    <dgm:pt modelId="{D3794172-BA35-4E1C-B334-8F1174F638C7}" type="pres">
      <dgm:prSet presAssocID="{E282699B-8DDA-4725-8CD0-E68FBA7D342B}" presName="compNode" presStyleCnt="0"/>
      <dgm:spPr/>
    </dgm:pt>
    <dgm:pt modelId="{68485C6B-EAB5-4AB0-95E1-B66A18CA3661}" type="pres">
      <dgm:prSet presAssocID="{E282699B-8DDA-4725-8CD0-E68FBA7D34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2D7DD08-897C-4FBC-8B65-576B8A6DC825}" type="pres">
      <dgm:prSet presAssocID="{E282699B-8DDA-4725-8CD0-E68FBA7D342B}" presName="spaceRect" presStyleCnt="0"/>
      <dgm:spPr/>
    </dgm:pt>
    <dgm:pt modelId="{5EC389A1-66C7-40B5-9509-8981BB878F07}" type="pres">
      <dgm:prSet presAssocID="{E282699B-8DDA-4725-8CD0-E68FBA7D342B}" presName="textRect" presStyleLbl="revTx" presStyleIdx="1" presStyleCnt="3">
        <dgm:presLayoutVars>
          <dgm:chMax val="1"/>
          <dgm:chPref val="1"/>
        </dgm:presLayoutVars>
      </dgm:prSet>
      <dgm:spPr/>
    </dgm:pt>
    <dgm:pt modelId="{6F6064FE-B283-45AD-950E-8C3B1F212B56}" type="pres">
      <dgm:prSet presAssocID="{017ADDBA-9699-4BF7-8B0E-3E8ECB3BFE4B}" presName="sibTrans" presStyleCnt="0"/>
      <dgm:spPr/>
    </dgm:pt>
    <dgm:pt modelId="{39143A13-B228-4196-A447-AB51FDF5BF9D}" type="pres">
      <dgm:prSet presAssocID="{3998E7B5-A048-4B68-943C-96FCC57F6601}" presName="compNode" presStyleCnt="0"/>
      <dgm:spPr/>
    </dgm:pt>
    <dgm:pt modelId="{E9FC4440-7A8E-49BE-A643-1F2D9F7699E0}" type="pres">
      <dgm:prSet presAssocID="{3998E7B5-A048-4B68-943C-96FCC57F66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5FC6870-8580-4F21-87E7-80E82B9C379F}" type="pres">
      <dgm:prSet presAssocID="{3998E7B5-A048-4B68-943C-96FCC57F6601}" presName="spaceRect" presStyleCnt="0"/>
      <dgm:spPr/>
    </dgm:pt>
    <dgm:pt modelId="{EDA0D9FC-CF27-4743-BBEE-6C0AD8482A45}" type="pres">
      <dgm:prSet presAssocID="{3998E7B5-A048-4B68-943C-96FCC57F66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F86C28-10BF-44C4-A5F6-09A72680D648}" srcId="{FAD8BFCB-66B1-43B9-90C6-9151D80C3514}" destId="{E282699B-8DDA-4725-8CD0-E68FBA7D342B}" srcOrd="1" destOrd="0" parTransId="{43BBE2E6-FFB8-4B64-8A36-E75F8A124F6F}" sibTransId="{017ADDBA-9699-4BF7-8B0E-3E8ECB3BFE4B}"/>
    <dgm:cxn modelId="{C990A62D-418C-4531-A527-2D5BF84F9D0E}" srcId="{FAD8BFCB-66B1-43B9-90C6-9151D80C3514}" destId="{3998E7B5-A048-4B68-943C-96FCC57F6601}" srcOrd="2" destOrd="0" parTransId="{BC293EBC-25AC-41ED-817D-6F6A6B451558}" sibTransId="{47B43F61-2A32-45DA-96A9-AE57F0D25E7A}"/>
    <dgm:cxn modelId="{2BA8266B-AD36-48A8-ACD4-09F81273D172}" type="presOf" srcId="{40EEAE55-5A5B-4B87-B0DE-505B81A383CA}" destId="{0DBBBA0A-F533-4EF8-9CBF-45C4F55152D1}" srcOrd="0" destOrd="0" presId="urn:microsoft.com/office/officeart/2018/2/layout/IconLabelList"/>
    <dgm:cxn modelId="{F3C5C194-AC8A-48F1-BD06-8A03E9B2D378}" type="presOf" srcId="{E282699B-8DDA-4725-8CD0-E68FBA7D342B}" destId="{5EC389A1-66C7-40B5-9509-8981BB878F07}" srcOrd="0" destOrd="0" presId="urn:microsoft.com/office/officeart/2018/2/layout/IconLabelList"/>
    <dgm:cxn modelId="{C84E7C98-E740-4C2A-9544-5F3FDA1B53AB}" type="presOf" srcId="{FAD8BFCB-66B1-43B9-90C6-9151D80C3514}" destId="{74F28F22-EB61-4086-823C-C1A8269E0F65}" srcOrd="0" destOrd="0" presId="urn:microsoft.com/office/officeart/2018/2/layout/IconLabelList"/>
    <dgm:cxn modelId="{53FEB4A3-CE60-46C4-B86F-5CAFE781CE42}" type="presOf" srcId="{3998E7B5-A048-4B68-943C-96FCC57F6601}" destId="{EDA0D9FC-CF27-4743-BBEE-6C0AD8482A45}" srcOrd="0" destOrd="0" presId="urn:microsoft.com/office/officeart/2018/2/layout/IconLabelList"/>
    <dgm:cxn modelId="{2036B1FC-66BE-4A71-9223-571AC4E96756}" srcId="{FAD8BFCB-66B1-43B9-90C6-9151D80C3514}" destId="{40EEAE55-5A5B-4B87-B0DE-505B81A383CA}" srcOrd="0" destOrd="0" parTransId="{F2192B8C-010A-4528-AB40-D8D2095C4691}" sibTransId="{A3DA7A46-D25C-48F0-89B0-B08B0E7FAC3B}"/>
    <dgm:cxn modelId="{605D9689-5A47-47F2-9570-FAF7B87E75D7}" type="presParOf" srcId="{74F28F22-EB61-4086-823C-C1A8269E0F65}" destId="{D9661CF4-3AAB-4E8A-8AE7-3CA8ED42F92F}" srcOrd="0" destOrd="0" presId="urn:microsoft.com/office/officeart/2018/2/layout/IconLabelList"/>
    <dgm:cxn modelId="{DC6649FC-AA5C-4DFE-8FB3-493EABAA9EC7}" type="presParOf" srcId="{D9661CF4-3AAB-4E8A-8AE7-3CA8ED42F92F}" destId="{604FD40F-7CEB-48B8-9CC8-93B23E69BB03}" srcOrd="0" destOrd="0" presId="urn:microsoft.com/office/officeart/2018/2/layout/IconLabelList"/>
    <dgm:cxn modelId="{E5CB5273-6B9C-4CF4-933F-39EB5A7C410B}" type="presParOf" srcId="{D9661CF4-3AAB-4E8A-8AE7-3CA8ED42F92F}" destId="{998F3ADB-B48E-47AD-86E2-EA29EED19A91}" srcOrd="1" destOrd="0" presId="urn:microsoft.com/office/officeart/2018/2/layout/IconLabelList"/>
    <dgm:cxn modelId="{0F0D167B-28FB-4BC2-8EE1-176C5938F63A}" type="presParOf" srcId="{D9661CF4-3AAB-4E8A-8AE7-3CA8ED42F92F}" destId="{0DBBBA0A-F533-4EF8-9CBF-45C4F55152D1}" srcOrd="2" destOrd="0" presId="urn:microsoft.com/office/officeart/2018/2/layout/IconLabelList"/>
    <dgm:cxn modelId="{9FCCFC74-5E09-40C8-97C8-BA8D46290652}" type="presParOf" srcId="{74F28F22-EB61-4086-823C-C1A8269E0F65}" destId="{42729435-9AE7-43BD-9DFA-499DEF180690}" srcOrd="1" destOrd="0" presId="urn:microsoft.com/office/officeart/2018/2/layout/IconLabelList"/>
    <dgm:cxn modelId="{BA92622F-C5F0-4238-A001-5BBF7EB5C439}" type="presParOf" srcId="{74F28F22-EB61-4086-823C-C1A8269E0F65}" destId="{D3794172-BA35-4E1C-B334-8F1174F638C7}" srcOrd="2" destOrd="0" presId="urn:microsoft.com/office/officeart/2018/2/layout/IconLabelList"/>
    <dgm:cxn modelId="{E0572C6C-EC80-4886-B1E8-27E7E7B080B0}" type="presParOf" srcId="{D3794172-BA35-4E1C-B334-8F1174F638C7}" destId="{68485C6B-EAB5-4AB0-95E1-B66A18CA3661}" srcOrd="0" destOrd="0" presId="urn:microsoft.com/office/officeart/2018/2/layout/IconLabelList"/>
    <dgm:cxn modelId="{33CC0FD2-121D-4B23-A6BC-3B14E2077AF7}" type="presParOf" srcId="{D3794172-BA35-4E1C-B334-8F1174F638C7}" destId="{12D7DD08-897C-4FBC-8B65-576B8A6DC825}" srcOrd="1" destOrd="0" presId="urn:microsoft.com/office/officeart/2018/2/layout/IconLabelList"/>
    <dgm:cxn modelId="{130D8D85-D4DC-4DF1-B617-92537D04867A}" type="presParOf" srcId="{D3794172-BA35-4E1C-B334-8F1174F638C7}" destId="{5EC389A1-66C7-40B5-9509-8981BB878F07}" srcOrd="2" destOrd="0" presId="urn:microsoft.com/office/officeart/2018/2/layout/IconLabelList"/>
    <dgm:cxn modelId="{5ED6435B-03C3-44DE-940B-8944D459AC31}" type="presParOf" srcId="{74F28F22-EB61-4086-823C-C1A8269E0F65}" destId="{6F6064FE-B283-45AD-950E-8C3B1F212B56}" srcOrd="3" destOrd="0" presId="urn:microsoft.com/office/officeart/2018/2/layout/IconLabelList"/>
    <dgm:cxn modelId="{7620976C-02B8-4E46-B6A7-8830D49EF10A}" type="presParOf" srcId="{74F28F22-EB61-4086-823C-C1A8269E0F65}" destId="{39143A13-B228-4196-A447-AB51FDF5BF9D}" srcOrd="4" destOrd="0" presId="urn:microsoft.com/office/officeart/2018/2/layout/IconLabelList"/>
    <dgm:cxn modelId="{13DDFE79-201B-4B6E-BEFB-A490A4D9189C}" type="presParOf" srcId="{39143A13-B228-4196-A447-AB51FDF5BF9D}" destId="{E9FC4440-7A8E-49BE-A643-1F2D9F7699E0}" srcOrd="0" destOrd="0" presId="urn:microsoft.com/office/officeart/2018/2/layout/IconLabelList"/>
    <dgm:cxn modelId="{6E6A67F0-CEED-47F6-8CE5-D2E16609A2B3}" type="presParOf" srcId="{39143A13-B228-4196-A447-AB51FDF5BF9D}" destId="{95FC6870-8580-4F21-87E7-80E82B9C379F}" srcOrd="1" destOrd="0" presId="urn:microsoft.com/office/officeart/2018/2/layout/IconLabelList"/>
    <dgm:cxn modelId="{8E53FBB9-CAD7-43AF-8B60-45D4D65184D4}" type="presParOf" srcId="{39143A13-B228-4196-A447-AB51FDF5BF9D}" destId="{EDA0D9FC-CF27-4743-BBEE-6C0AD8482A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4FFC77-CAE5-4112-8876-62E8BEBC1E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FC763364-D177-45D4-898B-46E244786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Extensive inline code comments for improved documentation and readability.</a:t>
          </a:r>
        </a:p>
      </dgm:t>
    </dgm:pt>
    <dgm:pt modelId="{31E980DA-1123-439F-B707-92C8B7A7F54E}" type="parTrans" cxnId="{56CC1F6F-1AB0-479C-B4B2-480E49456A1D}">
      <dgm:prSet/>
      <dgm:spPr/>
      <dgm:t>
        <a:bodyPr/>
        <a:lstStyle/>
        <a:p>
          <a:endParaRPr lang="en-US"/>
        </a:p>
      </dgm:t>
    </dgm:pt>
    <dgm:pt modelId="{393C14CF-1191-4F07-8EB1-35ED51A5C2B3}" type="sibTrans" cxnId="{56CC1F6F-1AB0-479C-B4B2-480E49456A1D}">
      <dgm:prSet/>
      <dgm:spPr/>
      <dgm:t>
        <a:bodyPr/>
        <a:lstStyle/>
        <a:p>
          <a:endParaRPr lang="en-US"/>
        </a:p>
      </dgm:t>
    </dgm:pt>
    <dgm:pt modelId="{EA103121-035A-4601-9F01-3A93360B7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insights into functions, classes, and critical logic blocks.</a:t>
          </a:r>
        </a:p>
      </dgm:t>
    </dgm:pt>
    <dgm:pt modelId="{A1F336A8-0781-415A-90B6-410BF7A7C5BB}" type="parTrans" cxnId="{5B267320-4CF7-4AA4-A1BB-D8DAF1F9B287}">
      <dgm:prSet/>
      <dgm:spPr/>
      <dgm:t>
        <a:bodyPr/>
        <a:lstStyle/>
        <a:p>
          <a:endParaRPr lang="en-US"/>
        </a:p>
      </dgm:t>
    </dgm:pt>
    <dgm:pt modelId="{2D51BBED-3E77-40F2-AFCA-24FAEA67103A}" type="sibTrans" cxnId="{5B267320-4CF7-4AA4-A1BB-D8DAF1F9B287}">
      <dgm:prSet/>
      <dgm:spPr/>
      <dgm:t>
        <a:bodyPr/>
        <a:lstStyle/>
        <a:p>
          <a:endParaRPr lang="en-US"/>
        </a:p>
      </dgm:t>
    </dgm:pt>
    <dgm:pt modelId="{5B9D653B-1C9F-4796-87F9-31E170BEAE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Simplify code maintenance.</a:t>
          </a:r>
        </a:p>
      </dgm:t>
    </dgm:pt>
    <dgm:pt modelId="{067451D6-4227-493D-B7E3-B83504751922}" type="parTrans" cxnId="{DFC71DB3-3F66-495E-9326-9491235AF570}">
      <dgm:prSet/>
      <dgm:spPr/>
      <dgm:t>
        <a:bodyPr/>
        <a:lstStyle/>
        <a:p>
          <a:endParaRPr lang="en-US"/>
        </a:p>
      </dgm:t>
    </dgm:pt>
    <dgm:pt modelId="{42566CA1-4029-47EA-8348-049A03FB1784}" type="sibTrans" cxnId="{DFC71DB3-3F66-495E-9326-9491235AF570}">
      <dgm:prSet/>
      <dgm:spPr/>
      <dgm:t>
        <a:bodyPr/>
        <a:lstStyle/>
        <a:p>
          <a:endParaRPr lang="en-US"/>
        </a:p>
      </dgm:t>
    </dgm:pt>
    <dgm:pt modelId="{998B22EF-8AF4-48A1-8253-E1B9C3DC2252}" type="pres">
      <dgm:prSet presAssocID="{4D4FFC77-CAE5-4112-8876-62E8BEBC1E77}" presName="root" presStyleCnt="0">
        <dgm:presLayoutVars>
          <dgm:dir/>
          <dgm:resizeHandles val="exact"/>
        </dgm:presLayoutVars>
      </dgm:prSet>
      <dgm:spPr/>
    </dgm:pt>
    <dgm:pt modelId="{D0A4E0AB-A318-4174-8C2F-C3FAB83812B1}" type="pres">
      <dgm:prSet presAssocID="{FC763364-D177-45D4-898B-46E24478650D}" presName="compNode" presStyleCnt="0"/>
      <dgm:spPr/>
    </dgm:pt>
    <dgm:pt modelId="{E1578F73-118E-4ABC-8EA3-7C9A38642831}" type="pres">
      <dgm:prSet presAssocID="{FC763364-D177-45D4-898B-46E24478650D}" presName="bgRect" presStyleLbl="bgShp" presStyleIdx="0" presStyleCnt="3"/>
      <dgm:spPr/>
    </dgm:pt>
    <dgm:pt modelId="{5D5505FB-AAA5-4F5B-B5E6-3A0C5554A291}" type="pres">
      <dgm:prSet presAssocID="{FC763364-D177-45D4-898B-46E2447865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9EFBAF-2F17-4C15-B8A3-36203F0CA9C8}" type="pres">
      <dgm:prSet presAssocID="{FC763364-D177-45D4-898B-46E24478650D}" presName="spaceRect" presStyleCnt="0"/>
      <dgm:spPr/>
    </dgm:pt>
    <dgm:pt modelId="{82287DFE-9BF8-4A00-8814-6C0710B4399D}" type="pres">
      <dgm:prSet presAssocID="{FC763364-D177-45D4-898B-46E24478650D}" presName="parTx" presStyleLbl="revTx" presStyleIdx="0" presStyleCnt="3">
        <dgm:presLayoutVars>
          <dgm:chMax val="0"/>
          <dgm:chPref val="0"/>
        </dgm:presLayoutVars>
      </dgm:prSet>
      <dgm:spPr/>
    </dgm:pt>
    <dgm:pt modelId="{63FA1D21-2F7E-453F-8FFF-E977E56FB5BE}" type="pres">
      <dgm:prSet presAssocID="{393C14CF-1191-4F07-8EB1-35ED51A5C2B3}" presName="sibTrans" presStyleCnt="0"/>
      <dgm:spPr/>
    </dgm:pt>
    <dgm:pt modelId="{1B4ACE51-4777-4C2A-98E2-E739F09D0AF3}" type="pres">
      <dgm:prSet presAssocID="{EA103121-035A-4601-9F01-3A93360B76BB}" presName="compNode" presStyleCnt="0"/>
      <dgm:spPr/>
    </dgm:pt>
    <dgm:pt modelId="{D7B25C0E-D25C-4683-A448-E60ED911CD0A}" type="pres">
      <dgm:prSet presAssocID="{EA103121-035A-4601-9F01-3A93360B76BB}" presName="bgRect" presStyleLbl="bgShp" presStyleIdx="1" presStyleCnt="3"/>
      <dgm:spPr/>
    </dgm:pt>
    <dgm:pt modelId="{30F88684-AF4A-43CA-9B6E-9654C0FB3AF2}" type="pres">
      <dgm:prSet presAssocID="{EA103121-035A-4601-9F01-3A93360B76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51966B-52F4-41F8-962F-1E49BBF2A914}" type="pres">
      <dgm:prSet presAssocID="{EA103121-035A-4601-9F01-3A93360B76BB}" presName="spaceRect" presStyleCnt="0"/>
      <dgm:spPr/>
    </dgm:pt>
    <dgm:pt modelId="{25B6AFFC-155B-477D-836C-4FFE546BC921}" type="pres">
      <dgm:prSet presAssocID="{EA103121-035A-4601-9F01-3A93360B76BB}" presName="parTx" presStyleLbl="revTx" presStyleIdx="1" presStyleCnt="3">
        <dgm:presLayoutVars>
          <dgm:chMax val="0"/>
          <dgm:chPref val="0"/>
        </dgm:presLayoutVars>
      </dgm:prSet>
      <dgm:spPr/>
    </dgm:pt>
    <dgm:pt modelId="{5F56A43A-1682-431F-B7AB-308490CE78F8}" type="pres">
      <dgm:prSet presAssocID="{2D51BBED-3E77-40F2-AFCA-24FAEA67103A}" presName="sibTrans" presStyleCnt="0"/>
      <dgm:spPr/>
    </dgm:pt>
    <dgm:pt modelId="{B42149B2-7ACD-4991-86C5-982F2EC5E966}" type="pres">
      <dgm:prSet presAssocID="{5B9D653B-1C9F-4796-87F9-31E170BEAECE}" presName="compNode" presStyleCnt="0"/>
      <dgm:spPr/>
    </dgm:pt>
    <dgm:pt modelId="{42681095-AD64-4D78-ABAB-4464D29AB135}" type="pres">
      <dgm:prSet presAssocID="{5B9D653B-1C9F-4796-87F9-31E170BEAECE}" presName="bgRect" presStyleLbl="bgShp" presStyleIdx="2" presStyleCnt="3"/>
      <dgm:spPr/>
    </dgm:pt>
    <dgm:pt modelId="{1F9F8F54-C804-40BD-818A-AB5C7BE155C5}" type="pres">
      <dgm:prSet presAssocID="{5B9D653B-1C9F-4796-87F9-31E170BEAE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B6308C-B13A-4770-9674-591AD02BC65C}" type="pres">
      <dgm:prSet presAssocID="{5B9D653B-1C9F-4796-87F9-31E170BEAECE}" presName="spaceRect" presStyleCnt="0"/>
      <dgm:spPr/>
    </dgm:pt>
    <dgm:pt modelId="{D041A826-9144-470A-B83C-3DFE0D1C0987}" type="pres">
      <dgm:prSet presAssocID="{5B9D653B-1C9F-4796-87F9-31E170BEAE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AB5304-E3E1-4663-BDC9-1EA3095DF00D}" type="presOf" srcId="{5B9D653B-1C9F-4796-87F9-31E170BEAECE}" destId="{D041A826-9144-470A-B83C-3DFE0D1C0987}" srcOrd="0" destOrd="0" presId="urn:microsoft.com/office/officeart/2018/2/layout/IconVerticalSolidList"/>
    <dgm:cxn modelId="{5B267320-4CF7-4AA4-A1BB-D8DAF1F9B287}" srcId="{4D4FFC77-CAE5-4112-8876-62E8BEBC1E77}" destId="{EA103121-035A-4601-9F01-3A93360B76BB}" srcOrd="1" destOrd="0" parTransId="{A1F336A8-0781-415A-90B6-410BF7A7C5BB}" sibTransId="{2D51BBED-3E77-40F2-AFCA-24FAEA67103A}"/>
    <dgm:cxn modelId="{56CC1F6F-1AB0-479C-B4B2-480E49456A1D}" srcId="{4D4FFC77-CAE5-4112-8876-62E8BEBC1E77}" destId="{FC763364-D177-45D4-898B-46E24478650D}" srcOrd="0" destOrd="0" parTransId="{31E980DA-1123-439F-B707-92C8B7A7F54E}" sibTransId="{393C14CF-1191-4F07-8EB1-35ED51A5C2B3}"/>
    <dgm:cxn modelId="{E26D149F-95D3-406A-B58C-7EB43B0A87A6}" type="presOf" srcId="{EA103121-035A-4601-9F01-3A93360B76BB}" destId="{25B6AFFC-155B-477D-836C-4FFE546BC921}" srcOrd="0" destOrd="0" presId="urn:microsoft.com/office/officeart/2018/2/layout/IconVerticalSolidList"/>
    <dgm:cxn modelId="{F93A45A0-79B0-4583-B1ED-5A86DD479629}" type="presOf" srcId="{4D4FFC77-CAE5-4112-8876-62E8BEBC1E77}" destId="{998B22EF-8AF4-48A1-8253-E1B9C3DC2252}" srcOrd="0" destOrd="0" presId="urn:microsoft.com/office/officeart/2018/2/layout/IconVerticalSolidList"/>
    <dgm:cxn modelId="{3F4F80A2-D312-4CF4-97B5-418F72CCE4AE}" type="presOf" srcId="{FC763364-D177-45D4-898B-46E24478650D}" destId="{82287DFE-9BF8-4A00-8814-6C0710B4399D}" srcOrd="0" destOrd="0" presId="urn:microsoft.com/office/officeart/2018/2/layout/IconVerticalSolidList"/>
    <dgm:cxn modelId="{DFC71DB3-3F66-495E-9326-9491235AF570}" srcId="{4D4FFC77-CAE5-4112-8876-62E8BEBC1E77}" destId="{5B9D653B-1C9F-4796-87F9-31E170BEAECE}" srcOrd="2" destOrd="0" parTransId="{067451D6-4227-493D-B7E3-B83504751922}" sibTransId="{42566CA1-4029-47EA-8348-049A03FB1784}"/>
    <dgm:cxn modelId="{AB638B22-056C-4A8C-ABEF-FEF5E67AAEA2}" type="presParOf" srcId="{998B22EF-8AF4-48A1-8253-E1B9C3DC2252}" destId="{D0A4E0AB-A318-4174-8C2F-C3FAB83812B1}" srcOrd="0" destOrd="0" presId="urn:microsoft.com/office/officeart/2018/2/layout/IconVerticalSolidList"/>
    <dgm:cxn modelId="{13CB550D-4303-46F9-8902-0B2294B82346}" type="presParOf" srcId="{D0A4E0AB-A318-4174-8C2F-C3FAB83812B1}" destId="{E1578F73-118E-4ABC-8EA3-7C9A38642831}" srcOrd="0" destOrd="0" presId="urn:microsoft.com/office/officeart/2018/2/layout/IconVerticalSolidList"/>
    <dgm:cxn modelId="{6B7BF63D-58EB-43BD-98AF-68874A1D0883}" type="presParOf" srcId="{D0A4E0AB-A318-4174-8C2F-C3FAB83812B1}" destId="{5D5505FB-AAA5-4F5B-B5E6-3A0C5554A291}" srcOrd="1" destOrd="0" presId="urn:microsoft.com/office/officeart/2018/2/layout/IconVerticalSolidList"/>
    <dgm:cxn modelId="{EA082DFD-7D8F-4D48-8650-980CD911C89C}" type="presParOf" srcId="{D0A4E0AB-A318-4174-8C2F-C3FAB83812B1}" destId="{249EFBAF-2F17-4C15-B8A3-36203F0CA9C8}" srcOrd="2" destOrd="0" presId="urn:microsoft.com/office/officeart/2018/2/layout/IconVerticalSolidList"/>
    <dgm:cxn modelId="{DB5A172C-FB91-44E5-8C83-0C812285C021}" type="presParOf" srcId="{D0A4E0AB-A318-4174-8C2F-C3FAB83812B1}" destId="{82287DFE-9BF8-4A00-8814-6C0710B4399D}" srcOrd="3" destOrd="0" presId="urn:microsoft.com/office/officeart/2018/2/layout/IconVerticalSolidList"/>
    <dgm:cxn modelId="{01B823BE-6575-4321-873E-E5475C4551C0}" type="presParOf" srcId="{998B22EF-8AF4-48A1-8253-E1B9C3DC2252}" destId="{63FA1D21-2F7E-453F-8FFF-E977E56FB5BE}" srcOrd="1" destOrd="0" presId="urn:microsoft.com/office/officeart/2018/2/layout/IconVerticalSolidList"/>
    <dgm:cxn modelId="{79C05956-7864-47AE-A564-BCC7595E5A32}" type="presParOf" srcId="{998B22EF-8AF4-48A1-8253-E1B9C3DC2252}" destId="{1B4ACE51-4777-4C2A-98E2-E739F09D0AF3}" srcOrd="2" destOrd="0" presId="urn:microsoft.com/office/officeart/2018/2/layout/IconVerticalSolidList"/>
    <dgm:cxn modelId="{7FE38641-167B-4CCF-B321-75D7808AEF88}" type="presParOf" srcId="{1B4ACE51-4777-4C2A-98E2-E739F09D0AF3}" destId="{D7B25C0E-D25C-4683-A448-E60ED911CD0A}" srcOrd="0" destOrd="0" presId="urn:microsoft.com/office/officeart/2018/2/layout/IconVerticalSolidList"/>
    <dgm:cxn modelId="{3FFBAB5B-3FB1-47C1-BE52-37F51352EA8D}" type="presParOf" srcId="{1B4ACE51-4777-4C2A-98E2-E739F09D0AF3}" destId="{30F88684-AF4A-43CA-9B6E-9654C0FB3AF2}" srcOrd="1" destOrd="0" presId="urn:microsoft.com/office/officeart/2018/2/layout/IconVerticalSolidList"/>
    <dgm:cxn modelId="{BA7D92E8-BC63-4158-BA83-AAA8A994A13D}" type="presParOf" srcId="{1B4ACE51-4777-4C2A-98E2-E739F09D0AF3}" destId="{E451966B-52F4-41F8-962F-1E49BBF2A914}" srcOrd="2" destOrd="0" presId="urn:microsoft.com/office/officeart/2018/2/layout/IconVerticalSolidList"/>
    <dgm:cxn modelId="{2C2A5D48-59F4-4939-B029-5DF3C215577A}" type="presParOf" srcId="{1B4ACE51-4777-4C2A-98E2-E739F09D0AF3}" destId="{25B6AFFC-155B-477D-836C-4FFE546BC921}" srcOrd="3" destOrd="0" presId="urn:microsoft.com/office/officeart/2018/2/layout/IconVerticalSolidList"/>
    <dgm:cxn modelId="{CCF31D9B-2183-4AE8-9408-67477ACBC3A9}" type="presParOf" srcId="{998B22EF-8AF4-48A1-8253-E1B9C3DC2252}" destId="{5F56A43A-1682-431F-B7AB-308490CE78F8}" srcOrd="3" destOrd="0" presId="urn:microsoft.com/office/officeart/2018/2/layout/IconVerticalSolidList"/>
    <dgm:cxn modelId="{12EFDEBA-34BE-4784-B9E7-FA855B828750}" type="presParOf" srcId="{998B22EF-8AF4-48A1-8253-E1B9C3DC2252}" destId="{B42149B2-7ACD-4991-86C5-982F2EC5E966}" srcOrd="4" destOrd="0" presId="urn:microsoft.com/office/officeart/2018/2/layout/IconVerticalSolidList"/>
    <dgm:cxn modelId="{421E86C8-883F-4D4D-A3AA-12A24CFD8286}" type="presParOf" srcId="{B42149B2-7ACD-4991-86C5-982F2EC5E966}" destId="{42681095-AD64-4D78-ABAB-4464D29AB135}" srcOrd="0" destOrd="0" presId="urn:microsoft.com/office/officeart/2018/2/layout/IconVerticalSolidList"/>
    <dgm:cxn modelId="{007BB771-4567-46A5-9A60-F9D1C2A23C8C}" type="presParOf" srcId="{B42149B2-7ACD-4991-86C5-982F2EC5E966}" destId="{1F9F8F54-C804-40BD-818A-AB5C7BE155C5}" srcOrd="1" destOrd="0" presId="urn:microsoft.com/office/officeart/2018/2/layout/IconVerticalSolidList"/>
    <dgm:cxn modelId="{C7FB8550-9E88-4A7F-9809-FE8A4BE58B05}" type="presParOf" srcId="{B42149B2-7ACD-4991-86C5-982F2EC5E966}" destId="{B5B6308C-B13A-4770-9674-591AD02BC65C}" srcOrd="2" destOrd="0" presId="urn:microsoft.com/office/officeart/2018/2/layout/IconVerticalSolidList"/>
    <dgm:cxn modelId="{34751DD3-62DE-47CD-91BA-70C790067307}" type="presParOf" srcId="{B42149B2-7ACD-4991-86C5-982F2EC5E966}" destId="{D041A826-9144-470A-B83C-3DFE0D1C09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D21AD-5B5C-4709-A1FC-2CF46ED739E8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FB953-005A-42AD-A531-CBB3280548CD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B76B7-E516-4160-8314-CDCE2AACFCE0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present a user-friendly platform for managing boat rentals and customer bookings efficiently.</a:t>
          </a:r>
        </a:p>
      </dsp:txBody>
      <dsp:txXfrm>
        <a:off x="1311876" y="615237"/>
        <a:ext cx="8746523" cy="1135824"/>
      </dsp:txXfrm>
    </dsp:sp>
    <dsp:sp modelId="{12570A03-2484-42E6-823B-7D0BDE9823A9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5CEE1-56A4-4D0A-A379-B06DEA13815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FE752-1D11-4AD7-A4A2-8AB8E894FAB4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Streamline and optimize boat rental operations for businesses by automating administrative tasks related to boat management and customer bookings.</a:t>
          </a:r>
        </a:p>
      </dsp:txBody>
      <dsp:txXfrm>
        <a:off x="1311876" y="2035018"/>
        <a:ext cx="8746523" cy="113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4E3B3-6882-4CE3-B6EA-E34DD80BFCA0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CFA86-F512-4206-8CB2-0F934532411B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D9166-DC22-4D9C-88A1-419888802721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Privacy &amp; Security: Strong focus on safeguarding user info with secure encryption and limited access.</a:t>
          </a:r>
        </a:p>
      </dsp:txBody>
      <dsp:txXfrm>
        <a:off x="35606" y="2725540"/>
        <a:ext cx="2981250" cy="720000"/>
      </dsp:txXfrm>
    </dsp:sp>
    <dsp:sp modelId="{6A9ADF09-B34D-44EC-8A7F-2695CD51B4FF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455BB-6A21-4D7E-91F9-52BBE36148BB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0D24-C97F-43A8-AC25-599757844B13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Fair Data Usage: No misuse for commercial gain, fostering trust among users.</a:t>
          </a:r>
        </a:p>
      </dsp:txBody>
      <dsp:txXfrm>
        <a:off x="3538574" y="2725540"/>
        <a:ext cx="2981250" cy="720000"/>
      </dsp:txXfrm>
    </dsp:sp>
    <dsp:sp modelId="{6508050F-6EE8-4AF6-AF0A-CE24941783CA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B0E66-61AF-4A7F-AE54-7028011E03EC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0515B-C0C3-4D46-89C4-629A0CBADB7D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Rigorous Data Validation: Comprehensive measures for data integrity and protection against threats.</a:t>
          </a:r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5B4DE-B94B-440C-A572-4B4A9A7EC445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F6CE4-2CBC-4D9A-8F61-A7CC5E884E60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0DA02-30A3-4713-B7B9-B64F8CDB7427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 with boat and customer info tables.</a:t>
          </a:r>
        </a:p>
      </dsp:txBody>
      <dsp:txXfrm>
        <a:off x="1085908" y="4413"/>
        <a:ext cx="5711766" cy="940180"/>
      </dsp:txXfrm>
    </dsp:sp>
    <dsp:sp modelId="{FA7AD6F0-BE03-4519-B836-63A61B81ADCD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6D4DD-0F01-40DA-855A-6E5627D5DC9F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D09FE-A2E7-4254-A4DB-730D81EF6319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CRUD operations for data management.</a:t>
          </a:r>
        </a:p>
      </dsp:txBody>
      <dsp:txXfrm>
        <a:off x="1085908" y="1179639"/>
        <a:ext cx="5711766" cy="940180"/>
      </dsp:txXfrm>
    </dsp:sp>
    <dsp:sp modelId="{26D2DC15-B22F-4C36-9394-B5425A3C73DF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E67B7-4EE6-41C1-B431-4A30C6E3ACCE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03F54-7A41-4E7D-ABDE-D632E7414390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Imported boat details from CSV.</a:t>
          </a:r>
        </a:p>
      </dsp:txBody>
      <dsp:txXfrm>
        <a:off x="1085908" y="2354865"/>
        <a:ext cx="5711766" cy="940180"/>
      </dsp:txXfrm>
    </dsp:sp>
    <dsp:sp modelId="{CC7A22FA-F22F-4358-B9B9-3617C47F850D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7F0B2-7DB1-4994-A73A-24DF19C9BB14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F2B7-1D8E-4C02-A53D-D64ECC0B513E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Availability check before reservations.</a:t>
          </a:r>
        </a:p>
      </dsp:txBody>
      <dsp:txXfrm>
        <a:off x="1085908" y="3530091"/>
        <a:ext cx="5711766" cy="940180"/>
      </dsp:txXfrm>
    </dsp:sp>
    <dsp:sp modelId="{A0B58E08-0169-4BAC-84CB-2E648ED328F0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A3C06-C6DB-4E10-9E3B-D3C1C4714B15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65B88-53E0-4C18-A67E-D3FC1A79D131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Admins manage boats, customers, reservations.</a:t>
          </a:r>
        </a:p>
      </dsp:txBody>
      <dsp:txXfrm>
        <a:off x="1085908" y="4705317"/>
        <a:ext cx="5711766" cy="940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66CAA-E8A0-466F-9BE7-FF513E6AAFCF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246F3-FD82-4DEE-A517-0F20525A8E9D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Utilizes try-except blocks to handle exceptions and errors gracefully.</a:t>
          </a:r>
        </a:p>
      </dsp:txBody>
      <dsp:txXfrm>
        <a:off x="366939" y="1196774"/>
        <a:ext cx="2723696" cy="1691139"/>
      </dsp:txXfrm>
    </dsp:sp>
    <dsp:sp modelId="{F0BF24BA-D26E-45E2-B105-A7659EDBD2AA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417CD-83AD-4671-9C69-258784A815DB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Proactive handling of potential issues during database and file operations.</a:t>
          </a:r>
        </a:p>
      </dsp:txBody>
      <dsp:txXfrm>
        <a:off x="3824514" y="1196774"/>
        <a:ext cx="2723696" cy="1691139"/>
      </dsp:txXfrm>
    </dsp:sp>
    <dsp:sp modelId="{5B058DD6-9A84-48AD-A154-69998B7B0614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8E8BB-961A-4C87-9D6E-0A6885878B11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Specific error messages for improved debugging and understanding.</a:t>
          </a:r>
        </a:p>
      </dsp:txBody>
      <dsp:txXfrm>
        <a:off x="7282089" y="1196774"/>
        <a:ext cx="2723696" cy="169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C14C-57FE-4CD2-BCD8-90CC07C9778F}">
      <dsp:nvSpPr>
        <dsp:cNvPr id="0" name=""/>
        <dsp:cNvSpPr/>
      </dsp:nvSpPr>
      <dsp:spPr>
        <a:xfrm>
          <a:off x="34493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B9B4C-D246-4F66-83DF-4181FC40A6AB}">
      <dsp:nvSpPr>
        <dsp:cNvPr id="0" name=""/>
        <dsp:cNvSpPr/>
      </dsp:nvSpPr>
      <dsp:spPr>
        <a:xfrm>
          <a:off x="51548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6DF95-F3AB-4D5C-ADFF-8CFCBBA9D86B}">
      <dsp:nvSpPr>
        <dsp:cNvPr id="0" name=""/>
        <dsp:cNvSpPr/>
      </dsp:nvSpPr>
      <dsp:spPr>
        <a:xfrm>
          <a:off x="1331094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Illustrates File Input/Output (I/O) with CSV data reading.</a:t>
          </a:r>
        </a:p>
      </dsp:txBody>
      <dsp:txXfrm>
        <a:off x="1331094" y="1605613"/>
        <a:ext cx="1914313" cy="812133"/>
      </dsp:txXfrm>
    </dsp:sp>
    <dsp:sp modelId="{FC3DAD3A-EEE2-4D66-B28E-F40181757D39}">
      <dsp:nvSpPr>
        <dsp:cNvPr id="0" name=""/>
        <dsp:cNvSpPr/>
      </dsp:nvSpPr>
      <dsp:spPr>
        <a:xfrm>
          <a:off x="357896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1D889-3C66-42F5-B56A-41D635F76D56}">
      <dsp:nvSpPr>
        <dsp:cNvPr id="0" name=""/>
        <dsp:cNvSpPr/>
      </dsp:nvSpPr>
      <dsp:spPr>
        <a:xfrm>
          <a:off x="374951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57616-6B5F-44C0-BBE4-DF2A3F5EB380}">
      <dsp:nvSpPr>
        <dsp:cNvPr id="0" name=""/>
        <dsp:cNvSpPr/>
      </dsp:nvSpPr>
      <dsp:spPr>
        <a:xfrm>
          <a:off x="4565123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Efficiently saves boat information into the database.</a:t>
          </a:r>
        </a:p>
      </dsp:txBody>
      <dsp:txXfrm>
        <a:off x="4565123" y="1605613"/>
        <a:ext cx="1914313" cy="812133"/>
      </dsp:txXfrm>
    </dsp:sp>
    <dsp:sp modelId="{8D7ABD59-8B42-469F-8F0F-A2ACC750C1D5}">
      <dsp:nvSpPr>
        <dsp:cNvPr id="0" name=""/>
        <dsp:cNvSpPr/>
      </dsp:nvSpPr>
      <dsp:spPr>
        <a:xfrm>
          <a:off x="681299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F3FB4-6248-4AF5-A998-C9044427EE16}">
      <dsp:nvSpPr>
        <dsp:cNvPr id="0" name=""/>
        <dsp:cNvSpPr/>
      </dsp:nvSpPr>
      <dsp:spPr>
        <a:xfrm>
          <a:off x="698354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75918-F2A1-42ED-85EC-90DD9041C806}">
      <dsp:nvSpPr>
        <dsp:cNvPr id="0" name=""/>
        <dsp:cNvSpPr/>
      </dsp:nvSpPr>
      <dsp:spPr>
        <a:xfrm>
          <a:off x="7799153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Utilizes csv.reader() to extract data from "BoatDetails.csv".</a:t>
          </a:r>
        </a:p>
      </dsp:txBody>
      <dsp:txXfrm>
        <a:off x="7799153" y="1605613"/>
        <a:ext cx="1914313" cy="812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FD40F-7CEB-48B8-9CC8-93B23E69BB03}">
      <dsp:nvSpPr>
        <dsp:cNvPr id="0" name=""/>
        <dsp:cNvSpPr/>
      </dsp:nvSpPr>
      <dsp:spPr>
        <a:xfrm>
          <a:off x="93950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BBA0A-F533-4EF8-9CBF-45C4F55152D1}">
      <dsp:nvSpPr>
        <dsp:cNvPr id="0" name=""/>
        <dsp:cNvSpPr/>
      </dsp:nvSpPr>
      <dsp:spPr>
        <a:xfrm>
          <a:off x="5347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Demonstrates OOP's power through classes and inheritance.</a:t>
          </a:r>
        </a:p>
      </dsp:txBody>
      <dsp:txXfrm>
        <a:off x="53473" y="2366054"/>
        <a:ext cx="3221949" cy="720000"/>
      </dsp:txXfrm>
    </dsp:sp>
    <dsp:sp modelId="{68485C6B-EAB5-4AB0-95E1-B66A18CA3661}">
      <dsp:nvSpPr>
        <dsp:cNvPr id="0" name=""/>
        <dsp:cNvSpPr/>
      </dsp:nvSpPr>
      <dsp:spPr>
        <a:xfrm>
          <a:off x="472529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89A1-66C7-40B5-9509-8981BB878F07}">
      <dsp:nvSpPr>
        <dsp:cNvPr id="0" name=""/>
        <dsp:cNvSpPr/>
      </dsp:nvSpPr>
      <dsp:spPr>
        <a:xfrm>
          <a:off x="383926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class represents a distinct entity with specific functionalities.</a:t>
          </a:r>
        </a:p>
      </dsp:txBody>
      <dsp:txXfrm>
        <a:off x="3839263" y="2366054"/>
        <a:ext cx="3221949" cy="720000"/>
      </dsp:txXfrm>
    </dsp:sp>
    <dsp:sp modelId="{E9FC4440-7A8E-49BE-A643-1F2D9F7699E0}">
      <dsp:nvSpPr>
        <dsp:cNvPr id="0" name=""/>
        <dsp:cNvSpPr/>
      </dsp:nvSpPr>
      <dsp:spPr>
        <a:xfrm>
          <a:off x="8511090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0D9FC-CF27-4743-BBEE-6C0AD8482A45}">
      <dsp:nvSpPr>
        <dsp:cNvPr id="0" name=""/>
        <dsp:cNvSpPr/>
      </dsp:nvSpPr>
      <dsp:spPr>
        <a:xfrm>
          <a:off x="7625054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Encapsulates CRUD operations for code reusability.</a:t>
          </a:r>
        </a:p>
      </dsp:txBody>
      <dsp:txXfrm>
        <a:off x="7625054" y="2366054"/>
        <a:ext cx="322194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78F73-118E-4ABC-8EA3-7C9A38642831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505FB-AAA5-4F5B-B5E6-3A0C5554A291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87DFE-9BF8-4A00-8814-6C0710B4399D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Extensive inline code comments for improved documentation and readability.</a:t>
          </a:r>
        </a:p>
      </dsp:txBody>
      <dsp:txXfrm>
        <a:off x="1249101" y="462"/>
        <a:ext cx="8809298" cy="1081473"/>
      </dsp:txXfrm>
    </dsp:sp>
    <dsp:sp modelId="{D7B25C0E-D25C-4683-A448-E60ED911CD0A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88684-AF4A-43CA-9B6E-9654C0FB3AF2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AFFC-155B-477D-836C-4FFE546BC921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Clear insights into functions, classes, and critical logic blocks.</a:t>
          </a:r>
        </a:p>
      </dsp:txBody>
      <dsp:txXfrm>
        <a:off x="1249101" y="1352303"/>
        <a:ext cx="8809298" cy="1081473"/>
      </dsp:txXfrm>
    </dsp:sp>
    <dsp:sp modelId="{42681095-AD64-4D78-ABAB-4464D29AB135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F8F54-C804-40BD-818A-AB5C7BE155C5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1A826-9144-470A-B83C-3DFE0D1C0987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Simplify code maintenance.</a:t>
          </a:r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0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8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B8F778-6C90-2B42-803B-90D7DAABA4D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103950-D526-284E-A340-06C72B2EA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F80FD8-F91A-D2B4-9F7B-A451C7D83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2079938"/>
            <a:ext cx="4813072" cy="2245174"/>
          </a:xfrm>
        </p:spPr>
        <p:txBody>
          <a:bodyPr>
            <a:normAutofit/>
          </a:bodyPr>
          <a:lstStyle/>
          <a:p>
            <a:r>
              <a:rPr lang="en-US" sz="6800" b="1" dirty="0"/>
              <a:t>BOAT RENTAL APPLICATION</a:t>
            </a:r>
            <a:endParaRPr lang="en-US" sz="6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BEE402-8AFC-54B0-DA8A-C393014086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MEGHANA NERUSU		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U1438001</a:t>
            </a:r>
          </a:p>
        </p:txBody>
      </p:sp>
      <p:pic>
        <p:nvPicPr>
          <p:cNvPr id="8" name="Picture 7" descr="Red boat in water">
            <a:extLst>
              <a:ext uri="{FF2B5EF4-FFF2-40B4-BE49-F238E27FC236}">
                <a16:creationId xmlns:a16="http://schemas.microsoft.com/office/drawing/2014/main" id="{616D915D-55BE-AD4B-046C-069927571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6" r="19859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3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A52A-D171-5047-8F94-50B2F9F7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User Interactive Menu</a:t>
            </a:r>
          </a:p>
        </p:txBody>
      </p:sp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36DE05-3A4E-AC8D-63E6-EE684F2B8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4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3420-BDC3-CC6E-1BFF-BEC3EDC1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Inline 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3DB33-E901-798E-3A8E-7211CEB9F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30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91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608CA-D1CE-B7F5-A2ED-7E8FA38F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pic>
        <p:nvPicPr>
          <p:cNvPr id="5" name="Picture 4" descr="Red boat in water">
            <a:extLst>
              <a:ext uri="{FF2B5EF4-FFF2-40B4-BE49-F238E27FC236}">
                <a16:creationId xmlns:a16="http://schemas.microsoft.com/office/drawing/2014/main" id="{8D97A85A-773D-BE17-D914-07E70EA02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2" r="2691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509E-F6C0-03A4-8F0A-E6E78E25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Boat Rentals Database Management System delivers a reliable and efficient solution.</a:t>
            </a:r>
          </a:p>
          <a:p>
            <a:r>
              <a:rPr lang="en-US"/>
              <a:t>The system's ethical foundation and critical thinking ensure responsible and secure data management, making it a valuable asset for boat rental businesses.</a:t>
            </a:r>
            <a:endParaRPr lang="en-US"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6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E964-5142-EE5F-1067-394F00FB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Goal and Objective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5B614D-ABE4-771A-60CD-03577C8D0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9588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8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3AAD-001F-CFA9-2FB6-0C3BB1C9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Ethical Considerations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89976-9C31-A26B-0D96-6C9C50223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2276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0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0FC2-AF34-1A02-6BB4-1C135C3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Strategy/Approach to the Boat Rental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4B3105-9A59-438E-E32A-025593F83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3265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88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2B7B-DDD5-CE2E-4A72-DAFC7CD2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C7F32F-37F8-2DCF-B225-F34EDBF18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372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18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62B7B-DDD5-CE2E-4A72-DAFC7CD2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Error Handling</a:t>
            </a: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36ABEE32-6768-2267-8323-6DCC4D5BC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43" b="-2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A52A-D171-5047-8F94-50B2F9F7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DB7E63-7E1F-EE8F-7A91-C022C432BD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86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A52A-D171-5047-8F94-50B2F9F7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 I/O</a:t>
            </a:r>
            <a:br>
              <a:rPr lang="en-US" sz="8000" dirty="0"/>
            </a:br>
            <a:endParaRPr lang="en-US" sz="80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19" name="Picture 1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836DE05-3A4E-AC8D-63E6-EE684F2B8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77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5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D8CEE-3789-6CAB-80E8-E79869F7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Object-Oriented Programming (OOP)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5C5EFF-F2A9-82DB-A267-B2648EC40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905341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499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117</TotalTime>
  <Words>320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BOAT RENTAL APPLICATION</vt:lpstr>
      <vt:lpstr>Goal and Objective</vt:lpstr>
      <vt:lpstr>Ethical Considerations</vt:lpstr>
      <vt:lpstr>Strategy/Approach to the Boat Rental System</vt:lpstr>
      <vt:lpstr>Error Handling </vt:lpstr>
      <vt:lpstr>Error Handling </vt:lpstr>
      <vt:lpstr>File I/O </vt:lpstr>
      <vt:lpstr>File I/O </vt:lpstr>
      <vt:lpstr>Object-Oriented Programming (OOP) </vt:lpstr>
      <vt:lpstr>User Interactive Menu</vt:lpstr>
      <vt:lpstr>Inline Comments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Management System</dc:title>
  <dc:creator>Microsoft Office User</dc:creator>
  <cp:lastModifiedBy>Satram, Venkata Avinash</cp:lastModifiedBy>
  <cp:revision>103</cp:revision>
  <dcterms:created xsi:type="dcterms:W3CDTF">2023-07-30T00:35:26Z</dcterms:created>
  <dcterms:modified xsi:type="dcterms:W3CDTF">2023-08-25T16:40:06Z</dcterms:modified>
</cp:coreProperties>
</file>