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475" r:id="rId3"/>
    <p:sldId id="257" r:id="rId4"/>
    <p:sldId id="269" r:id="rId6"/>
    <p:sldId id="477" r:id="rId7"/>
    <p:sldId id="481" r:id="rId8"/>
    <p:sldId id="478" r:id="rId9"/>
    <p:sldId id="479" r:id="rId10"/>
    <p:sldId id="480" r:id="rId11"/>
    <p:sldId id="484" r:id="rId12"/>
    <p:sldId id="485" r:id="rId13"/>
    <p:sldId id="486" r:id="rId14"/>
    <p:sldId id="487" r:id="rId15"/>
    <p:sldId id="488" r:id="rId16"/>
    <p:sldId id="489" r:id="rId17"/>
    <p:sldId id="476" r:id="rId18"/>
    <p:sldId id="270" r:id="rId19"/>
    <p:sldId id="483" r:id="rId20"/>
    <p:sldId id="265" r:id="rId21"/>
    <p:sldId id="482" r:id="rId22"/>
    <p:sldId id="266" r:id="rId23"/>
  </p:sldIdLst>
  <p:sldSz cx="12192000" cy="6858000"/>
  <p:notesSz cx="695452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Meghana049/AI-Powered-Mood-Based-Music-Recommender-Using-Facial-Emotion-Recogni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Mood-Based Music Recommender Using Facial Emotion Recognition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  <a:endParaRPr lang="en-US" sz="1400" b="1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223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/>
                <a:gridCol w="2660776"/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Meghana 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3224" y="417132"/>
            <a:ext cx="10287000" cy="30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Data Processing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Once a face is detected, this module preprocesses the facial image to ensure compatibility with the CNN model. It improves model accuracy and prediction efficiency.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Processes: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Grayscale conversion (for consistent lighting).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Resize image to 48x48 pixels.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Reshape to (1, 48, 48, 1) for CNN input.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27" y="3610122"/>
            <a:ext cx="7487695" cy="82879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579" y="519793"/>
            <a:ext cx="11411339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Emotion Detection Using Trained CNN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module takes the preprocessed grayscale face image and passes it into a trained CNN model to detect the user’s emotion.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082" y="1888050"/>
            <a:ext cx="4334200" cy="308190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575" y="490061"/>
            <a:ext cx="10944225" cy="14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Emotion Aggregator &amp; Decision Logic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Instead of using a single prediction, this module collects emotions over 50 webcam frames and determines the most frequently occurring one to ensure stable emotion detection.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82" y="2273703"/>
            <a:ext cx="4182059" cy="2105319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9552" y="535247"/>
            <a:ext cx="11116648" cy="11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5: Playlist Mapper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Maps the final emotion and selected language to a predefined playlist and opens it in the web browser.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52" y="1763069"/>
            <a:ext cx="3139314" cy="3378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208" y="1800533"/>
            <a:ext cx="7776244" cy="32569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9099" y="442436"/>
            <a:ext cx="11210925" cy="11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6: Real-Time User Interaction &amp; Display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a GUI-based interface for users to either use a webcam or upload an image. Displays emotion in real-time and provides interactive options.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322" y="1905000"/>
            <a:ext cx="3624678" cy="312012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Used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7823" y="746449"/>
            <a:ext cx="10164726" cy="4525963"/>
          </a:xfrm>
        </p:spPr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Development Tools: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coding and testing the machine learning model.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 Language: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implementing facial recognition and the music recommender system.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&amp; Libraries: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face detection and image processing.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and training the emotion recognition model.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FER Library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pre-trained facial emotion recognition models..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Tools: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fetching recommended songs.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600" b="1" dirty="0">
                <a:solidFill>
                  <a:srgbClr val="C00000"/>
                </a:solidFill>
              </a:rPr>
              <a:t>Version Control: </a:t>
            </a:r>
            <a:endParaRPr lang="en-IN" sz="1600" b="1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Git, GitHub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4908" y="237676"/>
            <a:ext cx="6097554" cy="124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  <a:endParaRPr lang="en-US" sz="44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151" y="1968759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1"/>
              </a:rPr>
              <a:t>https://github.com/Meghana049/AI-Powered-Mood-Based-Music-Recommender-Using-Facial-Emotion-Recognition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547" y="1493647"/>
            <a:ext cx="10737653" cy="38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Çano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Coppola, E. Gargiulo, M. Marengo, and M.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Morisio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"Mood-based on-car music recommendations," in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2nd EAI International Conference on Industrial Networks and Intelligent Systems (INISCOM)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Leicester, UK, Oct. 31–Nov. 1, 2016, pp. 154–163. 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V. Kumar, P. Kelkar, A. Agarwal, and V. R. B. Prasad, 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PlayMyMood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Personalized hybrid music recommendation engine based on body monitoring parameters," presented at the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Advances in Computing, Communications and Informatics (ICACCI)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2021.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Bontempelli, B.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Rigaud, M. Morlon, M. Lorant, and G. Salha-Galvan, "Flow Moods: Recommending music by moods on Deezer," presented at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Challenge Workshop at the 16th ACM Conference on Recommender Systems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Babua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R. Naira, and G. A, "Emotion-aware music recommendation system," in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2023 International Conference on Intelligent Computing and Control Systems (ICICCS)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7844" y="691731"/>
            <a:ext cx="11210147" cy="2820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Brown and M. Taylor, "Mood-based music recommender using sentiment analysis on social media data," in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2022 IEEE International Conference on Big Data (Big Data)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Y. Wang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"Personalized music recommender using speech emotion recognition," in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2020 IEEE International Conference on Multimedia and Expo (ICME)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Lee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"Emotion-aware music recommendation using deep learning," in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2019 IEEE International Conference on Data Mining (ICDM)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Z. Liu, W. Xu, and W. Zhang, "An emotion-based personalized music recommendation framework for emotion improvement," in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2023 IEEE International Conference on Acoustics, Speech, and Signal Processing (ICASSP)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0204" y="943790"/>
            <a:ext cx="10588625" cy="41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Existing music recommendation systems depend on user input, playlists, or listening history, which may not reflect real-time emotions.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project, "Personalized Mood-Based Music Recommender with Face Recognition," aims to detect a user's mood and suggest music accordingly.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computer vision and machine learning, the system analyzes facial expressions to identify emotions like happiness, sadness, anger, or neutrality.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detected mood, it automatically recommends a playlist that matches the user's emotions, creating a more personalized experience.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hands-free approach enhances user satisfaction by providing real-time, mood-based music recommendations.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06" y="1005670"/>
            <a:ext cx="11866015" cy="415428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06" y="742401"/>
            <a:ext cx="11790102" cy="3950897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0077" y="4970535"/>
            <a:ext cx="10667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|</a:t>
            </a:r>
            <a:endParaRPr lang="en-US" sz="12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074" y="1082351"/>
            <a:ext cx="6639852" cy="39841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637" y="401217"/>
            <a:ext cx="11224726" cy="448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begins execution.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Dataset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containing facial images with labeled emotions is provided as input for model training.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facial images undergo preprocessing techniques like noise reduction, resizing, and normalization to improve model accuracy.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the CNN Model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trained on the preprocessed dataset to classify facial expressions into different emotions.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Capture the Face Using Webcam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captures real-time facial images using a webcam.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0547" y="317242"/>
            <a:ext cx="1118740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the Emotion Using CNN Model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CNN model analyzes the captured face and classifies the detected emotion.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Classification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detected emotion is categorized into one of the following: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Angry, Happy, Sad, Surprise, Disgust, Fear, Neutral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classified emotion is analyzed to determine the most suitable music playlist.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Playlist Using </a:t>
            </a:r>
            <a:r>
              <a:rPr lang="en-I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detected emotion, a corresponding playlist is retrieved using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API.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process ends after playing the recommended music.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9730" y="272467"/>
            <a:ext cx="11103429" cy="275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Breakdown:</a:t>
            </a:r>
            <a:endParaRPr lang="en-I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module is responsible for capturing real-time facial images using a webcam or uploading an image. It ensures the input facial data is accurately collected for further processing. The module may also use an existing facial emotion dataset (e.g., FER-2013) for training.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2060"/>
            <a:ext cx="4044950" cy="273431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6203</Words>
  <Application>WPS Slides</Application>
  <PresentationFormat>Widescreen</PresentationFormat>
  <Paragraphs>160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Calibri Light</vt:lpstr>
      <vt:lpstr>Times New Roman</vt:lpstr>
      <vt:lpstr>Tahoma</vt:lpstr>
      <vt:lpstr>Verdana</vt:lpstr>
      <vt:lpstr>Cambria</vt:lpstr>
      <vt:lpstr>Microsoft YaHei</vt:lpstr>
      <vt:lpstr>Arial Unicode MS</vt:lpstr>
      <vt:lpstr>Office Theme</vt:lpstr>
      <vt:lpstr>MCA Final Year Project (Review III)  AI-Powered Mood-Based Music Recommender Using Facial Emotion Recognition   </vt:lpstr>
      <vt:lpstr>Content</vt:lpstr>
      <vt:lpstr>Problem Statement</vt:lpstr>
      <vt:lpstr>Literature Review</vt:lpstr>
      <vt:lpstr>PowerPoint 演示文稿</vt:lpstr>
      <vt:lpstr>Module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And Technologies Used</vt:lpstr>
      <vt:lpstr>Timeline of the Project </vt:lpstr>
      <vt:lpstr>PowerPoint 演示文稿</vt:lpstr>
      <vt:lpstr>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Meghana. M</cp:lastModifiedBy>
  <cp:revision>930</cp:revision>
  <cp:lastPrinted>2018-07-24T06:37:00Z</cp:lastPrinted>
  <dcterms:created xsi:type="dcterms:W3CDTF">2018-06-07T04:06:00Z</dcterms:created>
  <dcterms:modified xsi:type="dcterms:W3CDTF">2025-05-15T18:23:09Z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959830D5311C4F2DB00133EBAB60114B_12</vt:lpwstr>
  </property>
  <property fmtid="{D5CDD505-2E9C-101B-9397-08002B2CF9AE}" pid="3" name="KSOProductBuildVer">
    <vt:lpwstr>1033-12.2.0.20795</vt:lpwstr>
  </property>
</Properties>
</file>