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 id="2147483660" r:id="rId2"/>
  </p:sldMasterIdLst>
  <p:sldIdLst>
    <p:sldId id="256" r:id="rId3"/>
    <p:sldId id="257" r:id="rId4"/>
    <p:sldId id="258" r:id="rId5"/>
    <p:sldId id="259" r:id="rId6"/>
    <p:sldId id="260"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7/5/2020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3537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7/5/2020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69641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7/5/2020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804426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7/5/2020</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42740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7/5/2020</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7040410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7/5/2020</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301729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7/5/2020</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7302111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7/5/2020</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6901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7/5/2020</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9879683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7/5/2020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7127216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7/5/2020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501542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7/5/2020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95010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7/5/2020</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67785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7/5/2020</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902606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7/5/2020</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566056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7/5/2020</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015187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7/5/2020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16401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7/5/2020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3785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7/5/2020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5642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7/5/2020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93694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7/5/2020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11707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7/5/2020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005464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7/5/2020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1030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7/5/2020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6890250"/>
      </p:ext>
    </p:extLst>
  </p:cSld>
  <p:clrMap bg1="lt1" tx1="dk1" bg2="lt2" tx2="dk2" accent1="accent1" accent2="accent2" accent3="accent3" accent4="accent4" accent5="accent5" accent6="accent6" hlink="hlink" folHlink="folHlink"/>
  <p:sldLayoutIdLst>
    <p:sldLayoutId id="2147483709"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sldNum="0" hdr="0" ftr="0" dt="0"/>
  <p:txStyles>
    <p:titleStyle>
      <a:lvl1pPr algn="l" defTabSz="914400" rtl="0" eaLnBrk="1" latinLnBrk="0" hangingPunct="1">
        <a:lnSpc>
          <a:spcPct val="90000"/>
        </a:lnSpc>
        <a:spcBef>
          <a:spcPct val="0"/>
        </a:spcBef>
        <a:buNone/>
        <a:defRPr sz="44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7/5/2020</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934833644"/>
      </p:ext>
    </p:extLst>
  </p:cSld>
  <p:clrMap bg1="lt1" tx1="dk1" bg2="lt2" tx2="dk2" accent1="accent1" accent2="accent2" accent3="accent3" accent4="accent4" accent5="accent5" accent6="accent6" hlink="hlink" folHlink="folHlink"/>
  <p:sldLayoutIdLst>
    <p:sldLayoutId id="2147483672" r:id="rId1"/>
    <p:sldLayoutId id="2147483671" r:id="rId2"/>
    <p:sldLayoutId id="2147483670" r:id="rId3"/>
    <p:sldLayoutId id="2147483669" r:id="rId4"/>
    <p:sldLayoutId id="2147483668" r:id="rId5"/>
    <p:sldLayoutId id="2147483667" r:id="rId6"/>
    <p:sldLayoutId id="2147483666" r:id="rId7"/>
    <p:sldLayoutId id="2147483665" r:id="rId8"/>
    <p:sldLayoutId id="2147483664" r:id="rId9"/>
    <p:sldLayoutId id="2147483663" r:id="rId10"/>
    <p:sldLayoutId id="2147483661" r:id="rId11"/>
    <p:sldLayoutId id="2147483662"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5" name="Picture 1">
            <a:extLst>
              <a:ext uri="{FF2B5EF4-FFF2-40B4-BE49-F238E27FC236}">
                <a16:creationId xmlns:a16="http://schemas.microsoft.com/office/drawing/2014/main" id="{8CD03405-3FBD-4B4A-9840-910E6C78C265}"/>
              </a:ext>
            </a:extLst>
          </p:cNvPr>
          <p:cNvPicPr>
            <a:picLocks noChangeAspect="1"/>
          </p:cNvPicPr>
          <p:nvPr/>
        </p:nvPicPr>
        <p:blipFill rotWithShape="1">
          <a:blip r:embed="rId2"/>
          <a:srcRect t="11546" b="4185"/>
          <a:stretch/>
        </p:blipFill>
        <p:spPr>
          <a:xfrm>
            <a:off x="-14992" y="10"/>
            <a:ext cx="12191980" cy="6857990"/>
          </a:xfrm>
          <a:prstGeom prst="rect">
            <a:avLst/>
          </a:prstGeom>
        </p:spPr>
      </p:pic>
      <p:sp>
        <p:nvSpPr>
          <p:cNvPr id="36" name="Rectangle 29">
            <a:extLst>
              <a:ext uri="{FF2B5EF4-FFF2-40B4-BE49-F238E27FC236}">
                <a16:creationId xmlns:a16="http://schemas.microsoft.com/office/drawing/2014/main" id="{8DA9D5E3-3A22-4873-81C8-59749E2165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a16="http://schemas.microsoft.com/office/drawing/2014/main" id="{88DE8AE7-4481-4831-B4B9-9BB4F81F85FD}"/>
              </a:ext>
            </a:extLst>
          </p:cNvPr>
          <p:cNvSpPr txBox="1"/>
          <p:nvPr/>
        </p:nvSpPr>
        <p:spPr>
          <a:xfrm>
            <a:off x="949912" y="3501723"/>
            <a:ext cx="6445188" cy="1015663"/>
          </a:xfrm>
          <a:prstGeom prst="rect">
            <a:avLst/>
          </a:prstGeom>
          <a:noFill/>
        </p:spPr>
        <p:txBody>
          <a:bodyPr wrap="square" rtlCol="0">
            <a:spAutoFit/>
          </a:bodyPr>
          <a:lstStyle/>
          <a:p>
            <a:r>
              <a:rPr lang="en-US" sz="6000" b="1" dirty="0">
                <a:solidFill>
                  <a:schemeClr val="bg1"/>
                </a:solidFill>
                <a:latin typeface="Bahnschrift SemiBold SemiConden" panose="020B0502040204020203" pitchFamily="34" charset="0"/>
              </a:rPr>
              <a:t>STUDY</a:t>
            </a:r>
            <a:r>
              <a:rPr lang="en-US" sz="5400" b="1" dirty="0">
                <a:solidFill>
                  <a:schemeClr val="bg1"/>
                </a:solidFill>
                <a:latin typeface="Bahnschrift SemiBold SemiConden" panose="020B0502040204020203" pitchFamily="34" charset="0"/>
              </a:rPr>
              <a:t> </a:t>
            </a:r>
            <a:r>
              <a:rPr lang="en-US" sz="6000" b="1" dirty="0">
                <a:solidFill>
                  <a:schemeClr val="bg1"/>
                </a:solidFill>
                <a:latin typeface="Bahnschrift SemiBold SemiConden" panose="020B0502040204020203" pitchFamily="34" charset="0"/>
              </a:rPr>
              <a:t>MATE</a:t>
            </a:r>
            <a:endParaRPr lang="en-IN" sz="6000" b="1" dirty="0">
              <a:solidFill>
                <a:schemeClr val="bg1"/>
              </a:solidFill>
              <a:latin typeface="Bahnschrift SemiBold SemiConden" panose="020B0502040204020203" pitchFamily="34" charset="0"/>
            </a:endParaRPr>
          </a:p>
        </p:txBody>
      </p:sp>
      <p:sp>
        <p:nvSpPr>
          <p:cNvPr id="26" name="TextBox 25">
            <a:extLst>
              <a:ext uri="{FF2B5EF4-FFF2-40B4-BE49-F238E27FC236}">
                <a16:creationId xmlns:a16="http://schemas.microsoft.com/office/drawing/2014/main" id="{3FABC6F4-6527-47A8-93F2-1C22B2226182}"/>
              </a:ext>
            </a:extLst>
          </p:cNvPr>
          <p:cNvSpPr txBox="1"/>
          <p:nvPr/>
        </p:nvSpPr>
        <p:spPr>
          <a:xfrm>
            <a:off x="7013359" y="4517386"/>
            <a:ext cx="5832629" cy="646331"/>
          </a:xfrm>
          <a:prstGeom prst="rect">
            <a:avLst/>
          </a:prstGeom>
          <a:noFill/>
        </p:spPr>
        <p:txBody>
          <a:bodyPr wrap="square" rtlCol="0">
            <a:spAutoFit/>
          </a:bodyPr>
          <a:lstStyle/>
          <a:p>
            <a:r>
              <a:rPr lang="en-US" sz="3600" b="1" dirty="0">
                <a:solidFill>
                  <a:schemeClr val="bg1"/>
                </a:solidFill>
                <a:latin typeface="Bahnschrift SemiBold SemiConden" panose="020B0502040204020203" pitchFamily="34" charset="0"/>
              </a:rPr>
              <a:t>BY TECHWIZ</a:t>
            </a:r>
            <a:endParaRPr lang="en-IN" sz="3600" b="1" dirty="0">
              <a:solidFill>
                <a:schemeClr val="bg1"/>
              </a:solidFill>
              <a:latin typeface="Bahnschrift SemiBold SemiConden" panose="020B0502040204020203" pitchFamily="34" charset="0"/>
            </a:endParaRPr>
          </a:p>
        </p:txBody>
      </p:sp>
    </p:spTree>
    <p:extLst>
      <p:ext uri="{BB962C8B-B14F-4D97-AF65-F5344CB8AC3E}">
        <p14:creationId xmlns:p14="http://schemas.microsoft.com/office/powerpoint/2010/main" val="2823985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7A85A-994F-451D-816E-70C13496CE76}"/>
              </a:ext>
            </a:extLst>
          </p:cNvPr>
          <p:cNvSpPr>
            <a:spLocks noGrp="1"/>
          </p:cNvSpPr>
          <p:nvPr>
            <p:ph type="title"/>
          </p:nvPr>
        </p:nvSpPr>
        <p:spPr/>
        <p:txBody>
          <a:bodyPr/>
          <a:lstStyle/>
          <a:p>
            <a:r>
              <a:rPr lang="en-US" dirty="0"/>
              <a:t>Team Details</a:t>
            </a:r>
            <a:endParaRPr lang="en-IN" dirty="0"/>
          </a:p>
        </p:txBody>
      </p:sp>
      <p:sp>
        <p:nvSpPr>
          <p:cNvPr id="3" name="Content Placeholder 2">
            <a:extLst>
              <a:ext uri="{FF2B5EF4-FFF2-40B4-BE49-F238E27FC236}">
                <a16:creationId xmlns:a16="http://schemas.microsoft.com/office/drawing/2014/main" id="{C2044026-4D93-45C2-BB1B-8E30805AC6D0}"/>
              </a:ext>
            </a:extLst>
          </p:cNvPr>
          <p:cNvSpPr>
            <a:spLocks noGrp="1"/>
          </p:cNvSpPr>
          <p:nvPr>
            <p:ph idx="1"/>
          </p:nvPr>
        </p:nvSpPr>
        <p:spPr/>
        <p:txBody>
          <a:bodyPr/>
          <a:lstStyle/>
          <a:p>
            <a:r>
              <a:rPr lang="en-US" b="1" dirty="0"/>
              <a:t>Members:</a:t>
            </a:r>
          </a:p>
          <a:p>
            <a:pPr lvl="1"/>
            <a:r>
              <a:rPr lang="en-US" dirty="0"/>
              <a:t>Meghana Mangipudi  </a:t>
            </a:r>
          </a:p>
          <a:p>
            <a:pPr lvl="1"/>
            <a:r>
              <a:rPr lang="en-US" dirty="0"/>
              <a:t>K Apoorva</a:t>
            </a:r>
          </a:p>
          <a:p>
            <a:pPr lvl="1"/>
            <a:r>
              <a:rPr lang="en-US" dirty="0"/>
              <a:t>B </a:t>
            </a:r>
            <a:r>
              <a:rPr lang="en-US" dirty="0" err="1"/>
              <a:t>Srujana</a:t>
            </a:r>
            <a:r>
              <a:rPr lang="en-US" dirty="0"/>
              <a:t> </a:t>
            </a:r>
            <a:r>
              <a:rPr lang="en-US" dirty="0" err="1"/>
              <a:t>Eleena</a:t>
            </a:r>
            <a:r>
              <a:rPr lang="en-US" dirty="0"/>
              <a:t> </a:t>
            </a:r>
          </a:p>
          <a:p>
            <a:r>
              <a:rPr lang="en-US" b="1" dirty="0"/>
              <a:t>College:</a:t>
            </a:r>
            <a:r>
              <a:rPr lang="en-US" dirty="0"/>
              <a:t> Stanley College of Engineering and Technology for Women</a:t>
            </a:r>
          </a:p>
          <a:p>
            <a:r>
              <a:rPr lang="en-US" b="1" dirty="0"/>
              <a:t>Year: </a:t>
            </a:r>
            <a:r>
              <a:rPr lang="en-US" dirty="0"/>
              <a:t>III</a:t>
            </a:r>
          </a:p>
          <a:p>
            <a:r>
              <a:rPr lang="en-US" b="1" dirty="0"/>
              <a:t>Branch: </a:t>
            </a:r>
            <a:r>
              <a:rPr lang="en-US" dirty="0"/>
              <a:t>CSE</a:t>
            </a:r>
            <a:endParaRPr lang="en-IN" dirty="0"/>
          </a:p>
        </p:txBody>
      </p:sp>
    </p:spTree>
    <p:extLst>
      <p:ext uri="{BB962C8B-B14F-4D97-AF65-F5344CB8AC3E}">
        <p14:creationId xmlns:p14="http://schemas.microsoft.com/office/powerpoint/2010/main" val="2307523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C63AE-5A53-49C6-A06A-7C28CAF68881}"/>
              </a:ext>
            </a:extLst>
          </p:cNvPr>
          <p:cNvSpPr>
            <a:spLocks noGrp="1"/>
          </p:cNvSpPr>
          <p:nvPr>
            <p:ph type="title"/>
          </p:nvPr>
        </p:nvSpPr>
        <p:spPr/>
        <p:txBody>
          <a:bodyPr/>
          <a:lstStyle/>
          <a:p>
            <a:r>
              <a:rPr lang="en-US" dirty="0"/>
              <a:t>Project Details</a:t>
            </a:r>
            <a:endParaRPr lang="en-IN" dirty="0"/>
          </a:p>
        </p:txBody>
      </p:sp>
      <p:sp>
        <p:nvSpPr>
          <p:cNvPr id="3" name="Content Placeholder 2">
            <a:extLst>
              <a:ext uri="{FF2B5EF4-FFF2-40B4-BE49-F238E27FC236}">
                <a16:creationId xmlns:a16="http://schemas.microsoft.com/office/drawing/2014/main" id="{4BFB0B28-92C6-462F-966A-E8DB7834989B}"/>
              </a:ext>
            </a:extLst>
          </p:cNvPr>
          <p:cNvSpPr>
            <a:spLocks noGrp="1"/>
          </p:cNvSpPr>
          <p:nvPr>
            <p:ph idx="1"/>
          </p:nvPr>
        </p:nvSpPr>
        <p:spPr/>
        <p:txBody>
          <a:bodyPr>
            <a:normAutofit lnSpcReduction="10000"/>
          </a:bodyPr>
          <a:lstStyle/>
          <a:p>
            <a:r>
              <a:rPr lang="en-US" dirty="0"/>
              <a:t>In today’s world of Covid-19, remote education is a necessity and our solution tries to improve the current system. We propose an interactive chatbot which can be used by students to know when homework in a particular subject is due. It can be used to keep track of the online classes scheduled by the teachers. </a:t>
            </a:r>
            <a:endParaRPr lang="en-IN" dirty="0"/>
          </a:p>
          <a:p>
            <a:r>
              <a:rPr lang="en-US" dirty="0"/>
              <a:t>A student could ask their teacher these questions, but a chatbot implementation just makes the entire process much more interactive and accessible 24/7. We have also integrated our chatbot with Slack, which is a common software used to create workspaces for interaction regarding a variety of issues. A teacher can create a workspace with all the students and all the students can access this chatbot which has been integrated with this particular workspace. </a:t>
            </a:r>
            <a:endParaRPr lang="en-IN" dirty="0"/>
          </a:p>
          <a:p>
            <a:endParaRPr lang="en-IN" dirty="0"/>
          </a:p>
        </p:txBody>
      </p:sp>
    </p:spTree>
    <p:extLst>
      <p:ext uri="{BB962C8B-B14F-4D97-AF65-F5344CB8AC3E}">
        <p14:creationId xmlns:p14="http://schemas.microsoft.com/office/powerpoint/2010/main" val="1002241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FD532-DAC3-47F9-AF20-E7E047722ACF}"/>
              </a:ext>
            </a:extLst>
          </p:cNvPr>
          <p:cNvSpPr>
            <a:spLocks noGrp="1"/>
          </p:cNvSpPr>
          <p:nvPr>
            <p:ph type="title"/>
          </p:nvPr>
        </p:nvSpPr>
        <p:spPr/>
        <p:txBody>
          <a:bodyPr/>
          <a:lstStyle/>
          <a:p>
            <a:r>
              <a:rPr lang="en-US" dirty="0"/>
              <a:t>Architecture Diagram</a:t>
            </a:r>
            <a:endParaRPr lang="en-IN" dirty="0"/>
          </a:p>
        </p:txBody>
      </p:sp>
      <p:pic>
        <p:nvPicPr>
          <p:cNvPr id="5" name="Content Placeholder 4">
            <a:extLst>
              <a:ext uri="{FF2B5EF4-FFF2-40B4-BE49-F238E27FC236}">
                <a16:creationId xmlns:a16="http://schemas.microsoft.com/office/drawing/2014/main" id="{B9F77EA4-F262-4145-A56B-159139AF41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8901" y="1987308"/>
            <a:ext cx="8300622" cy="4129406"/>
          </a:xfrm>
        </p:spPr>
      </p:pic>
    </p:spTree>
    <p:extLst>
      <p:ext uri="{BB962C8B-B14F-4D97-AF65-F5344CB8AC3E}">
        <p14:creationId xmlns:p14="http://schemas.microsoft.com/office/powerpoint/2010/main" val="1103707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90CE5-C82D-4352-B5CF-97FBCB5D2E2D}"/>
              </a:ext>
            </a:extLst>
          </p:cNvPr>
          <p:cNvSpPr>
            <a:spLocks noGrp="1"/>
          </p:cNvSpPr>
          <p:nvPr>
            <p:ph type="title"/>
          </p:nvPr>
        </p:nvSpPr>
        <p:spPr/>
        <p:txBody>
          <a:bodyPr/>
          <a:lstStyle/>
          <a:p>
            <a:r>
              <a:rPr lang="en-US" dirty="0"/>
              <a:t>Future Scope</a:t>
            </a:r>
            <a:endParaRPr lang="en-IN" dirty="0"/>
          </a:p>
        </p:txBody>
      </p:sp>
      <p:sp>
        <p:nvSpPr>
          <p:cNvPr id="3" name="Content Placeholder 2">
            <a:extLst>
              <a:ext uri="{FF2B5EF4-FFF2-40B4-BE49-F238E27FC236}">
                <a16:creationId xmlns:a16="http://schemas.microsoft.com/office/drawing/2014/main" id="{29AF683B-3ACF-4BE5-A4F7-3A0540662D57}"/>
              </a:ext>
            </a:extLst>
          </p:cNvPr>
          <p:cNvSpPr>
            <a:spLocks noGrp="1"/>
          </p:cNvSpPr>
          <p:nvPr>
            <p:ph idx="1"/>
          </p:nvPr>
        </p:nvSpPr>
        <p:spPr/>
        <p:txBody>
          <a:bodyPr/>
          <a:lstStyle/>
          <a:p>
            <a:pPr marL="0" indent="0">
              <a:buNone/>
            </a:pPr>
            <a:r>
              <a:rPr lang="en-US" dirty="0"/>
              <a:t>This chatbot can show the student the timetable and lists the homework given per subject per day. These are currently the only two features of our chatbot but we plan to expand it over many more classes and connect our chatbot to a proper dynamic database in which teachers can update homework everyday and those changes can be reflected back in the chatbot. The chatbot can also help clear doubts or queries in the future. These are all the functionalities we plan to implement in our solution in the near future. </a:t>
            </a:r>
            <a:endParaRPr lang="en-IN" dirty="0"/>
          </a:p>
        </p:txBody>
      </p:sp>
    </p:spTree>
    <p:extLst>
      <p:ext uri="{BB962C8B-B14F-4D97-AF65-F5344CB8AC3E}">
        <p14:creationId xmlns:p14="http://schemas.microsoft.com/office/powerpoint/2010/main" val="461243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5" name="Picture 1">
            <a:extLst>
              <a:ext uri="{FF2B5EF4-FFF2-40B4-BE49-F238E27FC236}">
                <a16:creationId xmlns:a16="http://schemas.microsoft.com/office/drawing/2014/main" id="{8CD03405-3FBD-4B4A-9840-910E6C78C265}"/>
              </a:ext>
            </a:extLst>
          </p:cNvPr>
          <p:cNvPicPr>
            <a:picLocks noChangeAspect="1"/>
          </p:cNvPicPr>
          <p:nvPr/>
        </p:nvPicPr>
        <p:blipFill rotWithShape="1">
          <a:blip r:embed="rId2"/>
          <a:srcRect t="11546" b="4185"/>
          <a:stretch/>
        </p:blipFill>
        <p:spPr>
          <a:xfrm>
            <a:off x="-14992" y="10"/>
            <a:ext cx="12191980" cy="6857990"/>
          </a:xfrm>
          <a:prstGeom prst="rect">
            <a:avLst/>
          </a:prstGeom>
        </p:spPr>
      </p:pic>
      <p:sp>
        <p:nvSpPr>
          <p:cNvPr id="36" name="Rectangle 29">
            <a:extLst>
              <a:ext uri="{FF2B5EF4-FFF2-40B4-BE49-F238E27FC236}">
                <a16:creationId xmlns:a16="http://schemas.microsoft.com/office/drawing/2014/main" id="{8DA9D5E3-3A22-4873-81C8-59749E2165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a16="http://schemas.microsoft.com/office/drawing/2014/main" id="{88DE8AE7-4481-4831-B4B9-9BB4F81F85FD}"/>
              </a:ext>
            </a:extLst>
          </p:cNvPr>
          <p:cNvSpPr txBox="1"/>
          <p:nvPr/>
        </p:nvSpPr>
        <p:spPr>
          <a:xfrm>
            <a:off x="6649376" y="4034383"/>
            <a:ext cx="6445188" cy="1015663"/>
          </a:xfrm>
          <a:prstGeom prst="rect">
            <a:avLst/>
          </a:prstGeom>
          <a:noFill/>
        </p:spPr>
        <p:txBody>
          <a:bodyPr wrap="square" rtlCol="0">
            <a:spAutoFit/>
          </a:bodyPr>
          <a:lstStyle/>
          <a:p>
            <a:r>
              <a:rPr lang="en-US" sz="6000" b="1" dirty="0">
                <a:solidFill>
                  <a:schemeClr val="bg1"/>
                </a:solidFill>
                <a:latin typeface="Bahnschrift SemiBold SemiConden" panose="020B0502040204020203" pitchFamily="34" charset="0"/>
              </a:rPr>
              <a:t>THANK YOU </a:t>
            </a:r>
            <a:endParaRPr lang="en-IN" sz="6000" b="1" dirty="0">
              <a:solidFill>
                <a:schemeClr val="bg1"/>
              </a:solidFill>
              <a:latin typeface="Bahnschrift SemiBold SemiConden" panose="020B0502040204020203" pitchFamily="34" charset="0"/>
            </a:endParaRPr>
          </a:p>
        </p:txBody>
      </p:sp>
    </p:spTree>
    <p:extLst>
      <p:ext uri="{BB962C8B-B14F-4D97-AF65-F5344CB8AC3E}">
        <p14:creationId xmlns:p14="http://schemas.microsoft.com/office/powerpoint/2010/main" val="3258139486"/>
      </p:ext>
    </p:extLst>
  </p:cSld>
  <p:clrMapOvr>
    <a:masterClrMapping/>
  </p:clrMapOvr>
</p:sld>
</file>

<file path=ppt/theme/theme1.xml><?xml version="1.0" encoding="utf-8"?>
<a:theme xmlns:a="http://schemas.openxmlformats.org/drawingml/2006/main" name="RetrospectVTI">
  <a:themeElements>
    <a:clrScheme name="AnalogousFromDarkSeedLeftStep">
      <a:dk1>
        <a:srgbClr val="000000"/>
      </a:dk1>
      <a:lt1>
        <a:srgbClr val="FFFFFF"/>
      </a:lt1>
      <a:dk2>
        <a:srgbClr val="242C41"/>
      </a:dk2>
      <a:lt2>
        <a:srgbClr val="E2E8E2"/>
      </a:lt2>
      <a:accent1>
        <a:srgbClr val="C24DC3"/>
      </a:accent1>
      <a:accent2>
        <a:srgbClr val="7E3BB1"/>
      </a:accent2>
      <a:accent3>
        <a:srgbClr val="5F4DC3"/>
      </a:accent3>
      <a:accent4>
        <a:srgbClr val="3B5AB1"/>
      </a:accent4>
      <a:accent5>
        <a:srgbClr val="4D9DC3"/>
      </a:accent5>
      <a:accent6>
        <a:srgbClr val="3BB1A6"/>
      </a:accent6>
      <a:hlink>
        <a:srgbClr val="3F81BF"/>
      </a:hlink>
      <a:folHlink>
        <a:srgbClr val="7F7F7F"/>
      </a:folHlink>
    </a:clrScheme>
    <a:fontScheme name="Retrospect">
      <a:majorFont>
        <a:latin typeface="Sagona Extra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agona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BrushVTI">
  <a:themeElements>
    <a:clrScheme name="AnalogousFromLightSeedLeftStep">
      <a:dk1>
        <a:srgbClr val="000000"/>
      </a:dk1>
      <a:lt1>
        <a:srgbClr val="FFFFFF"/>
      </a:lt1>
      <a:dk2>
        <a:srgbClr val="243941"/>
      </a:dk2>
      <a:lt2>
        <a:srgbClr val="E8E8E2"/>
      </a:lt2>
      <a:accent1>
        <a:srgbClr val="716EEE"/>
      </a:accent1>
      <a:accent2>
        <a:srgbClr val="4E8BEB"/>
      </a:accent2>
      <a:accent3>
        <a:srgbClr val="27B1D2"/>
      </a:accent3>
      <a:accent4>
        <a:srgbClr val="36B699"/>
      </a:accent4>
      <a:accent5>
        <a:srgbClr val="30B962"/>
      </a:accent5>
      <a:accent6>
        <a:srgbClr val="37BD2F"/>
      </a:accent6>
      <a:hlink>
        <a:srgbClr val="848651"/>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0</TotalTime>
  <Words>271</Words>
  <Application>Microsoft Office PowerPoint</Application>
  <PresentationFormat>Widescreen</PresentationFormat>
  <Paragraphs>17</Paragraphs>
  <Slides>6</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6</vt:i4>
      </vt:variant>
    </vt:vector>
  </HeadingPairs>
  <TitlesOfParts>
    <vt:vector size="15" baseType="lpstr">
      <vt:lpstr>Arial</vt:lpstr>
      <vt:lpstr>Bahnschrift SemiBold SemiConden</vt:lpstr>
      <vt:lpstr>Calibri</vt:lpstr>
      <vt:lpstr>Century Gothic</vt:lpstr>
      <vt:lpstr>Elephant</vt:lpstr>
      <vt:lpstr>Sagona Book</vt:lpstr>
      <vt:lpstr>Sagona ExtraLight</vt:lpstr>
      <vt:lpstr>RetrospectVTI</vt:lpstr>
      <vt:lpstr>BrushVTI</vt:lpstr>
      <vt:lpstr>PowerPoint Presentation</vt:lpstr>
      <vt:lpstr>Team Details</vt:lpstr>
      <vt:lpstr>Project Details</vt:lpstr>
      <vt:lpstr>Architecture Diagram</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Meghana Mangipudi</dc:creator>
  <cp:lastModifiedBy>Meghana Mangipudi</cp:lastModifiedBy>
  <cp:revision>3</cp:revision>
  <dcterms:created xsi:type="dcterms:W3CDTF">2020-07-04T16:34:16Z</dcterms:created>
  <dcterms:modified xsi:type="dcterms:W3CDTF">2020-07-05T10:32:43Z</dcterms:modified>
</cp:coreProperties>
</file>