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B917-8F09-012C-70C7-67380B3C3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EDE3-1948-55DA-A5DB-03F292C0E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EA52-579A-FF70-D1E6-5F61E0EE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84F-3843-DA6B-A261-F8B8DBC1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E6E5-AD97-29BF-D5AB-19318E34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6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EA8-91E7-8E18-AB20-55DDF9A5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AE1B-6F77-A6C5-924B-1DDBEB889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0684-B98F-CB88-021E-3419BB1D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F9475-91F3-2F36-C714-A5C0BA7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8EE7-C041-4241-2D28-CAFB387D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68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1FFF1-425A-9C7C-0609-FC442E369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011D-844E-F108-F2A7-EF0EFDA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B13F-99D1-1BC4-7204-A884D74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4D4A-F0FA-923A-D80E-BBC45B7C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E770-FEBC-0509-B4FB-962FD23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1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C77-2398-3D4D-B255-93B1B082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1C8C-2627-FD17-FA9C-4C1BA9CC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E755-5CF5-6E47-FCFA-6E934477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71EF-B775-F04A-6A94-D8415B4D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FFA6-14BC-C215-9A3E-AF0694B4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1A7-3EAB-1325-66C7-5BFB4A8A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7AE8A-7BCC-BA5C-BF6F-295F580F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510A-1E24-8E6C-509F-6267218B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A419-F22F-35DB-8A1F-84C759A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6A2A-9257-C26E-0ECE-39C16DD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0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7065-6AEA-4643-608C-461928C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A887-A31D-D031-8F1F-9D1DFB78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BE4D-645F-2C4B-DFCA-E807B20F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B095-C338-9D5D-E3E8-63115F1D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1978-57D1-B0BD-22B1-5EE1F23F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B6D2-E4A5-6798-1F6E-9BFA4C05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DE5-A59F-88F8-3655-02F0C016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01B3-3B96-487B-19B5-66F2C6BF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8EBD-7835-B32E-1213-DBB7823D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0E81D-CE34-2F23-61CE-6697B544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703C7-20E4-823E-9AD3-DEC62907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F9D10-50E4-EC97-67ED-3F426255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D8A7-EC98-AF69-DB20-2BFB538A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CFF62-CC1E-94AD-D4E6-0BC0402E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6325-2747-5EB1-E964-654D0AB3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E19B5-3B7E-EE41-16EF-24A8ABA2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521C7-85E2-48A8-DED3-2FB1286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03F1-0A42-AEFB-CBB4-DABDB8EE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0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99A91-B7D1-51EE-74ED-94E5E801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829CD-D678-F54E-632A-97275BBB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FAFE-6DDE-F33D-BD79-4263010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5708-3864-1267-FB01-26551927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37B2-BB69-AF0D-6396-0B8F48C0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82C7-A233-912E-E966-9EEAB248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87D2-ACC8-9EFE-1449-BBC1A9FF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EF2E5-2283-38A9-BFA6-23F37FB8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9E5B-9794-0C7C-1FBE-EF5050FE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1B9-7F02-0D71-AD2A-41F03882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C6D2F-4FD1-66D3-E5F5-9215CCAD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C6AE-F333-333B-DB9C-C707315C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8C53-E473-C253-442D-8EE66334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F017-8E9E-E2CE-AF18-037D03DB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C00D-C13B-CB43-2766-F3935DC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D05FA-A857-8760-517B-43269ABF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63BA-E0BB-4613-E1D3-81F049CD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37AB-B153-B072-AA4E-5E4F3F11F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285A-0C90-40A6-A69A-0506FFD442F5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F43E-68B4-04A3-FB36-AB59B454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A33D-755C-F9E0-490C-FDF33CE6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3EF6-A2FE-48CA-901B-2440DB8CE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1C458-8DA0-071B-BC36-255119A2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115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5A9832-C2FE-CBCF-E690-B882EA8D2AC3}"/>
              </a:ext>
            </a:extLst>
          </p:cNvPr>
          <p:cNvSpPr/>
          <p:nvPr/>
        </p:nvSpPr>
        <p:spPr>
          <a:xfrm>
            <a:off x="8291245" y="4222679"/>
            <a:ext cx="2958957" cy="196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Meghana</a:t>
            </a:r>
          </a:p>
        </p:txBody>
      </p:sp>
    </p:spTree>
    <p:extLst>
      <p:ext uri="{BB962C8B-B14F-4D97-AF65-F5344CB8AC3E}">
        <p14:creationId xmlns:p14="http://schemas.microsoft.com/office/powerpoint/2010/main" val="41522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5659-A449-10AB-7BCE-A8BFB694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Indexes in SQL?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A851F-854D-25DD-1287-415C47BE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Retrieval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 improving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18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,886 Book Lens Royalty-Free Images ...">
            <a:extLst>
              <a:ext uri="{FF2B5EF4-FFF2-40B4-BE49-F238E27FC236}">
                <a16:creationId xmlns:a16="http://schemas.microsoft.com/office/drawing/2014/main" id="{E8640824-6C28-C198-355E-B24B0992A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9"/>
          <a:stretch/>
        </p:blipFill>
        <p:spPr bwMode="auto">
          <a:xfrm>
            <a:off x="1993186" y="1073180"/>
            <a:ext cx="7561780" cy="50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nebook Images ...">
            <a:extLst>
              <a:ext uri="{FF2B5EF4-FFF2-40B4-BE49-F238E27FC236}">
                <a16:creationId xmlns:a16="http://schemas.microsoft.com/office/drawing/2014/main" id="{145DC660-DD22-6AD4-8D41-27B3CF26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34" y="924385"/>
            <a:ext cx="6608457" cy="439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1F89-B766-FDFA-8AF3-C39F57B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B583-0B3B-7FE1-6C3A-A5CB9E5E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clustered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Index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29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2660-8B76-9E4C-B05D-A52EB0F3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11" y="2524268"/>
            <a:ext cx="10103777" cy="1287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8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629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INDEXING</vt:lpstr>
      <vt:lpstr>What are Indexes in SQL?</vt:lpstr>
      <vt:lpstr>PowerPoint Presentation</vt:lpstr>
      <vt:lpstr>PowerPoint Presentation</vt:lpstr>
      <vt:lpstr>Indexes in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Megha Challa</dc:creator>
  <cp:lastModifiedBy>Megha Challa</cp:lastModifiedBy>
  <cp:revision>3</cp:revision>
  <dcterms:created xsi:type="dcterms:W3CDTF">2024-05-31T11:21:11Z</dcterms:created>
  <dcterms:modified xsi:type="dcterms:W3CDTF">2024-05-31T11:25:34Z</dcterms:modified>
</cp:coreProperties>
</file>