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2" r:id="rId2"/>
    <p:sldId id="276" r:id="rId3"/>
    <p:sldId id="263" r:id="rId4"/>
    <p:sldId id="277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75" r:id="rId13"/>
    <p:sldId id="26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7" d="100"/>
          <a:sy n="57" d="100"/>
        </p:scale>
        <p:origin x="26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C38D-B07B-4FA5-8BB6-79B0297BC48F}" type="datetimeFigureOut">
              <a:rPr lang="en-GB" smtClean="0"/>
              <a:t>18/06/2024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60FDF-9A9C-4EAC-8E8C-7D99DB8CB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5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esriVisual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c205a91-5b8b-45ee-b48e-f59ae1d5538f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c205a91-5b8b-45ee-b48e-f59ae1d5538f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c205a91-5b8b-45ee-b48e-f59ae1d5538f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c205a91-5b8b-45ee-b48e-f59ae1d5538f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A7EE-82CD-6370-65B8-10424F4B6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AIM ON ANALYSING AND VISUALIZING NREGA DATA USING POWERBI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3A108-49CB-E112-E596-6B37149E1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5922" y="4573821"/>
            <a:ext cx="3601844" cy="1460616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Meghana</a:t>
            </a: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MIP-DA-09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8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6BC-C582-1614-F765-E1DB8BD8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D8226-6AFA-A0B4-2F95-C70E2059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key factors contributing to the completion of NREGA works, and are there any roadblocks to its success?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45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894D-F1D6-7905-A549-4C382065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FACTORS AND ROADBLOCKS OF NREGA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68FA-C007-FE1B-3D9C-AA150AFE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Factors: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Funding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Planning and Implementation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Technology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Roadblocks: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in Wage Payments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Constraints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</a:t>
            </a:r>
          </a:p>
        </p:txBody>
      </p:sp>
    </p:spTree>
    <p:extLst>
      <p:ext uri="{BB962C8B-B14F-4D97-AF65-F5344CB8AC3E}">
        <p14:creationId xmlns:p14="http://schemas.microsoft.com/office/powerpoint/2010/main" val="276480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C170-05D3-99AA-255F-B65B0C71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3161-7C63-7412-69AF-DFFC2921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data-driven insights guide policymakers and administrators in optimizing the scheme's impact?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5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7DE7-2DB3-71D6-3DE3-291ABD90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F07A-1111-A48E-8610-BEE9A6AE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Gaps and Inefficiencies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Resource Allocation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Transparency and Accountability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Better Planning and Execution</a:t>
            </a:r>
          </a:p>
        </p:txBody>
      </p:sp>
    </p:spTree>
    <p:extLst>
      <p:ext uri="{BB962C8B-B14F-4D97-AF65-F5344CB8AC3E}">
        <p14:creationId xmlns:p14="http://schemas.microsoft.com/office/powerpoint/2010/main" val="57822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2660-8B76-9E4C-B05D-A52EB0F3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111" y="2524268"/>
            <a:ext cx="10103777" cy="12874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8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8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8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0629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839EB-B2BE-AAF5-E6F2-97207930B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10" y="123951"/>
            <a:ext cx="11828264" cy="6276849"/>
          </a:xfrm>
        </p:spPr>
      </p:pic>
    </p:spTree>
    <p:extLst>
      <p:ext uri="{BB962C8B-B14F-4D97-AF65-F5344CB8AC3E}">
        <p14:creationId xmlns:p14="http://schemas.microsoft.com/office/powerpoint/2010/main" val="25226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7916-AD21-8CB5-05E8-8DC38440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93B3-6373-3EEA-9CA4-52DFA954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effective is NREGA in providing employment opportunities to rural households?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regional disparities in the implementation and outcomes of the scheme?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utilization of the allocated budget, and how does it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correlate with employment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generation?</a:t>
            </a:r>
          </a:p>
        </p:txBody>
      </p:sp>
    </p:spTree>
    <p:extLst>
      <p:ext uri="{BB962C8B-B14F-4D97-AF65-F5344CB8AC3E}">
        <p14:creationId xmlns:p14="http://schemas.microsoft.com/office/powerpoint/2010/main" val="368000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9337F-BDE7-B75E-510B-1691BE487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77" y="295992"/>
            <a:ext cx="11426455" cy="6427381"/>
          </a:xfrm>
        </p:spPr>
      </p:pic>
    </p:spTree>
    <p:extLst>
      <p:ext uri="{BB962C8B-B14F-4D97-AF65-F5344CB8AC3E}">
        <p14:creationId xmlns:p14="http://schemas.microsoft.com/office/powerpoint/2010/main" val="64222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gauge ,textbox ,pieChart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reemap ,lineClusteredColumnComboChart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tackedAreaChart ,decompositionTreeVisual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F36D9-CBB9-C007-1A9A-1EB5F87FFD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0" t="24232" r="33139" b="12512"/>
          <a:stretch/>
        </p:blipFill>
        <p:spPr>
          <a:xfrm>
            <a:off x="474562" y="309317"/>
            <a:ext cx="11342272" cy="6239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266</Words>
  <Application>Microsoft Office PowerPoint</Application>
  <PresentationFormat>Widescreen</PresentationFormat>
  <Paragraphs>88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Custom Design</vt:lpstr>
      <vt:lpstr>PROJECT AIM ON ANALYSING AND VISUALIZING NREGA DATA USING POWERBI</vt:lpstr>
      <vt:lpstr>PowerPoint Presentation</vt:lpstr>
      <vt:lpstr>PROBLEM STATEMENT</vt:lpstr>
      <vt:lpstr>PowerPoint Presentation</vt:lpstr>
      <vt:lpstr>Page 1</vt:lpstr>
      <vt:lpstr>Page 2</vt:lpstr>
      <vt:lpstr>Page 3</vt:lpstr>
      <vt:lpstr>Page 4</vt:lpstr>
      <vt:lpstr>Page 5</vt:lpstr>
      <vt:lpstr>CONTINUED…</vt:lpstr>
      <vt:lpstr>KEY FACTORS AND ROADBLOCKS OF NREGA WORKS</vt:lpstr>
      <vt:lpstr>CONTINUED…</vt:lpstr>
      <vt:lpstr>DATA-DRIVEN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Megha Challa</cp:lastModifiedBy>
  <cp:revision>19</cp:revision>
  <dcterms:created xsi:type="dcterms:W3CDTF">2016-09-04T11:54:55Z</dcterms:created>
  <dcterms:modified xsi:type="dcterms:W3CDTF">2024-06-18T12:11:19Z</dcterms:modified>
</cp:coreProperties>
</file>