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9D8E-95C4-100C-B46B-EB9FCD72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DE56-B5C2-457E-B624-013A87D7C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E774-559A-E086-3616-B3B89BB1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EDA8-D7B8-2EDF-0C93-BADC2F3B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F3D9-56D5-B242-CC46-11632F99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2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9D5D-2F34-9147-0786-B5E99587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86CB9-8AA8-A5A5-6DBB-938A769C3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EDB6-7F10-202A-EFA0-B647737D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9D11-7A4A-E388-FEFB-BA7D94F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A267-7057-F6C2-BF7A-D0A45358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87913-8E18-1C98-DB6E-B21C60EA0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7A3E0-6930-E780-6C92-88B93B5F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DC59-8A24-EB9A-3A28-11FDDC02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23F3-8553-63CD-E39E-E4CD6591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C492-C118-775B-837F-254A916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8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22C-42D9-DF33-4859-95A9A81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D72F-C255-01DA-90F4-95572ACB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E5B1-4655-4A24-C21B-3FEA7E78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F0C3-3FC5-27A1-FAD9-81AE7861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C7E5-3741-D962-F15E-6AB8962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C07C-8A3A-292B-EF0B-CBD4CD57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3E7A-6202-E232-E049-7CB66404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ADB2-AC8B-D2F4-76B1-C3A8AA98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8F9B-2448-3031-5925-E3D761C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61F-62F4-C951-0985-4CBE0439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8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8EB8-8830-FEEB-1DDB-C0274B89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8ECF-2AE2-F134-3745-4D6E97BDF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BFEB-4221-41BC-848F-526BC96C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0FB8B-F99A-DA4B-A487-8C614F94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3D7A-E38F-FBA2-6B6A-29F86FCF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EA3D-6C1F-EE1B-990B-05D1F49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610-D107-BB98-C2E8-49B986F7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FB2A-2580-9A5C-B147-CC031A15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CC50E-A307-F0F5-1F60-2653B6682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45659-9A59-9CED-A587-4C681D27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BE03-3835-9BE6-E424-09313B33B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670B4-4733-4D7C-6D5D-6C1D20B1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A9100-486C-8E64-44BA-2236EDC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F5CD4-DA86-0F78-A1F8-65BC37FC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996E-DA70-04E9-6852-46F76383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56DE1-D9D1-BFC6-8633-AAE52D39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D842-47F6-92B8-E30A-95617D7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CF3F-06D4-52C5-708D-2A5DA177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3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CE9E4-59C1-7A2B-CA82-A888E029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DC101-E7EA-0446-3A00-7E2216EE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E9B4-B6A9-CE93-41FB-C965482A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3D3F-1FF5-507B-30D4-CABD0249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2B76-CB13-482D-EE98-B1B9A0D8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6F48-699C-9332-D5FA-703D427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F9FB-93F9-BBB9-0C3A-28F60F2B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9D1E-1111-71C7-1E83-D8993410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21249-ED90-F246-A420-593B97E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9611-48E5-DFCF-9BF6-1F5CB8AE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7CFDD-4CBB-F5A0-4DCB-8513D5B8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30ED-77D0-1829-4DC2-B1C2AD15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1305-4B92-4AEF-9BA5-7C6A06D8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20BC2-5C06-E7A5-232E-61903B7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D95B-2413-BF78-E4AF-EF0DE81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EDBBA-FB19-C1FF-EBBB-409E9146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3AA5-0D76-C7A6-EF45-20567D21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3472-A6FD-4838-EEBA-A4B855C45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3E828-E96B-4EFE-BE42-FCCF35A3F1CD}" type="datetimeFigureOut">
              <a:rPr lang="en-GB" smtClean="0"/>
              <a:t>06/06/2024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F5C0-EE7B-2A60-D131-8C278C351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5EAC-FF4C-555B-E5B0-6179DFE8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C923-DBCB-4A96-AD2D-DFE8C5417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86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6FDB-E49A-1C67-6833-8C2E4DEA1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CORONA VIRUS ANALYSIS IN SQL</a:t>
            </a:r>
            <a:br>
              <a:rPr lang="en-GB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MIP-DA-09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E0F9C-6CC5-3A00-19DC-BE2A78ED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3603" y="4523874"/>
            <a:ext cx="3291841" cy="1309035"/>
          </a:xfrm>
        </p:spPr>
        <p:txBody>
          <a:bodyPr/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</a:p>
          <a:p>
            <a:pPr algn="ctr"/>
            <a:r>
              <a:rPr lang="en-GB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Meghana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058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8904-0D80-444D-FFE2-84301294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Q7. Find most frequent value for confirmed, deaths, recovered each month 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46AF7-7B08-578C-0284-04BBD52C1842}"/>
              </a:ext>
            </a:extLst>
          </p:cNvPr>
          <p:cNvSpPr/>
          <p:nvPr/>
        </p:nvSpPr>
        <p:spPr>
          <a:xfrm>
            <a:off x="1037690" y="1592494"/>
            <a:ext cx="8693451" cy="4529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‘month’) as month,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max(confirmed),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max(deaths),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max(recovered)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‘month’) as month</a:t>
            </a:r>
          </a:p>
        </p:txBody>
      </p:sp>
    </p:spTree>
    <p:extLst>
      <p:ext uri="{BB962C8B-B14F-4D97-AF65-F5344CB8AC3E}">
        <p14:creationId xmlns:p14="http://schemas.microsoft.com/office/powerpoint/2010/main" val="111142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4471-9193-7DC7-685A-CC5DEE07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4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Q8. Find minimum values for confirmed, deaths, recovered per year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A5D11-23B9-EDB7-92F8-1C9E091804F3}"/>
              </a:ext>
            </a:extLst>
          </p:cNvPr>
          <p:cNvSpPr/>
          <p:nvPr/>
        </p:nvSpPr>
        <p:spPr>
          <a:xfrm>
            <a:off x="996593" y="1690688"/>
            <a:ext cx="8984805" cy="4353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as year,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min(deaths)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min_deaths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8403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992F-557B-297D-9DCB-38B2E5A1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Q9. Find maximum values of confirmed, deaths, recovered per year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354B1-D4AD-AFBB-EEE7-257715D6AE6F}"/>
              </a:ext>
            </a:extLst>
          </p:cNvPr>
          <p:cNvSpPr/>
          <p:nvPr/>
        </p:nvSpPr>
        <p:spPr>
          <a:xfrm>
            <a:off x="1119884" y="1690689"/>
            <a:ext cx="8948142" cy="4113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as year,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max(deaths)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max_deaths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52324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3B9D-DF49-938F-CB63-6B9E30A3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Q10. The total number of case of confirmed, deaths, recovered each month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0C549-5C91-51F4-53A8-49C3FBB3FCCC}"/>
              </a:ext>
            </a:extLst>
          </p:cNvPr>
          <p:cNvSpPr/>
          <p:nvPr/>
        </p:nvSpPr>
        <p:spPr>
          <a:xfrm>
            <a:off x="1253447" y="1551398"/>
            <a:ext cx="8525820" cy="4291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 as month,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sum(deaths)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total_deaths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2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3EA6-A936-2C6C-96EB-E18AEC75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0" y="750136"/>
            <a:ext cx="11674642" cy="96316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Q11. Check how corona virus spread out with respect to confirmed case</a:t>
            </a:r>
            <a:r>
              <a:rPr lang="en-GB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DFAAED-787E-85DD-509C-9E6D5DB37DEE}"/>
              </a:ext>
            </a:extLst>
          </p:cNvPr>
          <p:cNvSpPr/>
          <p:nvPr/>
        </p:nvSpPr>
        <p:spPr>
          <a:xfrm>
            <a:off x="1497864" y="1934677"/>
            <a:ext cx="8165899" cy="4288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their_average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</p:txBody>
      </p:sp>
    </p:spTree>
    <p:extLst>
      <p:ext uri="{BB962C8B-B14F-4D97-AF65-F5344CB8AC3E}">
        <p14:creationId xmlns:p14="http://schemas.microsoft.com/office/powerpoint/2010/main" val="35527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F771-3746-9DD4-2D36-61D8625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50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Q12. Check how corona virus spread out with respect to death case per month</a:t>
            </a:r>
            <a:r>
              <a:rPr lang="en-GB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CB0B7-BD2E-4552-1A35-A69A190C5724}"/>
              </a:ext>
            </a:extLst>
          </p:cNvPr>
          <p:cNvSpPr/>
          <p:nvPr/>
        </p:nvSpPr>
        <p:spPr>
          <a:xfrm>
            <a:off x="1215955" y="1989071"/>
            <a:ext cx="8601813" cy="4070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 as month,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their_avg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</a:t>
            </a:r>
          </a:p>
        </p:txBody>
      </p:sp>
    </p:spTree>
    <p:extLst>
      <p:ext uri="{BB962C8B-B14F-4D97-AF65-F5344CB8AC3E}">
        <p14:creationId xmlns:p14="http://schemas.microsoft.com/office/powerpoint/2010/main" val="239840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7AA-72CD-6BDF-951D-175CC961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518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Q13. Check how corona virus spread out with respect to recovered case</a:t>
            </a:r>
            <a:r>
              <a:rPr lang="en-GB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E47AA-2B06-CCF2-4C9F-503439845DD2}"/>
              </a:ext>
            </a:extLst>
          </p:cNvPr>
          <p:cNvSpPr/>
          <p:nvPr/>
        </p:nvSpPr>
        <p:spPr>
          <a:xfrm>
            <a:off x="952359" y="2017948"/>
            <a:ext cx="9385173" cy="4215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their_avg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varience_cases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stddev_cases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</p:txBody>
      </p:sp>
    </p:spTree>
    <p:extLst>
      <p:ext uri="{BB962C8B-B14F-4D97-AF65-F5344CB8AC3E}">
        <p14:creationId xmlns:p14="http://schemas.microsoft.com/office/powerpoint/2010/main" val="135831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A530-B482-6F9C-63CB-6DECAE44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Q14. Find Country having highest number of the Confirmed case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7B31C-B3BA-7FCE-B53F-9FE22AE52671}"/>
              </a:ext>
            </a:extLst>
          </p:cNvPr>
          <p:cNvSpPr/>
          <p:nvPr/>
        </p:nvSpPr>
        <p:spPr>
          <a:xfrm>
            <a:off x="1101173" y="1561565"/>
            <a:ext cx="8957227" cy="3876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confirmed = (select max(confirmed) from corona)</a:t>
            </a:r>
          </a:p>
        </p:txBody>
      </p:sp>
    </p:spTree>
    <p:extLst>
      <p:ext uri="{BB962C8B-B14F-4D97-AF65-F5344CB8AC3E}">
        <p14:creationId xmlns:p14="http://schemas.microsoft.com/office/powerpoint/2010/main" val="82111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069-F346-2614-652B-E38346DB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Q15. Find Country having lowest number of the death case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6F266-7852-6B66-1E43-EA6EBF309CE3}"/>
              </a:ext>
            </a:extLst>
          </p:cNvPr>
          <p:cNvSpPr/>
          <p:nvPr/>
        </p:nvSpPr>
        <p:spPr>
          <a:xfrm>
            <a:off x="1089061" y="1602769"/>
            <a:ext cx="9104093" cy="4076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deaths = (select min(deaths) from corona)</a:t>
            </a:r>
          </a:p>
        </p:txBody>
      </p:sp>
    </p:spTree>
    <p:extLst>
      <p:ext uri="{BB962C8B-B14F-4D97-AF65-F5344CB8AC3E}">
        <p14:creationId xmlns:p14="http://schemas.microsoft.com/office/powerpoint/2010/main" val="252413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3C0B-C83A-2962-DDAA-FB199430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Q16. Find top 5 countries having highest recovered case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948FE-C7FE-410B-1EC6-8B21FD867037}"/>
              </a:ext>
            </a:extLst>
          </p:cNvPr>
          <p:cNvSpPr/>
          <p:nvPr/>
        </p:nvSpPr>
        <p:spPr>
          <a:xfrm>
            <a:off x="1145406" y="1617045"/>
            <a:ext cx="9259503" cy="3763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 country, sum(recovered)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over (order by sum(recovered)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rank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rank&lt;=5; </a:t>
            </a:r>
          </a:p>
        </p:txBody>
      </p:sp>
    </p:spTree>
    <p:extLst>
      <p:ext uri="{BB962C8B-B14F-4D97-AF65-F5344CB8AC3E}">
        <p14:creationId xmlns:p14="http://schemas.microsoft.com/office/powerpoint/2010/main" val="35332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8AFB9-83BD-8C15-391D-53BB32E22009}"/>
              </a:ext>
            </a:extLst>
          </p:cNvPr>
          <p:cNvSpPr/>
          <p:nvPr/>
        </p:nvSpPr>
        <p:spPr>
          <a:xfrm>
            <a:off x="95892" y="213189"/>
            <a:ext cx="12000216" cy="6431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 Write a code to check NULL values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--Q2. If NULL values are present, update them with zeros for all columns. 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Q3. check total number of rows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Q4. Check what is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Q5. Number of month present in dataset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Q6. Find monthly average for confirmed, deaths, recovered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Q7. Find most frequent value for confirmed, deaths, recovered each month 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 Q8. Find minimum values for confirmed, deaths, recovered per year</a:t>
            </a:r>
          </a:p>
        </p:txBody>
      </p:sp>
    </p:spTree>
    <p:extLst>
      <p:ext uri="{BB962C8B-B14F-4D97-AF65-F5344CB8AC3E}">
        <p14:creationId xmlns:p14="http://schemas.microsoft.com/office/powerpoint/2010/main" val="1017028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2660-8B76-9E4C-B05D-A52EB0F3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111" y="2524268"/>
            <a:ext cx="10103777" cy="12874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8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8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8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62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66173-55D7-4DF9-5279-BA8F598B0643}"/>
              </a:ext>
            </a:extLst>
          </p:cNvPr>
          <p:cNvSpPr/>
          <p:nvPr/>
        </p:nvSpPr>
        <p:spPr>
          <a:xfrm>
            <a:off x="226031" y="-87331"/>
            <a:ext cx="11733088" cy="7053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Q9. Find maximum values of confirmed, deaths, recovered per year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Q10. The total number of case of confirmed, deaths, recovered each month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Q11. Check how corona virus spread out with respect to confirmed case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(</a:t>
            </a:r>
            <a:r>
              <a:rPr lang="en-GB" sz="1800" kern="10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Q12. Check how corona virus spread out with respect to death case per month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(</a:t>
            </a:r>
            <a:r>
              <a:rPr lang="en-GB" sz="1800" kern="10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</a:p>
          <a:p>
            <a:pPr>
              <a:spcAft>
                <a:spcPts val="800"/>
              </a:spcAft>
            </a:pPr>
            <a:endParaRPr lang="en-GB" kern="100" dirty="0">
              <a:solidFill>
                <a:sysClr val="windowText" lastClr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Q13. Check how corona virus spread out with respect to recovered case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(</a:t>
            </a:r>
            <a:r>
              <a:rPr lang="en-GB" sz="1800" kern="10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Eg.</a:t>
            </a: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total confirmed cases, their average, variance &amp; STDEV )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Q14. Find Country having highest number of the Confirmed case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Q15. Find Country having lowest number of the death case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</a:pPr>
            <a:r>
              <a:rPr lang="en-GB" sz="1800" kern="1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Q16. Find top 5 countries having highest recovered case</a:t>
            </a:r>
          </a:p>
        </p:txBody>
      </p:sp>
    </p:spTree>
    <p:extLst>
      <p:ext uri="{BB962C8B-B14F-4D97-AF65-F5344CB8AC3E}">
        <p14:creationId xmlns:p14="http://schemas.microsoft.com/office/powerpoint/2010/main" val="1536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571F-86DD-21A1-7C3C-495AEE47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 Write a code to check NULL values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D720-9819-33B5-CCEB-7F085CAB9066}"/>
              </a:ext>
            </a:extLst>
          </p:cNvPr>
          <p:cNvSpPr/>
          <p:nvPr/>
        </p:nvSpPr>
        <p:spPr>
          <a:xfrm>
            <a:off x="1366787" y="1584788"/>
            <a:ext cx="8787866" cy="3795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 * from corona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recovered is null</a:t>
            </a:r>
          </a:p>
        </p:txBody>
      </p:sp>
    </p:spTree>
    <p:extLst>
      <p:ext uri="{BB962C8B-B14F-4D97-AF65-F5344CB8AC3E}">
        <p14:creationId xmlns:p14="http://schemas.microsoft.com/office/powerpoint/2010/main" val="8588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11AB8-97A3-F55A-980E-484F9A4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Q2. If NULL values are present, update them with zeros for all columns. 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70F2B-446C-555F-07E5-FAE7BF6E0748}"/>
              </a:ext>
            </a:extLst>
          </p:cNvPr>
          <p:cNvSpPr/>
          <p:nvPr/>
        </p:nvSpPr>
        <p:spPr>
          <a:xfrm>
            <a:off x="976046" y="1376737"/>
            <a:ext cx="8966852" cy="4629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province=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(province,0),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country=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(country,0),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latitude=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(latitude,0),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longitude=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(longitude,0),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dates=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(ldates,0),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confirmed=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deaths=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(deaths,0),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recovered=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nvl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(recovered,0);</a:t>
            </a:r>
          </a:p>
        </p:txBody>
      </p:sp>
    </p:spTree>
    <p:extLst>
      <p:ext uri="{BB962C8B-B14F-4D97-AF65-F5344CB8AC3E}">
        <p14:creationId xmlns:p14="http://schemas.microsoft.com/office/powerpoint/2010/main" val="26775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4E4C-82CE-70DD-1A71-CE01A72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Q3. check total number of rows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39917-5E4E-FFAF-B8E9-9D136EF5D5D2}"/>
              </a:ext>
            </a:extLst>
          </p:cNvPr>
          <p:cNvSpPr/>
          <p:nvPr/>
        </p:nvSpPr>
        <p:spPr>
          <a:xfrm>
            <a:off x="924674" y="1690688"/>
            <a:ext cx="8517709" cy="4411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total_rows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corona</a:t>
            </a:r>
          </a:p>
        </p:txBody>
      </p:sp>
    </p:spTree>
    <p:extLst>
      <p:ext uri="{BB962C8B-B14F-4D97-AF65-F5344CB8AC3E}">
        <p14:creationId xmlns:p14="http://schemas.microsoft.com/office/powerpoint/2010/main" val="17653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3E83-7A1F-5E12-05D4-BA7093B1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Q4. Check what is 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GB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90A71-F3CC-31C3-E2CD-5279EC547C45}"/>
              </a:ext>
            </a:extLst>
          </p:cNvPr>
          <p:cNvSpPr/>
          <p:nvPr/>
        </p:nvSpPr>
        <p:spPr>
          <a:xfrm>
            <a:off x="1099336" y="1335640"/>
            <a:ext cx="8189044" cy="458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Start-date: select min(dates)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earliest_start_date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End-date: select max(dates)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</p:txBody>
      </p:sp>
    </p:spTree>
    <p:extLst>
      <p:ext uri="{BB962C8B-B14F-4D97-AF65-F5344CB8AC3E}">
        <p14:creationId xmlns:p14="http://schemas.microsoft.com/office/powerpoint/2010/main" val="223735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C4CA-427E-2A28-8A7E-9AF1D820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Q5. Number of month present in dataset</a:t>
            </a:r>
            <a:br>
              <a:rPr lang="en-GB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7640B-B9E6-A084-7768-7F7E91597492}"/>
              </a:ext>
            </a:extLst>
          </p:cNvPr>
          <p:cNvSpPr/>
          <p:nvPr/>
        </p:nvSpPr>
        <p:spPr>
          <a:xfrm>
            <a:off x="965771" y="1530849"/>
            <a:ext cx="8284107" cy="421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month(dates))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num_months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</p:txBody>
      </p:sp>
    </p:spTree>
    <p:extLst>
      <p:ext uri="{BB962C8B-B14F-4D97-AF65-F5344CB8AC3E}">
        <p14:creationId xmlns:p14="http://schemas.microsoft.com/office/powerpoint/2010/main" val="114253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82C5-16A1-CCE5-CEDB-58ED8B40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Q6. Find monthly average for confirmed, deaths, recovered</a:t>
            </a:r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38856-4E89-48D4-9CD0-2DE5EB6CDABC}"/>
              </a:ext>
            </a:extLst>
          </p:cNvPr>
          <p:cNvSpPr/>
          <p:nvPr/>
        </p:nvSpPr>
        <p:spPr>
          <a:xfrm>
            <a:off x="838200" y="1890445"/>
            <a:ext cx="9220200" cy="3971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 as month,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(confirmed)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(deaths)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avg_deaths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(recovered) as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avg_recovered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(dates, ‘mm’)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month;</a:t>
            </a:r>
          </a:p>
        </p:txBody>
      </p:sp>
    </p:spTree>
    <p:extLst>
      <p:ext uri="{BB962C8B-B14F-4D97-AF65-F5344CB8AC3E}">
        <p14:creationId xmlns:p14="http://schemas.microsoft.com/office/powerpoint/2010/main" val="38725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1134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SQL - CORONA VIRUS ANALYSIS IN SQL Batch No: MIP-DA-09</vt:lpstr>
      <vt:lpstr>PowerPoint Presentation</vt:lpstr>
      <vt:lpstr>PowerPoint Presentation</vt:lpstr>
      <vt:lpstr>Q1. Write a code to check NULL values </vt:lpstr>
      <vt:lpstr>Q2. If NULL values are present, update them with zeros for all columns.  </vt:lpstr>
      <vt:lpstr>Q3. check total number of rows</vt:lpstr>
      <vt:lpstr>Q4. Check what is start_date and end_date </vt:lpstr>
      <vt:lpstr>Q5. Number of month present in dataset </vt:lpstr>
      <vt:lpstr>Q6. Find monthly average for confirmed, deaths, recovered</vt:lpstr>
      <vt:lpstr>Q7. Find most frequent value for confirmed, deaths, recovered each month  </vt:lpstr>
      <vt:lpstr>Q8. Find minimum values for confirmed, deaths, recovered per year   </vt:lpstr>
      <vt:lpstr>Q9. Find maximum values of confirmed, deaths, recovered per year </vt:lpstr>
      <vt:lpstr>Q10. The total number of case of confirmed, deaths, recovered each month </vt:lpstr>
      <vt:lpstr>Q11. Check how corona virus spread out with respect to confirmed case (Eg.: total confirmed cases, their average, variance &amp; STDEV ) </vt:lpstr>
      <vt:lpstr>Q12. Check how corona virus spread out with respect to death case per month (Eg.: total confirmed cases, their average, variance &amp; STDEV ) </vt:lpstr>
      <vt:lpstr>Q13. Check how corona virus spread out with respect to recovered case (Eg.: total confirmed cases, their average, variance &amp; STDEV )   </vt:lpstr>
      <vt:lpstr>Q14. Find Country having highest number of the Confirmed case </vt:lpstr>
      <vt:lpstr>Q15. Find Country having lowest number of the death case </vt:lpstr>
      <vt:lpstr>Q16. Find top 5 countries having highest recovered 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Challa</dc:creator>
  <cp:lastModifiedBy>Megha Challa</cp:lastModifiedBy>
  <cp:revision>40</cp:revision>
  <dcterms:created xsi:type="dcterms:W3CDTF">2024-06-06T09:57:11Z</dcterms:created>
  <dcterms:modified xsi:type="dcterms:W3CDTF">2024-06-06T12:54:55Z</dcterms:modified>
</cp:coreProperties>
</file>