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69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866C-AC42-ABA7-914C7638026F}"/>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866C-AC42-ABA7-914C7638026F}"/>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866C-AC42-ABA7-914C7638026F}"/>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866C-AC42-ABA7-914C7638026F}"/>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dirty="0"/>
              <a:t>U. Meghana</a:t>
            </a:r>
            <a:endParaRPr sz="2800"/>
          </a:p>
          <a:p>
            <a:r>
              <a:rPr lang="en-US" sz="2400" dirty="0"/>
              <a:t>REGISTER NO:312208</a:t>
            </a:r>
            <a:r>
              <a:rPr lang="en-IN" sz="2400" dirty="0"/>
              <a:t>404</a:t>
            </a:r>
            <a:endParaRPr sz="2800"/>
          </a:p>
          <a:p>
            <a:r>
              <a:rPr lang="en-US" sz="2400" dirty="0"/>
              <a:t>DEPARTMENT:B.COM[</a:t>
            </a:r>
            <a:r>
              <a:rPr lang="en-IN" sz="2400" dirty="0"/>
              <a:t>Accounting/Finance]</a:t>
            </a:r>
            <a:endParaRPr sz="2800"/>
          </a:p>
          <a:p>
            <a:r>
              <a:rPr lang="en-US" sz="2400" dirty="0"/>
              <a:t>COLLEGE : Chellammal womens college Guindy chennai</a:t>
            </a:r>
            <a:endParaRPr sz="280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2"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04867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11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158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597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520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3458210"/>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11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5519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28232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68"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104866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Meghu Lakshman</cp:lastModifiedBy>
  <cp:revision>1</cp:revision>
  <dcterms:created xsi:type="dcterms:W3CDTF">2024-03-29T04:07:22Z</dcterms:created>
  <dcterms:modified xsi:type="dcterms:W3CDTF">2024-09-02T12:18:42Z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520b6ccb977b497cb571c4559bbcfb8f</vt:lpwstr>
  </property>
</Properties>
</file>