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comment7.xml" ContentType="application/vnd.openxmlformats-officedocument.presentationml.comments+xml"/>
  <Override PartName="/ppt/comments/comment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 id="2147483723" r:id="rId5"/>
    <p:sldMasterId id="2147483741" r:id="rId6"/>
  </p:sldMasterIdLst>
  <p:notesMasterIdLst>
    <p:notesMasterId r:id="rId25"/>
  </p:notesMasterIdLst>
  <p:sldIdLst>
    <p:sldId id="268" r:id="rId7"/>
    <p:sldId id="256" r:id="rId8"/>
    <p:sldId id="267" r:id="rId9"/>
    <p:sldId id="257" r:id="rId10"/>
    <p:sldId id="259" r:id="rId11"/>
    <p:sldId id="275" r:id="rId12"/>
    <p:sldId id="261" r:id="rId13"/>
    <p:sldId id="276" r:id="rId14"/>
    <p:sldId id="277" r:id="rId15"/>
    <p:sldId id="258" r:id="rId16"/>
    <p:sldId id="273" r:id="rId17"/>
    <p:sldId id="272" r:id="rId18"/>
    <p:sldId id="274" r:id="rId19"/>
    <p:sldId id="264" r:id="rId20"/>
    <p:sldId id="265" r:id="rId21"/>
    <p:sldId id="269" r:id="rId22"/>
    <p:sldId id="271"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cco Pagano" initials="RP" lastIdx="11" clrIdx="0">
    <p:extLst>
      <p:ext uri="{19B8F6BF-5375-455C-9EA6-DF929625EA0E}">
        <p15:presenceInfo xmlns:p15="http://schemas.microsoft.com/office/powerpoint/2012/main" userId="S-1-5-21-1864253520-1647712531-16515117-99087" providerId="AD"/>
      </p:ext>
    </p:extLst>
  </p:cmAuthor>
  <p:cmAuthor id="2" name="Krupa Bharat Joshi (Student)" initials="K(" lastIdx="2" clrIdx="1">
    <p:extLst>
      <p:ext uri="{19B8F6BF-5375-455C-9EA6-DF929625EA0E}">
        <p15:presenceInfo xmlns:p15="http://schemas.microsoft.com/office/powerpoint/2012/main" userId="S::kjoshi21@sundevils.asu.edu::49b12cf5-3880-4add-801c-a9313387ad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5342F-9D70-4F83-A029-1E94895C17BE}" v="3008" dt="2023-04-30T09:39:12.392"/>
    <p1510:client id="{4A5FD0FB-1763-3ED4-AC20-452734FB20A8}" v="244" dt="2023-04-30T03:06:29.056"/>
    <p1510:client id="{907293AE-430B-7F68-018B-32141BF5D611}" v="33" dt="2023-04-30T22:57:17.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14" autoAdjust="0"/>
  </p:normalViewPr>
  <p:slideViewPr>
    <p:cSldViewPr snapToGrid="0">
      <p:cViewPr varScale="1">
        <p:scale>
          <a:sx n="100" d="100"/>
          <a:sy n="100"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cco Pagano" userId="69a535db-1fc9-4f37-a702-ed7537d86943" providerId="ADAL" clId="{75BB3276-30A4-4810-938C-995E3D5F90DE}"/>
    <pc:docChg chg="undo custSel addSld modSld">
      <pc:chgData name="Rocco Pagano" userId="69a535db-1fc9-4f37-a702-ed7537d86943" providerId="ADAL" clId="{75BB3276-30A4-4810-938C-995E3D5F90DE}" dt="2023-04-27T23:32:42.077" v="999" actId="1076"/>
      <pc:docMkLst>
        <pc:docMk/>
      </pc:docMkLst>
      <pc:sldChg chg="addSp modSp">
        <pc:chgData name="Rocco Pagano" userId="69a535db-1fc9-4f37-a702-ed7537d86943" providerId="ADAL" clId="{75BB3276-30A4-4810-938C-995E3D5F90DE}" dt="2023-04-27T22:06:11.767" v="155" actId="1076"/>
        <pc:sldMkLst>
          <pc:docMk/>
          <pc:sldMk cId="2806146352" sldId="256"/>
        </pc:sldMkLst>
        <pc:picChg chg="add mod">
          <ac:chgData name="Rocco Pagano" userId="69a535db-1fc9-4f37-a702-ed7537d86943" providerId="ADAL" clId="{75BB3276-30A4-4810-938C-995E3D5F90DE}" dt="2023-04-27T22:06:11.767" v="155" actId="1076"/>
          <ac:picMkLst>
            <pc:docMk/>
            <pc:sldMk cId="2806146352" sldId="256"/>
            <ac:picMk id="5" creationId="{344ADEB1-CABF-4324-9980-8DE491C16E65}"/>
          </ac:picMkLst>
        </pc:picChg>
      </pc:sldChg>
      <pc:sldChg chg="modSp">
        <pc:chgData name="Rocco Pagano" userId="69a535db-1fc9-4f37-a702-ed7537d86943" providerId="ADAL" clId="{75BB3276-30A4-4810-938C-995E3D5F90DE}" dt="2023-04-27T22:34:02.559" v="767" actId="20577"/>
        <pc:sldMkLst>
          <pc:docMk/>
          <pc:sldMk cId="2484746528" sldId="261"/>
        </pc:sldMkLst>
        <pc:spChg chg="mod">
          <ac:chgData name="Rocco Pagano" userId="69a535db-1fc9-4f37-a702-ed7537d86943" providerId="ADAL" clId="{75BB3276-30A4-4810-938C-995E3D5F90DE}" dt="2023-04-27T22:34:02.559" v="767" actId="20577"/>
          <ac:spMkLst>
            <pc:docMk/>
            <pc:sldMk cId="2484746528" sldId="261"/>
            <ac:spMk id="3" creationId="{4527900B-D58D-4BD5-9194-43143FFD4E16}"/>
          </ac:spMkLst>
        </pc:spChg>
      </pc:sldChg>
      <pc:sldChg chg="addSp delSp modSp add modAnim">
        <pc:chgData name="Rocco Pagano" userId="69a535db-1fc9-4f37-a702-ed7537d86943" providerId="ADAL" clId="{75BB3276-30A4-4810-938C-995E3D5F90DE}" dt="2023-04-27T23:32:42.077" v="999" actId="1076"/>
        <pc:sldMkLst>
          <pc:docMk/>
          <pc:sldMk cId="24830817" sldId="268"/>
        </pc:sldMkLst>
        <pc:spChg chg="add mod">
          <ac:chgData name="Rocco Pagano" userId="69a535db-1fc9-4f37-a702-ed7537d86943" providerId="ADAL" clId="{75BB3276-30A4-4810-938C-995E3D5F90DE}" dt="2023-04-27T21:58:49.963" v="97" actId="6549"/>
          <ac:spMkLst>
            <pc:docMk/>
            <pc:sldMk cId="24830817" sldId="268"/>
            <ac:spMk id="4" creationId="{620ACA3D-6442-45FE-89BE-E45767BA4389}"/>
          </ac:spMkLst>
        </pc:spChg>
        <pc:spChg chg="add mod">
          <ac:chgData name="Rocco Pagano" userId="69a535db-1fc9-4f37-a702-ed7537d86943" providerId="ADAL" clId="{75BB3276-30A4-4810-938C-995E3D5F90DE}" dt="2023-04-27T21:55:41.819" v="23" actId="164"/>
          <ac:spMkLst>
            <pc:docMk/>
            <pc:sldMk cId="24830817" sldId="268"/>
            <ac:spMk id="9" creationId="{A7558B0F-F163-49C3-AAD9-614C1AD69E5B}"/>
          </ac:spMkLst>
        </pc:spChg>
        <pc:spChg chg="add mod">
          <ac:chgData name="Rocco Pagano" userId="69a535db-1fc9-4f37-a702-ed7537d86943" providerId="ADAL" clId="{75BB3276-30A4-4810-938C-995E3D5F90DE}" dt="2023-04-27T21:55:41.819" v="23" actId="164"/>
          <ac:spMkLst>
            <pc:docMk/>
            <pc:sldMk cId="24830817" sldId="268"/>
            <ac:spMk id="10" creationId="{3EEE4272-FA5B-4743-B166-A9F0DF55DB9E}"/>
          </ac:spMkLst>
        </pc:spChg>
        <pc:spChg chg="add mod">
          <ac:chgData name="Rocco Pagano" userId="69a535db-1fc9-4f37-a702-ed7537d86943" providerId="ADAL" clId="{75BB3276-30A4-4810-938C-995E3D5F90DE}" dt="2023-04-27T21:55:41.819" v="23" actId="164"/>
          <ac:spMkLst>
            <pc:docMk/>
            <pc:sldMk cId="24830817" sldId="268"/>
            <ac:spMk id="11" creationId="{67693AA0-34FA-45EC-9A01-2154433AE162}"/>
          </ac:spMkLst>
        </pc:spChg>
        <pc:spChg chg="add mod">
          <ac:chgData name="Rocco Pagano" userId="69a535db-1fc9-4f37-a702-ed7537d86943" providerId="ADAL" clId="{75BB3276-30A4-4810-938C-995E3D5F90DE}" dt="2023-04-27T21:55:41.819" v="23" actId="164"/>
          <ac:spMkLst>
            <pc:docMk/>
            <pc:sldMk cId="24830817" sldId="268"/>
            <ac:spMk id="12" creationId="{BEFC5428-E6D9-4E59-9847-D476764813C6}"/>
          </ac:spMkLst>
        </pc:spChg>
        <pc:spChg chg="add mod">
          <ac:chgData name="Rocco Pagano" userId="69a535db-1fc9-4f37-a702-ed7537d86943" providerId="ADAL" clId="{75BB3276-30A4-4810-938C-995E3D5F90DE}" dt="2023-04-27T21:55:41.819" v="23" actId="164"/>
          <ac:spMkLst>
            <pc:docMk/>
            <pc:sldMk cId="24830817" sldId="268"/>
            <ac:spMk id="13" creationId="{D6065EA5-8E77-42F2-A0D3-4883A4E5CB3A}"/>
          </ac:spMkLst>
        </pc:spChg>
        <pc:spChg chg="add mod">
          <ac:chgData name="Rocco Pagano" userId="69a535db-1fc9-4f37-a702-ed7537d86943" providerId="ADAL" clId="{75BB3276-30A4-4810-938C-995E3D5F90DE}" dt="2023-04-27T21:55:41.819" v="23" actId="164"/>
          <ac:spMkLst>
            <pc:docMk/>
            <pc:sldMk cId="24830817" sldId="268"/>
            <ac:spMk id="14" creationId="{A2B8DDF9-3098-48BE-8170-11AF3AF8082C}"/>
          </ac:spMkLst>
        </pc:spChg>
        <pc:spChg chg="add mod">
          <ac:chgData name="Rocco Pagano" userId="69a535db-1fc9-4f37-a702-ed7537d86943" providerId="ADAL" clId="{75BB3276-30A4-4810-938C-995E3D5F90DE}" dt="2023-04-27T21:55:41.819" v="23" actId="164"/>
          <ac:spMkLst>
            <pc:docMk/>
            <pc:sldMk cId="24830817" sldId="268"/>
            <ac:spMk id="15" creationId="{48D0A0D2-8051-4DC5-AE6C-FFCFAB39265D}"/>
          </ac:spMkLst>
        </pc:spChg>
        <pc:spChg chg="add mod">
          <ac:chgData name="Rocco Pagano" userId="69a535db-1fc9-4f37-a702-ed7537d86943" providerId="ADAL" clId="{75BB3276-30A4-4810-938C-995E3D5F90DE}" dt="2023-04-27T21:55:41.819" v="23" actId="164"/>
          <ac:spMkLst>
            <pc:docMk/>
            <pc:sldMk cId="24830817" sldId="268"/>
            <ac:spMk id="16" creationId="{DA76C2DF-53AE-4707-9387-EFB8CC2D42D0}"/>
          </ac:spMkLst>
        </pc:spChg>
        <pc:spChg chg="add mod">
          <ac:chgData name="Rocco Pagano" userId="69a535db-1fc9-4f37-a702-ed7537d86943" providerId="ADAL" clId="{75BB3276-30A4-4810-938C-995E3D5F90DE}" dt="2023-04-27T21:55:41.819" v="23" actId="164"/>
          <ac:spMkLst>
            <pc:docMk/>
            <pc:sldMk cId="24830817" sldId="268"/>
            <ac:spMk id="17" creationId="{AFCB7BA3-309E-4AE7-9A39-832FC86C3A8C}"/>
          </ac:spMkLst>
        </pc:spChg>
        <pc:spChg chg="add mod">
          <ac:chgData name="Rocco Pagano" userId="69a535db-1fc9-4f37-a702-ed7537d86943" providerId="ADAL" clId="{75BB3276-30A4-4810-938C-995E3D5F90DE}" dt="2023-04-27T23:31:37.785" v="990" actId="255"/>
          <ac:spMkLst>
            <pc:docMk/>
            <pc:sldMk cId="24830817" sldId="268"/>
            <ac:spMk id="19" creationId="{4CC40E5B-4200-4446-8196-CCAE2B2E4677}"/>
          </ac:spMkLst>
        </pc:spChg>
        <pc:spChg chg="add mod">
          <ac:chgData name="Rocco Pagano" userId="69a535db-1fc9-4f37-a702-ed7537d86943" providerId="ADAL" clId="{75BB3276-30A4-4810-938C-995E3D5F90DE}" dt="2023-04-27T23:32:42.077" v="999" actId="1076"/>
          <ac:spMkLst>
            <pc:docMk/>
            <pc:sldMk cId="24830817" sldId="268"/>
            <ac:spMk id="20" creationId="{945A472A-8E6D-4221-8A4F-ED7017B4D242}"/>
          </ac:spMkLst>
        </pc:spChg>
        <pc:spChg chg="add mod">
          <ac:chgData name="Rocco Pagano" userId="69a535db-1fc9-4f37-a702-ed7537d86943" providerId="ADAL" clId="{75BB3276-30A4-4810-938C-995E3D5F90DE}" dt="2023-04-27T23:32:22.405" v="997" actId="1076"/>
          <ac:spMkLst>
            <pc:docMk/>
            <pc:sldMk cId="24830817" sldId="268"/>
            <ac:spMk id="21" creationId="{5E26B5A1-392D-4639-B0B3-33C3224D062B}"/>
          </ac:spMkLst>
        </pc:spChg>
        <pc:grpChg chg="add mod">
          <ac:chgData name="Rocco Pagano" userId="69a535db-1fc9-4f37-a702-ed7537d86943" providerId="ADAL" clId="{75BB3276-30A4-4810-938C-995E3D5F90DE}" dt="2023-04-27T21:55:41.819" v="23" actId="164"/>
          <ac:grpSpMkLst>
            <pc:docMk/>
            <pc:sldMk cId="24830817" sldId="268"/>
            <ac:grpSpMk id="18" creationId="{87114EEC-CEA1-4D1B-B319-34BED811015A}"/>
          </ac:grpSpMkLst>
        </pc:grpChg>
        <pc:picChg chg="add del mod">
          <ac:chgData name="Rocco Pagano" userId="69a535db-1fc9-4f37-a702-ed7537d86943" providerId="ADAL" clId="{75BB3276-30A4-4810-938C-995E3D5F90DE}" dt="2023-04-27T21:56:29.047" v="27" actId="1076"/>
          <ac:picMkLst>
            <pc:docMk/>
            <pc:sldMk cId="24830817" sldId="268"/>
            <ac:picMk id="6" creationId="{53202DC5-AC62-4F79-A0DA-3606679EA028}"/>
          </ac:picMkLst>
        </pc:picChg>
        <pc:picChg chg="add del mod">
          <ac:chgData name="Rocco Pagano" userId="69a535db-1fc9-4f37-a702-ed7537d86943" providerId="ADAL" clId="{75BB3276-30A4-4810-938C-995E3D5F90DE}" dt="2023-04-27T21:54:13.274" v="16" actId="478"/>
          <ac:picMkLst>
            <pc:docMk/>
            <pc:sldMk cId="24830817" sldId="268"/>
            <ac:picMk id="8" creationId="{77CC55F6-46B9-4ED6-B82F-599C9A2CB52A}"/>
          </ac:picMkLst>
        </pc:picChg>
      </pc:sldChg>
      <pc:sldChg chg="addSp delSp modSp add">
        <pc:chgData name="Rocco Pagano" userId="69a535db-1fc9-4f37-a702-ed7537d86943" providerId="ADAL" clId="{75BB3276-30A4-4810-938C-995E3D5F90DE}" dt="2023-04-27T22:37:41.554" v="986" actId="313"/>
        <pc:sldMkLst>
          <pc:docMk/>
          <pc:sldMk cId="565236603" sldId="269"/>
        </pc:sldMkLst>
        <pc:spChg chg="mod">
          <ac:chgData name="Rocco Pagano" userId="69a535db-1fc9-4f37-a702-ed7537d86943" providerId="ADAL" clId="{75BB3276-30A4-4810-938C-995E3D5F90DE}" dt="2023-04-27T22:34:16.991" v="793" actId="20577"/>
          <ac:spMkLst>
            <pc:docMk/>
            <pc:sldMk cId="565236603" sldId="269"/>
            <ac:spMk id="2" creationId="{0B6098DA-7D33-4FEE-8E8F-20FBB99FEC7B}"/>
          </ac:spMkLst>
        </pc:spChg>
        <pc:spChg chg="del mod">
          <ac:chgData name="Rocco Pagano" userId="69a535db-1fc9-4f37-a702-ed7537d86943" providerId="ADAL" clId="{75BB3276-30A4-4810-938C-995E3D5F90DE}" dt="2023-04-27T22:35:18.031" v="795" actId="478"/>
          <ac:spMkLst>
            <pc:docMk/>
            <pc:sldMk cId="565236603" sldId="269"/>
            <ac:spMk id="3" creationId="{55EB1384-F099-4551-9CDB-D86E9AE6DBD1}"/>
          </ac:spMkLst>
        </pc:spChg>
        <pc:spChg chg="add del mod">
          <ac:chgData name="Rocco Pagano" userId="69a535db-1fc9-4f37-a702-ed7537d86943" providerId="ADAL" clId="{75BB3276-30A4-4810-938C-995E3D5F90DE}" dt="2023-04-27T22:35:36.354" v="796" actId="931"/>
          <ac:spMkLst>
            <pc:docMk/>
            <pc:sldMk cId="565236603" sldId="269"/>
            <ac:spMk id="5" creationId="{B3FE0B56-6D39-4C3A-8ADC-836B46C412C1}"/>
          </ac:spMkLst>
        </pc:spChg>
        <pc:spChg chg="add mod">
          <ac:chgData name="Rocco Pagano" userId="69a535db-1fc9-4f37-a702-ed7537d86943" providerId="ADAL" clId="{75BB3276-30A4-4810-938C-995E3D5F90DE}" dt="2023-04-27T22:37:41.554" v="986" actId="313"/>
          <ac:spMkLst>
            <pc:docMk/>
            <pc:sldMk cId="565236603" sldId="269"/>
            <ac:spMk id="8" creationId="{8259813C-0C5C-4FA1-87AC-23F30FAD690D}"/>
          </ac:spMkLst>
        </pc:spChg>
        <pc:picChg chg="add mod">
          <ac:chgData name="Rocco Pagano" userId="69a535db-1fc9-4f37-a702-ed7537d86943" providerId="ADAL" clId="{75BB3276-30A4-4810-938C-995E3D5F90DE}" dt="2023-04-27T22:35:36.354" v="796" actId="931"/>
          <ac:picMkLst>
            <pc:docMk/>
            <pc:sldMk cId="565236603" sldId="269"/>
            <ac:picMk id="7" creationId="{3CD853A8-57C3-4548-A149-726D7E1366D2}"/>
          </ac:picMkLst>
        </pc:picChg>
      </pc:sldChg>
    </pc:docChg>
  </pc:docChgLst>
  <pc:docChgLst>
    <pc:chgData name="Rocco Pagano" userId="69a535db-1fc9-4f37-a702-ed7537d86943" providerId="ADAL" clId="{B298E227-7A5A-417D-9CF3-E084013BB47B}"/>
    <pc:docChg chg="custSel addSld delSld modSld sldOrd">
      <pc:chgData name="Rocco Pagano" userId="69a535db-1fc9-4f37-a702-ed7537d86943" providerId="ADAL" clId="{B298E227-7A5A-417D-9CF3-E084013BB47B}" dt="2023-04-30T22:04:21.804" v="5546" actId="27636"/>
      <pc:docMkLst>
        <pc:docMk/>
      </pc:docMkLst>
      <pc:sldChg chg="modSp ord">
        <pc:chgData name="Rocco Pagano" userId="69a535db-1fc9-4f37-a702-ed7537d86943" providerId="ADAL" clId="{B298E227-7A5A-417D-9CF3-E084013BB47B}" dt="2023-04-28T23:39:58.283" v="2515" actId="20577"/>
        <pc:sldMkLst>
          <pc:docMk/>
          <pc:sldMk cId="1745401675" sldId="258"/>
        </pc:sldMkLst>
        <pc:spChg chg="mod">
          <ac:chgData name="Rocco Pagano" userId="69a535db-1fc9-4f37-a702-ed7537d86943" providerId="ADAL" clId="{B298E227-7A5A-417D-9CF3-E084013BB47B}" dt="2023-04-28T23:39:58.283" v="2515" actId="20577"/>
          <ac:spMkLst>
            <pc:docMk/>
            <pc:sldMk cId="1745401675" sldId="258"/>
            <ac:spMk id="3" creationId="{F514773A-BCE7-4A62-886E-001BF1ADE805}"/>
          </ac:spMkLst>
        </pc:spChg>
      </pc:sldChg>
      <pc:sldChg chg="modSp">
        <pc:chgData name="Rocco Pagano" userId="69a535db-1fc9-4f37-a702-ed7537d86943" providerId="ADAL" clId="{B298E227-7A5A-417D-9CF3-E084013BB47B}" dt="2023-04-28T23:37:08.129" v="2143" actId="313"/>
        <pc:sldMkLst>
          <pc:docMk/>
          <pc:sldMk cId="1483373119" sldId="259"/>
        </pc:sldMkLst>
        <pc:spChg chg="mod">
          <ac:chgData name="Rocco Pagano" userId="69a535db-1fc9-4f37-a702-ed7537d86943" providerId="ADAL" clId="{B298E227-7A5A-417D-9CF3-E084013BB47B}" dt="2023-04-28T23:37:08.129" v="2143" actId="313"/>
          <ac:spMkLst>
            <pc:docMk/>
            <pc:sldMk cId="1483373119" sldId="259"/>
            <ac:spMk id="3" creationId="{E06D55FB-F4F7-4A1C-8737-1FC81BC4CC08}"/>
          </ac:spMkLst>
        </pc:spChg>
      </pc:sldChg>
      <pc:sldChg chg="modSp">
        <pc:chgData name="Rocco Pagano" userId="69a535db-1fc9-4f37-a702-ed7537d86943" providerId="ADAL" clId="{B298E227-7A5A-417D-9CF3-E084013BB47B}" dt="2023-04-28T23:38:01.640" v="2272" actId="20577"/>
        <pc:sldMkLst>
          <pc:docMk/>
          <pc:sldMk cId="2484746528" sldId="261"/>
        </pc:sldMkLst>
        <pc:spChg chg="mod">
          <ac:chgData name="Rocco Pagano" userId="69a535db-1fc9-4f37-a702-ed7537d86943" providerId="ADAL" clId="{B298E227-7A5A-417D-9CF3-E084013BB47B}" dt="2023-04-28T23:38:01.640" v="2272" actId="20577"/>
          <ac:spMkLst>
            <pc:docMk/>
            <pc:sldMk cId="2484746528" sldId="261"/>
            <ac:spMk id="3" creationId="{4527900B-D58D-4BD5-9194-43143FFD4E16}"/>
          </ac:spMkLst>
        </pc:spChg>
      </pc:sldChg>
      <pc:sldChg chg="modSp">
        <pc:chgData name="Rocco Pagano" userId="69a535db-1fc9-4f37-a702-ed7537d86943" providerId="ADAL" clId="{B298E227-7A5A-417D-9CF3-E084013BB47B}" dt="2023-04-28T23:23:15.005" v="836" actId="14"/>
        <pc:sldMkLst>
          <pc:docMk/>
          <pc:sldMk cId="2300848511" sldId="264"/>
        </pc:sldMkLst>
        <pc:spChg chg="mod">
          <ac:chgData name="Rocco Pagano" userId="69a535db-1fc9-4f37-a702-ed7537d86943" providerId="ADAL" clId="{B298E227-7A5A-417D-9CF3-E084013BB47B}" dt="2023-04-28T23:23:15.005" v="836" actId="14"/>
          <ac:spMkLst>
            <pc:docMk/>
            <pc:sldMk cId="2300848511" sldId="264"/>
            <ac:spMk id="3" creationId="{BA5473AB-B1B5-4003-AE48-533E3364F4A8}"/>
          </ac:spMkLst>
        </pc:spChg>
      </pc:sldChg>
      <pc:sldChg chg="modSp">
        <pc:chgData name="Rocco Pagano" userId="69a535db-1fc9-4f37-a702-ed7537d86943" providerId="ADAL" clId="{B298E227-7A5A-417D-9CF3-E084013BB47B}" dt="2023-04-28T23:28:24.614" v="1406" actId="20577"/>
        <pc:sldMkLst>
          <pc:docMk/>
          <pc:sldMk cId="1970785434" sldId="265"/>
        </pc:sldMkLst>
        <pc:spChg chg="mod">
          <ac:chgData name="Rocco Pagano" userId="69a535db-1fc9-4f37-a702-ed7537d86943" providerId="ADAL" clId="{B298E227-7A5A-417D-9CF3-E084013BB47B}" dt="2023-04-28T23:26:52.042" v="1160" actId="20577"/>
          <ac:spMkLst>
            <pc:docMk/>
            <pc:sldMk cId="1970785434" sldId="265"/>
            <ac:spMk id="2" creationId="{7A01E77C-EF2F-43C3-98C4-5B188BD8CC1A}"/>
          </ac:spMkLst>
        </pc:spChg>
        <pc:spChg chg="mod">
          <ac:chgData name="Rocco Pagano" userId="69a535db-1fc9-4f37-a702-ed7537d86943" providerId="ADAL" clId="{B298E227-7A5A-417D-9CF3-E084013BB47B}" dt="2023-04-28T23:28:24.614" v="1406" actId="20577"/>
          <ac:spMkLst>
            <pc:docMk/>
            <pc:sldMk cId="1970785434" sldId="265"/>
            <ac:spMk id="3" creationId="{99F27771-461B-4038-B92E-43F4354EA162}"/>
          </ac:spMkLst>
        </pc:spChg>
      </pc:sldChg>
      <pc:sldChg chg="modSp">
        <pc:chgData name="Rocco Pagano" userId="69a535db-1fc9-4f37-a702-ed7537d86943" providerId="ADAL" clId="{B298E227-7A5A-417D-9CF3-E084013BB47B}" dt="2023-04-30T22:04:21.804" v="5546" actId="27636"/>
        <pc:sldMkLst>
          <pc:docMk/>
          <pc:sldMk cId="3382303808" sldId="266"/>
        </pc:sldMkLst>
        <pc:spChg chg="mod">
          <ac:chgData name="Rocco Pagano" userId="69a535db-1fc9-4f37-a702-ed7537d86943" providerId="ADAL" clId="{B298E227-7A5A-417D-9CF3-E084013BB47B}" dt="2023-04-30T22:04:21.804" v="5546" actId="27636"/>
          <ac:spMkLst>
            <pc:docMk/>
            <pc:sldMk cId="3382303808" sldId="266"/>
            <ac:spMk id="3" creationId="{79E3F94A-5EEB-462D-8AD3-75CB9CC333D4}"/>
          </ac:spMkLst>
        </pc:spChg>
      </pc:sldChg>
      <pc:sldChg chg="addSp delSp modSp add mod ord modAnim modNotesTx">
        <pc:chgData name="Rocco Pagano" userId="69a535db-1fc9-4f37-a702-ed7537d86943" providerId="ADAL" clId="{B298E227-7A5A-417D-9CF3-E084013BB47B}" dt="2023-04-28T23:45:58.388" v="3344" actId="20577"/>
        <pc:sldMkLst>
          <pc:docMk/>
          <pc:sldMk cId="2175122696" sldId="272"/>
        </pc:sldMkLst>
        <pc:spChg chg="mod">
          <ac:chgData name="Rocco Pagano" userId="69a535db-1fc9-4f37-a702-ed7537d86943" providerId="ADAL" clId="{B298E227-7A5A-417D-9CF3-E084013BB47B}" dt="2023-04-28T21:34:32.808" v="22" actId="20577"/>
          <ac:spMkLst>
            <pc:docMk/>
            <pc:sldMk cId="2175122696" sldId="272"/>
            <ac:spMk id="2" creationId="{66A2A134-A4F3-4751-93E6-52520C611B98}"/>
          </ac:spMkLst>
        </pc:spChg>
        <pc:spChg chg="del mod">
          <ac:chgData name="Rocco Pagano" userId="69a535db-1fc9-4f37-a702-ed7537d86943" providerId="ADAL" clId="{B298E227-7A5A-417D-9CF3-E084013BB47B}" dt="2023-04-28T21:35:03.593" v="29" actId="478"/>
          <ac:spMkLst>
            <pc:docMk/>
            <pc:sldMk cId="2175122696" sldId="272"/>
            <ac:spMk id="3" creationId="{0972AE33-6935-4279-8FA1-721BF4FDEA0E}"/>
          </ac:spMkLst>
        </pc:spChg>
        <pc:graphicFrameChg chg="add mod">
          <ac:chgData name="Rocco Pagano" userId="69a535db-1fc9-4f37-a702-ed7537d86943" providerId="ADAL" clId="{B298E227-7A5A-417D-9CF3-E084013BB47B}" dt="2023-04-28T23:03:48.149" v="185" actId="167"/>
          <ac:graphicFrameMkLst>
            <pc:docMk/>
            <pc:sldMk cId="2175122696" sldId="272"/>
            <ac:graphicFrameMk id="4" creationId="{05413164-836A-4F5C-6D16-717163EA7E8C}"/>
          </ac:graphicFrameMkLst>
        </pc:graphicFrameChg>
        <pc:graphicFrameChg chg="add mod">
          <ac:chgData name="Rocco Pagano" userId="69a535db-1fc9-4f37-a702-ed7537d86943" providerId="ADAL" clId="{B298E227-7A5A-417D-9CF3-E084013BB47B}" dt="2023-04-28T23:04:14.412" v="189" actId="207"/>
          <ac:graphicFrameMkLst>
            <pc:docMk/>
            <pc:sldMk cId="2175122696" sldId="272"/>
            <ac:graphicFrameMk id="5" creationId="{67EC09F5-06AF-44B9-BB03-3C5A812C5E01}"/>
          </ac:graphicFrameMkLst>
        </pc:graphicFrameChg>
      </pc:sldChg>
      <pc:sldChg chg="addSp delSp modSp add ord modNotesTx">
        <pc:chgData name="Rocco Pagano" userId="69a535db-1fc9-4f37-a702-ed7537d86943" providerId="ADAL" clId="{B298E227-7A5A-417D-9CF3-E084013BB47B}" dt="2023-04-28T23:43:39.860" v="2781" actId="313"/>
        <pc:sldMkLst>
          <pc:docMk/>
          <pc:sldMk cId="837315673" sldId="273"/>
        </pc:sldMkLst>
        <pc:spChg chg="mod">
          <ac:chgData name="Rocco Pagano" userId="69a535db-1fc9-4f37-a702-ed7537d86943" providerId="ADAL" clId="{B298E227-7A5A-417D-9CF3-E084013BB47B}" dt="2023-04-28T23:17:35.802" v="221" actId="20577"/>
          <ac:spMkLst>
            <pc:docMk/>
            <pc:sldMk cId="837315673" sldId="273"/>
            <ac:spMk id="2" creationId="{17FA9347-72F8-48CA-AD53-8AB3DAC7B5BC}"/>
          </ac:spMkLst>
        </pc:spChg>
        <pc:spChg chg="mod">
          <ac:chgData name="Rocco Pagano" userId="69a535db-1fc9-4f37-a702-ed7537d86943" providerId="ADAL" clId="{B298E227-7A5A-417D-9CF3-E084013BB47B}" dt="2023-04-28T23:18:29.814" v="361" actId="20577"/>
          <ac:spMkLst>
            <pc:docMk/>
            <pc:sldMk cId="837315673" sldId="273"/>
            <ac:spMk id="3" creationId="{E90B16EA-9A8D-460E-B7A0-B8D955A44122}"/>
          </ac:spMkLst>
        </pc:spChg>
        <pc:graphicFrameChg chg="add mod modGraphic">
          <ac:chgData name="Rocco Pagano" userId="69a535db-1fc9-4f37-a702-ed7537d86943" providerId="ADAL" clId="{B298E227-7A5A-417D-9CF3-E084013BB47B}" dt="2023-04-28T23:19:31.629" v="374" actId="1076"/>
          <ac:graphicFrameMkLst>
            <pc:docMk/>
            <pc:sldMk cId="837315673" sldId="273"/>
            <ac:graphicFrameMk id="4" creationId="{ECB773AD-2AB4-4D6E-828B-21C1DCA01F2B}"/>
          </ac:graphicFrameMkLst>
        </pc:graphicFrameChg>
        <pc:graphicFrameChg chg="add del mod">
          <ac:chgData name="Rocco Pagano" userId="69a535db-1fc9-4f37-a702-ed7537d86943" providerId="ADAL" clId="{B298E227-7A5A-417D-9CF3-E084013BB47B}" dt="2023-04-28T23:18:39.273" v="364" actId="478"/>
          <ac:graphicFrameMkLst>
            <pc:docMk/>
            <pc:sldMk cId="837315673" sldId="273"/>
            <ac:graphicFrameMk id="5" creationId="{ED5BE159-8F6A-46FE-B7F8-2BA1751C6D08}"/>
          </ac:graphicFrameMkLst>
        </pc:graphicFrameChg>
      </pc:sldChg>
      <pc:sldChg chg="modSp add modNotesTx">
        <pc:chgData name="Rocco Pagano" userId="69a535db-1fc9-4f37-a702-ed7537d86943" providerId="ADAL" clId="{B298E227-7A5A-417D-9CF3-E084013BB47B}" dt="2023-04-28T23:49:46.358" v="4174" actId="20577"/>
        <pc:sldMkLst>
          <pc:docMk/>
          <pc:sldMk cId="1640028588" sldId="274"/>
        </pc:sldMkLst>
        <pc:spChg chg="mod">
          <ac:chgData name="Rocco Pagano" userId="69a535db-1fc9-4f37-a702-ed7537d86943" providerId="ADAL" clId="{B298E227-7A5A-417D-9CF3-E084013BB47B}" dt="2023-04-28T23:46:11.078" v="3351" actId="20577"/>
          <ac:spMkLst>
            <pc:docMk/>
            <pc:sldMk cId="1640028588" sldId="274"/>
            <ac:spMk id="2" creationId="{66A2A134-A4F3-4751-93E6-52520C611B98}"/>
          </ac:spMkLst>
        </pc:spChg>
      </pc:sldChg>
      <pc:sldChg chg="addSp delSp modSp add modNotesTx">
        <pc:chgData name="Rocco Pagano" userId="69a535db-1fc9-4f37-a702-ed7537d86943" providerId="ADAL" clId="{B298E227-7A5A-417D-9CF3-E084013BB47B}" dt="2023-04-30T22:02:25.238" v="5543" actId="313"/>
        <pc:sldMkLst>
          <pc:docMk/>
          <pc:sldMk cId="790427984" sldId="275"/>
        </pc:sldMkLst>
        <pc:spChg chg="mod">
          <ac:chgData name="Rocco Pagano" userId="69a535db-1fc9-4f37-a702-ed7537d86943" providerId="ADAL" clId="{B298E227-7A5A-417D-9CF3-E084013BB47B}" dt="2023-04-30T21:56:03.068" v="4245" actId="20577"/>
          <ac:spMkLst>
            <pc:docMk/>
            <pc:sldMk cId="790427984" sldId="275"/>
            <ac:spMk id="2" creationId="{B8E41104-5973-41EA-8E08-27070CB1F0E4}"/>
          </ac:spMkLst>
        </pc:spChg>
        <pc:spChg chg="del">
          <ac:chgData name="Rocco Pagano" userId="69a535db-1fc9-4f37-a702-ed7537d86943" providerId="ADAL" clId="{B298E227-7A5A-417D-9CF3-E084013BB47B}" dt="2023-04-30T21:46:26.820" v="4236" actId="478"/>
          <ac:spMkLst>
            <pc:docMk/>
            <pc:sldMk cId="790427984" sldId="275"/>
            <ac:spMk id="3" creationId="{3172F4EB-A375-410B-993D-92504C69216E}"/>
          </ac:spMkLst>
        </pc:spChg>
        <pc:spChg chg="add mod">
          <ac:chgData name="Rocco Pagano" userId="69a535db-1fc9-4f37-a702-ed7537d86943" providerId="ADAL" clId="{B298E227-7A5A-417D-9CF3-E084013BB47B}" dt="2023-04-30T21:56:26.818" v="4258" actId="1076"/>
          <ac:spMkLst>
            <pc:docMk/>
            <pc:sldMk cId="790427984" sldId="275"/>
            <ac:spMk id="7" creationId="{FD94BEA6-6A29-4CFE-A439-47F629C40B81}"/>
          </ac:spMkLst>
        </pc:spChg>
        <pc:spChg chg="add mod">
          <ac:chgData name="Rocco Pagano" userId="69a535db-1fc9-4f37-a702-ed7537d86943" providerId="ADAL" clId="{B298E227-7A5A-417D-9CF3-E084013BB47B}" dt="2023-04-30T21:56:55.680" v="4286" actId="1076"/>
          <ac:spMkLst>
            <pc:docMk/>
            <pc:sldMk cId="790427984" sldId="275"/>
            <ac:spMk id="8" creationId="{97D5FC0E-91F3-4CC6-95A5-A997BEA99051}"/>
          </ac:spMkLst>
        </pc:spChg>
        <pc:picChg chg="add mod">
          <ac:chgData name="Rocco Pagano" userId="69a535db-1fc9-4f37-a702-ed7537d86943" providerId="ADAL" clId="{B298E227-7A5A-417D-9CF3-E084013BB47B}" dt="2023-04-30T21:55:44.917" v="4243" actId="14100"/>
          <ac:picMkLst>
            <pc:docMk/>
            <pc:sldMk cId="790427984" sldId="275"/>
            <ac:picMk id="4" creationId="{4FDDBBC0-B7CB-4585-92C9-B09817679273}"/>
          </ac:picMkLst>
        </pc:picChg>
        <pc:picChg chg="add del">
          <ac:chgData name="Rocco Pagano" userId="69a535db-1fc9-4f37-a702-ed7537d86943" providerId="ADAL" clId="{B298E227-7A5A-417D-9CF3-E084013BB47B}" dt="2023-04-30T21:54:48.489" v="4238"/>
          <ac:picMkLst>
            <pc:docMk/>
            <pc:sldMk cId="790427984" sldId="275"/>
            <ac:picMk id="5" creationId="{634FDC81-FFC2-4A55-A5A8-A09233C93A57}"/>
          </ac:picMkLst>
        </pc:picChg>
        <pc:picChg chg="add mod">
          <ac:chgData name="Rocco Pagano" userId="69a535db-1fc9-4f37-a702-ed7537d86943" providerId="ADAL" clId="{B298E227-7A5A-417D-9CF3-E084013BB47B}" dt="2023-04-30T21:55:46.888" v="4244" actId="1076"/>
          <ac:picMkLst>
            <pc:docMk/>
            <pc:sldMk cId="790427984" sldId="275"/>
            <ac:picMk id="6" creationId="{0323C2F6-6D1F-417D-BC3F-298490F41872}"/>
          </ac:picMkLst>
        </pc:picChg>
      </pc:sldChg>
    </pc:docChg>
  </pc:docChgLst>
  <pc:docChgLst>
    <pc:chgData name="Meghana Botu (Student)" userId="S::mbotu@sundevils.asu.edu::4abd55e6-25fd-4e48-aa2d-ff2a093749d2" providerId="AD" clId="Web-{000CCE6B-2A96-479A-AC2B-922771B57728}"/>
    <pc:docChg chg="modSld">
      <pc:chgData name="Meghana Botu (Student)" userId="S::mbotu@sundevils.asu.edu::4abd55e6-25fd-4e48-aa2d-ff2a093749d2" providerId="AD" clId="Web-{000CCE6B-2A96-479A-AC2B-922771B57728}" dt="2023-04-28T21:16:23.744" v="15" actId="20577"/>
      <pc:docMkLst>
        <pc:docMk/>
      </pc:docMkLst>
      <pc:sldChg chg="modSp">
        <pc:chgData name="Meghana Botu (Student)" userId="S::mbotu@sundevils.asu.edu::4abd55e6-25fd-4e48-aa2d-ff2a093749d2" providerId="AD" clId="Web-{000CCE6B-2A96-479A-AC2B-922771B57728}" dt="2023-04-28T21:14:39.820" v="1" actId="20577"/>
        <pc:sldMkLst>
          <pc:docMk/>
          <pc:sldMk cId="1022881133" sldId="262"/>
        </pc:sldMkLst>
        <pc:spChg chg="mod">
          <ac:chgData name="Meghana Botu (Student)" userId="S::mbotu@sundevils.asu.edu::4abd55e6-25fd-4e48-aa2d-ff2a093749d2" providerId="AD" clId="Web-{000CCE6B-2A96-479A-AC2B-922771B57728}" dt="2023-04-28T21:14:39.820" v="1" actId="20577"/>
          <ac:spMkLst>
            <pc:docMk/>
            <pc:sldMk cId="1022881133" sldId="262"/>
            <ac:spMk id="3" creationId="{6511D083-09EC-4CD8-A7B4-51FBD276FC64}"/>
          </ac:spMkLst>
        </pc:spChg>
      </pc:sldChg>
      <pc:sldChg chg="modSp">
        <pc:chgData name="Meghana Botu (Student)" userId="S::mbotu@sundevils.asu.edu::4abd55e6-25fd-4e48-aa2d-ff2a093749d2" providerId="AD" clId="Web-{000CCE6B-2A96-479A-AC2B-922771B57728}" dt="2023-04-28T21:16:23.744" v="15" actId="20577"/>
        <pc:sldMkLst>
          <pc:docMk/>
          <pc:sldMk cId="3146775003" sldId="263"/>
        </pc:sldMkLst>
        <pc:spChg chg="mod">
          <ac:chgData name="Meghana Botu (Student)" userId="S::mbotu@sundevils.asu.edu::4abd55e6-25fd-4e48-aa2d-ff2a093749d2" providerId="AD" clId="Web-{000CCE6B-2A96-479A-AC2B-922771B57728}" dt="2023-04-28T21:16:23.744" v="15" actId="20577"/>
          <ac:spMkLst>
            <pc:docMk/>
            <pc:sldMk cId="3146775003" sldId="263"/>
            <ac:spMk id="3" creationId="{4AC0121A-B559-45E0-BFC8-26D7FF3559CF}"/>
          </ac:spMkLst>
        </pc:spChg>
      </pc:sldChg>
    </pc:docChg>
  </pc:docChgLst>
  <pc:docChgLst>
    <pc:chgData name="Bhavana Vonteri (Student)" userId="378b5413-3804-4c3d-9db9-8807a52963b8" providerId="ADAL" clId="{895913AD-401C-F045-B41A-E9B2A22B59CE}"/>
    <pc:docChg chg="custSel addSld modSld">
      <pc:chgData name="Bhavana Vonteri (Student)" userId="378b5413-3804-4c3d-9db9-8807a52963b8" providerId="ADAL" clId="{895913AD-401C-F045-B41A-E9B2A22B59CE}" dt="2023-04-28T17:57:31.732" v="667" actId="20577"/>
      <pc:docMkLst>
        <pc:docMk/>
      </pc:docMkLst>
      <pc:sldChg chg="modSp mod">
        <pc:chgData name="Bhavana Vonteri (Student)" userId="378b5413-3804-4c3d-9db9-8807a52963b8" providerId="ADAL" clId="{895913AD-401C-F045-B41A-E9B2A22B59CE}" dt="2023-04-28T17:57:31.732" v="667" actId="20577"/>
        <pc:sldMkLst>
          <pc:docMk/>
          <pc:sldMk cId="2830909016" sldId="257"/>
        </pc:sldMkLst>
        <pc:spChg chg="mod">
          <ac:chgData name="Bhavana Vonteri (Student)" userId="378b5413-3804-4c3d-9db9-8807a52963b8" providerId="ADAL" clId="{895913AD-401C-F045-B41A-E9B2A22B59CE}" dt="2023-04-28T17:57:31.732" v="667" actId="20577"/>
          <ac:spMkLst>
            <pc:docMk/>
            <pc:sldMk cId="2830909016" sldId="257"/>
            <ac:spMk id="3" creationId="{B24B009D-030E-4E63-9274-8B6F593547E9}"/>
          </ac:spMkLst>
        </pc:spChg>
      </pc:sldChg>
      <pc:sldChg chg="modSp mod">
        <pc:chgData name="Bhavana Vonteri (Student)" userId="378b5413-3804-4c3d-9db9-8807a52963b8" providerId="ADAL" clId="{895913AD-401C-F045-B41A-E9B2A22B59CE}" dt="2023-04-28T17:52:20.670" v="344" actId="20577"/>
        <pc:sldMkLst>
          <pc:docMk/>
          <pc:sldMk cId="4261509569" sldId="267"/>
        </pc:sldMkLst>
        <pc:spChg chg="mod">
          <ac:chgData name="Bhavana Vonteri (Student)" userId="378b5413-3804-4c3d-9db9-8807a52963b8" providerId="ADAL" clId="{895913AD-401C-F045-B41A-E9B2A22B59CE}" dt="2023-04-28T17:52:20.670" v="344" actId="20577"/>
          <ac:spMkLst>
            <pc:docMk/>
            <pc:sldMk cId="4261509569" sldId="267"/>
            <ac:spMk id="3" creationId="{9AC0D019-F7C2-43F2-AB10-C3046D701809}"/>
          </ac:spMkLst>
        </pc:spChg>
      </pc:sldChg>
      <pc:sldChg chg="modSp new mod">
        <pc:chgData name="Bhavana Vonteri (Student)" userId="378b5413-3804-4c3d-9db9-8807a52963b8" providerId="ADAL" clId="{895913AD-401C-F045-B41A-E9B2A22B59CE}" dt="2023-04-28T17:54:18.977" v="522" actId="20577"/>
        <pc:sldMkLst>
          <pc:docMk/>
          <pc:sldMk cId="1992280150" sldId="270"/>
        </pc:sldMkLst>
        <pc:spChg chg="mod">
          <ac:chgData name="Bhavana Vonteri (Student)" userId="378b5413-3804-4c3d-9db9-8807a52963b8" providerId="ADAL" clId="{895913AD-401C-F045-B41A-E9B2A22B59CE}" dt="2023-04-28T17:52:45.275" v="360" actId="20577"/>
          <ac:spMkLst>
            <pc:docMk/>
            <pc:sldMk cId="1992280150" sldId="270"/>
            <ac:spMk id="2" creationId="{B7FE778D-75E0-29D1-0E7B-0785CF0BF532}"/>
          </ac:spMkLst>
        </pc:spChg>
        <pc:spChg chg="mod">
          <ac:chgData name="Bhavana Vonteri (Student)" userId="378b5413-3804-4c3d-9db9-8807a52963b8" providerId="ADAL" clId="{895913AD-401C-F045-B41A-E9B2A22B59CE}" dt="2023-04-28T17:54:18.977" v="522" actId="20577"/>
          <ac:spMkLst>
            <pc:docMk/>
            <pc:sldMk cId="1992280150" sldId="270"/>
            <ac:spMk id="3" creationId="{FD10D79E-AD83-1019-B6C4-C8BFCE60E4D9}"/>
          </ac:spMkLst>
        </pc:spChg>
      </pc:sldChg>
      <pc:sldChg chg="modSp new mod">
        <pc:chgData name="Bhavana Vonteri (Student)" userId="378b5413-3804-4c3d-9db9-8807a52963b8" providerId="ADAL" clId="{895913AD-401C-F045-B41A-E9B2A22B59CE}" dt="2023-04-28T17:55:25.437" v="556" actId="20577"/>
        <pc:sldMkLst>
          <pc:docMk/>
          <pc:sldMk cId="2831944294" sldId="271"/>
        </pc:sldMkLst>
        <pc:spChg chg="mod">
          <ac:chgData name="Bhavana Vonteri (Student)" userId="378b5413-3804-4c3d-9db9-8807a52963b8" providerId="ADAL" clId="{895913AD-401C-F045-B41A-E9B2A22B59CE}" dt="2023-04-28T17:55:25.437" v="556" actId="20577"/>
          <ac:spMkLst>
            <pc:docMk/>
            <pc:sldMk cId="2831944294" sldId="271"/>
            <ac:spMk id="2" creationId="{D81ADB49-7B32-8A19-93C8-20601F37074F}"/>
          </ac:spMkLst>
        </pc:spChg>
      </pc:sldChg>
    </pc:docChg>
  </pc:docChgLst>
  <pc:docChgLst>
    <pc:chgData name="Smera Modani (Student)" userId="S::smodani1@sundevils.asu.edu::d8ef76e5-807d-49f6-93cd-f39de4d78cf8" providerId="AD" clId="Web-{907293AE-430B-7F68-018B-32141BF5D611}"/>
    <pc:docChg chg="modSld">
      <pc:chgData name="Smera Modani (Student)" userId="S::smodani1@sundevils.asu.edu::d8ef76e5-807d-49f6-93cd-f39de4d78cf8" providerId="AD" clId="Web-{907293AE-430B-7F68-018B-32141BF5D611}" dt="2023-04-30T22:57:17.263" v="36" actId="20577"/>
      <pc:docMkLst>
        <pc:docMk/>
      </pc:docMkLst>
      <pc:sldChg chg="modSp">
        <pc:chgData name="Smera Modani (Student)" userId="S::smodani1@sundevils.asu.edu::d8ef76e5-807d-49f6-93cd-f39de4d78cf8" providerId="AD" clId="Web-{907293AE-430B-7F68-018B-32141BF5D611}" dt="2023-04-30T22:57:17.263" v="36" actId="20577"/>
        <pc:sldMkLst>
          <pc:docMk/>
          <pc:sldMk cId="1483373119" sldId="259"/>
        </pc:sldMkLst>
        <pc:spChg chg="mod">
          <ac:chgData name="Smera Modani (Student)" userId="S::smodani1@sundevils.asu.edu::d8ef76e5-807d-49f6-93cd-f39de4d78cf8" providerId="AD" clId="Web-{907293AE-430B-7F68-018B-32141BF5D611}" dt="2023-04-30T22:57:17.263" v="36" actId="20577"/>
          <ac:spMkLst>
            <pc:docMk/>
            <pc:sldMk cId="1483373119" sldId="259"/>
            <ac:spMk id="3" creationId="{E06D55FB-F4F7-4A1C-8737-1FC81BC4CC08}"/>
          </ac:spMkLst>
        </pc:spChg>
      </pc:sldChg>
    </pc:docChg>
  </pc:docChgLst>
  <pc:docChgLst>
    <pc:chgData name="Krupa Bharat Joshi (Student)" userId="S::kjoshi21@sundevils.asu.edu::49b12cf5-3880-4add-801c-a9313387adb9" providerId="AD" clId="Web-{4A5FD0FB-1763-3ED4-AC20-452734FB20A8}"/>
    <pc:docChg chg="modSld">
      <pc:chgData name="Krupa Bharat Joshi (Student)" userId="S::kjoshi21@sundevils.asu.edu::49b12cf5-3880-4add-801c-a9313387adb9" providerId="AD" clId="Web-{4A5FD0FB-1763-3ED4-AC20-452734FB20A8}" dt="2023-04-30T03:06:29.056" v="240" actId="20577"/>
      <pc:docMkLst>
        <pc:docMk/>
      </pc:docMkLst>
      <pc:sldChg chg="modSp">
        <pc:chgData name="Krupa Bharat Joshi (Student)" userId="S::kjoshi21@sundevils.asu.edu::49b12cf5-3880-4add-801c-a9313387adb9" providerId="AD" clId="Web-{4A5FD0FB-1763-3ED4-AC20-452734FB20A8}" dt="2023-04-29T23:49:51.188" v="2" actId="20577"/>
        <pc:sldMkLst>
          <pc:docMk/>
          <pc:sldMk cId="2830909016" sldId="257"/>
        </pc:sldMkLst>
        <pc:spChg chg="mod">
          <ac:chgData name="Krupa Bharat Joshi (Student)" userId="S::kjoshi21@sundevils.asu.edu::49b12cf5-3880-4add-801c-a9313387adb9" providerId="AD" clId="Web-{4A5FD0FB-1763-3ED4-AC20-452734FB20A8}" dt="2023-04-29T23:49:51.188" v="2" actId="20577"/>
          <ac:spMkLst>
            <pc:docMk/>
            <pc:sldMk cId="2830909016" sldId="257"/>
            <ac:spMk id="3" creationId="{B24B009D-030E-4E63-9274-8B6F593547E9}"/>
          </ac:spMkLst>
        </pc:spChg>
      </pc:sldChg>
      <pc:sldChg chg="modSp">
        <pc:chgData name="Krupa Bharat Joshi (Student)" userId="S::kjoshi21@sundevils.asu.edu::49b12cf5-3880-4add-801c-a9313387adb9" providerId="AD" clId="Web-{4A5FD0FB-1763-3ED4-AC20-452734FB20A8}" dt="2023-04-30T03:03:45.958" v="232" actId="20577"/>
        <pc:sldMkLst>
          <pc:docMk/>
          <pc:sldMk cId="1745401675" sldId="258"/>
        </pc:sldMkLst>
        <pc:spChg chg="mod">
          <ac:chgData name="Krupa Bharat Joshi (Student)" userId="S::kjoshi21@sundevils.asu.edu::49b12cf5-3880-4add-801c-a9313387adb9" providerId="AD" clId="Web-{4A5FD0FB-1763-3ED4-AC20-452734FB20A8}" dt="2023-04-30T03:03:45.958" v="232" actId="20577"/>
          <ac:spMkLst>
            <pc:docMk/>
            <pc:sldMk cId="1745401675" sldId="258"/>
            <ac:spMk id="3" creationId="{F514773A-BCE7-4A62-886E-001BF1ADE805}"/>
          </ac:spMkLst>
        </pc:spChg>
      </pc:sldChg>
      <pc:sldChg chg="modSp">
        <pc:chgData name="Krupa Bharat Joshi (Student)" userId="S::kjoshi21@sundevils.asu.edu::49b12cf5-3880-4add-801c-a9313387adb9" providerId="AD" clId="Web-{4A5FD0FB-1763-3ED4-AC20-452734FB20A8}" dt="2023-04-30T00:25:26.748" v="31" actId="20577"/>
        <pc:sldMkLst>
          <pc:docMk/>
          <pc:sldMk cId="1483373119" sldId="259"/>
        </pc:sldMkLst>
        <pc:spChg chg="mod">
          <ac:chgData name="Krupa Bharat Joshi (Student)" userId="S::kjoshi21@sundevils.asu.edu::49b12cf5-3880-4add-801c-a9313387adb9" providerId="AD" clId="Web-{4A5FD0FB-1763-3ED4-AC20-452734FB20A8}" dt="2023-04-30T00:25:26.748" v="31" actId="20577"/>
          <ac:spMkLst>
            <pc:docMk/>
            <pc:sldMk cId="1483373119" sldId="259"/>
            <ac:spMk id="3" creationId="{E06D55FB-F4F7-4A1C-8737-1FC81BC4CC08}"/>
          </ac:spMkLst>
        </pc:spChg>
      </pc:sldChg>
      <pc:sldChg chg="modSp">
        <pc:chgData name="Krupa Bharat Joshi (Student)" userId="S::kjoshi21@sundevils.asu.edu::49b12cf5-3880-4add-801c-a9313387adb9" providerId="AD" clId="Web-{4A5FD0FB-1763-3ED4-AC20-452734FB20A8}" dt="2023-04-30T00:26:06.249" v="34" actId="20577"/>
        <pc:sldMkLst>
          <pc:docMk/>
          <pc:sldMk cId="2484746528" sldId="261"/>
        </pc:sldMkLst>
        <pc:spChg chg="mod">
          <ac:chgData name="Krupa Bharat Joshi (Student)" userId="S::kjoshi21@sundevils.asu.edu::49b12cf5-3880-4add-801c-a9313387adb9" providerId="AD" clId="Web-{4A5FD0FB-1763-3ED4-AC20-452734FB20A8}" dt="2023-04-30T00:26:06.249" v="34" actId="20577"/>
          <ac:spMkLst>
            <pc:docMk/>
            <pc:sldMk cId="2484746528" sldId="261"/>
            <ac:spMk id="3" creationId="{4527900B-D58D-4BD5-9194-43143FFD4E16}"/>
          </ac:spMkLst>
        </pc:spChg>
      </pc:sldChg>
      <pc:sldChg chg="modSp addCm">
        <pc:chgData name="Krupa Bharat Joshi (Student)" userId="S::kjoshi21@sundevils.asu.edu::49b12cf5-3880-4add-801c-a9313387adb9" providerId="AD" clId="Web-{4A5FD0FB-1763-3ED4-AC20-452734FB20A8}" dt="2023-04-30T00:22:55.448" v="8" actId="20577"/>
        <pc:sldMkLst>
          <pc:docMk/>
          <pc:sldMk cId="1022881133" sldId="262"/>
        </pc:sldMkLst>
        <pc:spChg chg="mod">
          <ac:chgData name="Krupa Bharat Joshi (Student)" userId="S::kjoshi21@sundevils.asu.edu::49b12cf5-3880-4add-801c-a9313387adb9" providerId="AD" clId="Web-{4A5FD0FB-1763-3ED4-AC20-452734FB20A8}" dt="2023-04-30T00:22:55.448" v="8" actId="20577"/>
          <ac:spMkLst>
            <pc:docMk/>
            <pc:sldMk cId="1022881133" sldId="262"/>
            <ac:spMk id="3" creationId="{6511D083-09EC-4CD8-A7B4-51FBD276FC64}"/>
          </ac:spMkLst>
        </pc:spChg>
      </pc:sldChg>
      <pc:sldChg chg="modSp">
        <pc:chgData name="Krupa Bharat Joshi (Student)" userId="S::kjoshi21@sundevils.asu.edu::49b12cf5-3880-4add-801c-a9313387adb9" providerId="AD" clId="Web-{4A5FD0FB-1763-3ED4-AC20-452734FB20A8}" dt="2023-04-30T03:06:29.056" v="240" actId="20577"/>
        <pc:sldMkLst>
          <pc:docMk/>
          <pc:sldMk cId="1970785434" sldId="265"/>
        </pc:sldMkLst>
        <pc:spChg chg="mod">
          <ac:chgData name="Krupa Bharat Joshi (Student)" userId="S::kjoshi21@sundevils.asu.edu::49b12cf5-3880-4add-801c-a9313387adb9" providerId="AD" clId="Web-{4A5FD0FB-1763-3ED4-AC20-452734FB20A8}" dt="2023-04-30T03:06:29.056" v="240" actId="20577"/>
          <ac:spMkLst>
            <pc:docMk/>
            <pc:sldMk cId="1970785434" sldId="265"/>
            <ac:spMk id="2" creationId="{7A01E77C-EF2F-43C3-98C4-5B188BD8CC1A}"/>
          </ac:spMkLst>
        </pc:spChg>
      </pc:sldChg>
      <pc:sldChg chg="modSp">
        <pc:chgData name="Krupa Bharat Joshi (Student)" userId="S::kjoshi21@sundevils.asu.edu::49b12cf5-3880-4add-801c-a9313387adb9" providerId="AD" clId="Web-{4A5FD0FB-1763-3ED4-AC20-452734FB20A8}" dt="2023-04-29T23:48:50.233" v="0" actId="20577"/>
        <pc:sldMkLst>
          <pc:docMk/>
          <pc:sldMk cId="4261509569" sldId="267"/>
        </pc:sldMkLst>
        <pc:spChg chg="mod">
          <ac:chgData name="Krupa Bharat Joshi (Student)" userId="S::kjoshi21@sundevils.asu.edu::49b12cf5-3880-4add-801c-a9313387adb9" providerId="AD" clId="Web-{4A5FD0FB-1763-3ED4-AC20-452734FB20A8}" dt="2023-04-29T23:48:50.233" v="0" actId="20577"/>
          <ac:spMkLst>
            <pc:docMk/>
            <pc:sldMk cId="4261509569" sldId="267"/>
            <ac:spMk id="3" creationId="{9AC0D019-F7C2-43F2-AB10-C3046D701809}"/>
          </ac:spMkLst>
        </pc:spChg>
      </pc:sldChg>
      <pc:sldChg chg="addCm">
        <pc:chgData name="Krupa Bharat Joshi (Student)" userId="S::kjoshi21@sundevils.asu.edu::49b12cf5-3880-4add-801c-a9313387adb9" providerId="AD" clId="Web-{4A5FD0FB-1763-3ED4-AC20-452734FB20A8}" dt="2023-04-30T00:08:10.811" v="3"/>
        <pc:sldMkLst>
          <pc:docMk/>
          <pc:sldMk cId="1992280150" sldId="270"/>
        </pc:sldMkLst>
      </pc:sldChg>
      <pc:sldChg chg="modSp">
        <pc:chgData name="Krupa Bharat Joshi (Student)" userId="S::kjoshi21@sundevils.asu.edu::49b12cf5-3880-4add-801c-a9313387adb9" providerId="AD" clId="Web-{4A5FD0FB-1763-3ED4-AC20-452734FB20A8}" dt="2023-04-30T03:05:51.024" v="239"/>
        <pc:sldMkLst>
          <pc:docMk/>
          <pc:sldMk cId="837315673" sldId="273"/>
        </pc:sldMkLst>
        <pc:spChg chg="mod">
          <ac:chgData name="Krupa Bharat Joshi (Student)" userId="S::kjoshi21@sundevils.asu.edu::49b12cf5-3880-4add-801c-a9313387adb9" providerId="AD" clId="Web-{4A5FD0FB-1763-3ED4-AC20-452734FB20A8}" dt="2023-04-30T03:04:09.099" v="234" actId="20577"/>
          <ac:spMkLst>
            <pc:docMk/>
            <pc:sldMk cId="837315673" sldId="273"/>
            <ac:spMk id="2" creationId="{17FA9347-72F8-48CA-AD53-8AB3DAC7B5BC}"/>
          </ac:spMkLst>
        </pc:spChg>
        <pc:graphicFrameChg chg="mod modGraphic">
          <ac:chgData name="Krupa Bharat Joshi (Student)" userId="S::kjoshi21@sundevils.asu.edu::49b12cf5-3880-4add-801c-a9313387adb9" providerId="AD" clId="Web-{4A5FD0FB-1763-3ED4-AC20-452734FB20A8}" dt="2023-04-30T03:05:51.024" v="239"/>
          <ac:graphicFrameMkLst>
            <pc:docMk/>
            <pc:sldMk cId="837315673" sldId="273"/>
            <ac:graphicFrameMk id="4" creationId="{ECB773AD-2AB4-4D6E-828B-21C1DCA01F2B}"/>
          </ac:graphicFrameMkLst>
        </pc:graphicFrameChg>
      </pc:sldChg>
    </pc:docChg>
  </pc:docChgLst>
  <pc:docChgLst>
    <pc:chgData name="Rocco Pagano" userId="69a535db-1fc9-4f37-a702-ed7537d86943" providerId="ADAL" clId="{1F15342F-9D70-4F83-A029-1E94895C17BE}"/>
    <pc:docChg chg="undo custSel addSld delSld modSld sldOrd">
      <pc:chgData name="Rocco Pagano" userId="69a535db-1fc9-4f37-a702-ed7537d86943" providerId="ADAL" clId="{1F15342F-9D70-4F83-A029-1E94895C17BE}" dt="2023-04-30T09:39:12.392" v="2999" actId="20577"/>
      <pc:docMkLst>
        <pc:docMk/>
      </pc:docMkLst>
      <pc:sldChg chg="modSp">
        <pc:chgData name="Rocco Pagano" userId="69a535db-1fc9-4f37-a702-ed7537d86943" providerId="ADAL" clId="{1F15342F-9D70-4F83-A029-1E94895C17BE}" dt="2023-04-30T09:31:34.739" v="2929"/>
        <pc:sldMkLst>
          <pc:docMk/>
          <pc:sldMk cId="2806146352" sldId="256"/>
        </pc:sldMkLst>
        <pc:spChg chg="mod">
          <ac:chgData name="Rocco Pagano" userId="69a535db-1fc9-4f37-a702-ed7537d86943" providerId="ADAL" clId="{1F15342F-9D70-4F83-A029-1E94895C17BE}" dt="2023-04-30T09:31:34.739" v="2929"/>
          <ac:spMkLst>
            <pc:docMk/>
            <pc:sldMk cId="2806146352" sldId="256"/>
            <ac:spMk id="2" creationId="{5E98FE05-62B9-4B7F-B30D-0CFD0601A164}"/>
          </ac:spMkLst>
        </pc:spChg>
        <pc:spChg chg="mod">
          <ac:chgData name="Rocco Pagano" userId="69a535db-1fc9-4f37-a702-ed7537d86943" providerId="ADAL" clId="{1F15342F-9D70-4F83-A029-1E94895C17BE}" dt="2023-04-30T09:31:34.739" v="2929"/>
          <ac:spMkLst>
            <pc:docMk/>
            <pc:sldMk cId="2806146352" sldId="256"/>
            <ac:spMk id="3" creationId="{C796B2A8-9D5A-41C4-AD7C-424F08A57648}"/>
          </ac:spMkLst>
        </pc:spChg>
      </pc:sldChg>
      <pc:sldChg chg="addSp modSp mod modAnim">
        <pc:chgData name="Rocco Pagano" userId="69a535db-1fc9-4f37-a702-ed7537d86943" providerId="ADAL" clId="{1F15342F-9D70-4F83-A029-1E94895C17BE}" dt="2023-04-30T09:34:48.257" v="2940"/>
        <pc:sldMkLst>
          <pc:docMk/>
          <pc:sldMk cId="2830909016" sldId="257"/>
        </pc:sldMkLst>
        <pc:spChg chg="mod">
          <ac:chgData name="Rocco Pagano" userId="69a535db-1fc9-4f37-a702-ed7537d86943" providerId="ADAL" clId="{1F15342F-9D70-4F83-A029-1E94895C17BE}" dt="2023-04-30T09:31:43.749" v="2930"/>
          <ac:spMkLst>
            <pc:docMk/>
            <pc:sldMk cId="2830909016" sldId="257"/>
            <ac:spMk id="2" creationId="{EEACBE34-012D-4E5E-A74D-1BA68C853644}"/>
          </ac:spMkLst>
        </pc:spChg>
        <pc:spChg chg="mod">
          <ac:chgData name="Rocco Pagano" userId="69a535db-1fc9-4f37-a702-ed7537d86943" providerId="ADAL" clId="{1F15342F-9D70-4F83-A029-1E94895C17BE}" dt="2023-04-30T09:34:13.277" v="2938" actId="207"/>
          <ac:spMkLst>
            <pc:docMk/>
            <pc:sldMk cId="2830909016" sldId="257"/>
            <ac:spMk id="3" creationId="{B24B009D-030E-4E63-9274-8B6F593547E9}"/>
          </ac:spMkLst>
        </pc:spChg>
        <pc:spChg chg="add mod">
          <ac:chgData name="Rocco Pagano" userId="69a535db-1fc9-4f37-a702-ed7537d86943" providerId="ADAL" clId="{1F15342F-9D70-4F83-A029-1E94895C17BE}" dt="2023-04-30T08:58:58.369" v="2109" actId="1076"/>
          <ac:spMkLst>
            <pc:docMk/>
            <pc:sldMk cId="2830909016" sldId="257"/>
            <ac:spMk id="4" creationId="{A1E6CCE7-C589-4E77-C08A-F23C1864F810}"/>
          </ac:spMkLst>
        </pc:spChg>
      </pc:sldChg>
      <pc:sldChg chg="modSp mod">
        <pc:chgData name="Rocco Pagano" userId="69a535db-1fc9-4f37-a702-ed7537d86943" providerId="ADAL" clId="{1F15342F-9D70-4F83-A029-1E94895C17BE}" dt="2023-04-30T09:39:12.392" v="2999" actId="20577"/>
        <pc:sldMkLst>
          <pc:docMk/>
          <pc:sldMk cId="1745401675" sldId="258"/>
        </pc:sldMkLst>
        <pc:spChg chg="mod">
          <ac:chgData name="Rocco Pagano" userId="69a535db-1fc9-4f37-a702-ed7537d86943" providerId="ADAL" clId="{1F15342F-9D70-4F83-A029-1E94895C17BE}" dt="2023-04-30T09:38:42.816" v="2994" actId="20577"/>
          <ac:spMkLst>
            <pc:docMk/>
            <pc:sldMk cId="1745401675" sldId="258"/>
            <ac:spMk id="2" creationId="{05E00FF2-2109-4CA3-9AA7-AFF0C4397E28}"/>
          </ac:spMkLst>
        </pc:spChg>
        <pc:spChg chg="mod">
          <ac:chgData name="Rocco Pagano" userId="69a535db-1fc9-4f37-a702-ed7537d86943" providerId="ADAL" clId="{1F15342F-9D70-4F83-A029-1E94895C17BE}" dt="2023-04-30T09:39:12.392" v="2999" actId="20577"/>
          <ac:spMkLst>
            <pc:docMk/>
            <pc:sldMk cId="1745401675" sldId="258"/>
            <ac:spMk id="3" creationId="{F514773A-BCE7-4A62-886E-001BF1ADE805}"/>
          </ac:spMkLst>
        </pc:spChg>
      </pc:sldChg>
      <pc:sldChg chg="modSp mod modAnim">
        <pc:chgData name="Rocco Pagano" userId="69a535db-1fc9-4f37-a702-ed7537d86943" providerId="ADAL" clId="{1F15342F-9D70-4F83-A029-1E94895C17BE}" dt="2023-04-30T09:34:55.555" v="2941"/>
        <pc:sldMkLst>
          <pc:docMk/>
          <pc:sldMk cId="1483373119" sldId="259"/>
        </pc:sldMkLst>
        <pc:spChg chg="mod">
          <ac:chgData name="Rocco Pagano" userId="69a535db-1fc9-4f37-a702-ed7537d86943" providerId="ADAL" clId="{1F15342F-9D70-4F83-A029-1E94895C17BE}" dt="2023-04-30T09:31:52.868" v="2931"/>
          <ac:spMkLst>
            <pc:docMk/>
            <pc:sldMk cId="1483373119" sldId="259"/>
            <ac:spMk id="2" creationId="{7619877E-A39F-496B-9F8D-DA150CB5E4B3}"/>
          </ac:spMkLst>
        </pc:spChg>
        <pc:spChg chg="mod">
          <ac:chgData name="Rocco Pagano" userId="69a535db-1fc9-4f37-a702-ed7537d86943" providerId="ADAL" clId="{1F15342F-9D70-4F83-A029-1E94895C17BE}" dt="2023-04-30T09:31:52.868" v="2931"/>
          <ac:spMkLst>
            <pc:docMk/>
            <pc:sldMk cId="1483373119" sldId="259"/>
            <ac:spMk id="3" creationId="{E06D55FB-F4F7-4A1C-8737-1FC81BC4CC08}"/>
          </ac:spMkLst>
        </pc:spChg>
      </pc:sldChg>
      <pc:sldChg chg="modSp mod modAnim">
        <pc:chgData name="Rocco Pagano" userId="69a535db-1fc9-4f37-a702-ed7537d86943" providerId="ADAL" clId="{1F15342F-9D70-4F83-A029-1E94895C17BE}" dt="2023-04-30T09:35:44.293" v="2950"/>
        <pc:sldMkLst>
          <pc:docMk/>
          <pc:sldMk cId="2484746528" sldId="261"/>
        </pc:sldMkLst>
        <pc:spChg chg="mod">
          <ac:chgData name="Rocco Pagano" userId="69a535db-1fc9-4f37-a702-ed7537d86943" providerId="ADAL" clId="{1F15342F-9D70-4F83-A029-1E94895C17BE}" dt="2023-04-30T09:32:27.004" v="2932"/>
          <ac:spMkLst>
            <pc:docMk/>
            <pc:sldMk cId="2484746528" sldId="261"/>
            <ac:spMk id="2" creationId="{AD327AA6-2AA5-4209-898C-F227523B1275}"/>
          </ac:spMkLst>
        </pc:spChg>
        <pc:spChg chg="mod">
          <ac:chgData name="Rocco Pagano" userId="69a535db-1fc9-4f37-a702-ed7537d86943" providerId="ADAL" clId="{1F15342F-9D70-4F83-A029-1E94895C17BE}" dt="2023-04-30T09:21:33.225" v="2900" actId="20577"/>
          <ac:spMkLst>
            <pc:docMk/>
            <pc:sldMk cId="2484746528" sldId="261"/>
            <ac:spMk id="3" creationId="{4527900B-D58D-4BD5-9194-43143FFD4E16}"/>
          </ac:spMkLst>
        </pc:spChg>
      </pc:sldChg>
      <pc:sldChg chg="modSp del mod modCm">
        <pc:chgData name="Rocco Pagano" userId="69a535db-1fc9-4f37-a702-ed7537d86943" providerId="ADAL" clId="{1F15342F-9D70-4F83-A029-1E94895C17BE}" dt="2023-04-30T09:23:43.578" v="2926" actId="47"/>
        <pc:sldMkLst>
          <pc:docMk/>
          <pc:sldMk cId="1022881133" sldId="262"/>
        </pc:sldMkLst>
        <pc:spChg chg="mod">
          <ac:chgData name="Rocco Pagano" userId="69a535db-1fc9-4f37-a702-ed7537d86943" providerId="ADAL" clId="{1F15342F-9D70-4F83-A029-1E94895C17BE}" dt="2023-04-30T09:23:41.031" v="2925" actId="20577"/>
          <ac:spMkLst>
            <pc:docMk/>
            <pc:sldMk cId="1022881133" sldId="262"/>
            <ac:spMk id="3" creationId="{6511D083-09EC-4CD8-A7B4-51FBD276FC64}"/>
          </ac:spMkLst>
        </pc:spChg>
      </pc:sldChg>
      <pc:sldChg chg="del">
        <pc:chgData name="Rocco Pagano" userId="69a535db-1fc9-4f37-a702-ed7537d86943" providerId="ADAL" clId="{1F15342F-9D70-4F83-A029-1E94895C17BE}" dt="2023-04-30T09:01:26.135" v="2203" actId="47"/>
        <pc:sldMkLst>
          <pc:docMk/>
          <pc:sldMk cId="3146775003" sldId="263"/>
        </pc:sldMkLst>
      </pc:sldChg>
      <pc:sldChg chg="modSp mod">
        <pc:chgData name="Rocco Pagano" userId="69a535db-1fc9-4f37-a702-ed7537d86943" providerId="ADAL" clId="{1F15342F-9D70-4F83-A029-1E94895C17BE}" dt="2023-04-30T09:32:39.310" v="2933"/>
        <pc:sldMkLst>
          <pc:docMk/>
          <pc:sldMk cId="2300848511" sldId="264"/>
        </pc:sldMkLst>
        <pc:spChg chg="mod">
          <ac:chgData name="Rocco Pagano" userId="69a535db-1fc9-4f37-a702-ed7537d86943" providerId="ADAL" clId="{1F15342F-9D70-4F83-A029-1E94895C17BE}" dt="2023-04-30T09:32:39.310" v="2933"/>
          <ac:spMkLst>
            <pc:docMk/>
            <pc:sldMk cId="2300848511" sldId="264"/>
            <ac:spMk id="2" creationId="{1D1B8CE2-7026-4FBC-8F07-7196AE09592B}"/>
          </ac:spMkLst>
        </pc:spChg>
        <pc:spChg chg="mod">
          <ac:chgData name="Rocco Pagano" userId="69a535db-1fc9-4f37-a702-ed7537d86943" providerId="ADAL" clId="{1F15342F-9D70-4F83-A029-1E94895C17BE}" dt="2023-04-30T09:32:39.310" v="2933"/>
          <ac:spMkLst>
            <pc:docMk/>
            <pc:sldMk cId="2300848511" sldId="264"/>
            <ac:spMk id="3" creationId="{BA5473AB-B1B5-4003-AE48-533E3364F4A8}"/>
          </ac:spMkLst>
        </pc:spChg>
      </pc:sldChg>
      <pc:sldChg chg="modSp mod">
        <pc:chgData name="Rocco Pagano" userId="69a535db-1fc9-4f37-a702-ed7537d86943" providerId="ADAL" clId="{1F15342F-9D70-4F83-A029-1E94895C17BE}" dt="2023-04-30T09:32:48.195" v="2934"/>
        <pc:sldMkLst>
          <pc:docMk/>
          <pc:sldMk cId="1970785434" sldId="265"/>
        </pc:sldMkLst>
        <pc:spChg chg="mod">
          <ac:chgData name="Rocco Pagano" userId="69a535db-1fc9-4f37-a702-ed7537d86943" providerId="ADAL" clId="{1F15342F-9D70-4F83-A029-1E94895C17BE}" dt="2023-04-30T09:32:48.195" v="2934"/>
          <ac:spMkLst>
            <pc:docMk/>
            <pc:sldMk cId="1970785434" sldId="265"/>
            <ac:spMk id="2" creationId="{7A01E77C-EF2F-43C3-98C4-5B188BD8CC1A}"/>
          </ac:spMkLst>
        </pc:spChg>
        <pc:spChg chg="mod">
          <ac:chgData name="Rocco Pagano" userId="69a535db-1fc9-4f37-a702-ed7537d86943" providerId="ADAL" clId="{1F15342F-9D70-4F83-A029-1E94895C17BE}" dt="2023-04-30T09:32:48.195" v="2934"/>
          <ac:spMkLst>
            <pc:docMk/>
            <pc:sldMk cId="1970785434" sldId="265"/>
            <ac:spMk id="3" creationId="{99F27771-461B-4038-B92E-43F4354EA162}"/>
          </ac:spMkLst>
        </pc:spChg>
      </pc:sldChg>
      <pc:sldChg chg="modSp mod">
        <pc:chgData name="Rocco Pagano" userId="69a535db-1fc9-4f37-a702-ed7537d86943" providerId="ADAL" clId="{1F15342F-9D70-4F83-A029-1E94895C17BE}" dt="2023-04-30T09:32:48.195" v="2934"/>
        <pc:sldMkLst>
          <pc:docMk/>
          <pc:sldMk cId="3382303808" sldId="266"/>
        </pc:sldMkLst>
        <pc:spChg chg="mod">
          <ac:chgData name="Rocco Pagano" userId="69a535db-1fc9-4f37-a702-ed7537d86943" providerId="ADAL" clId="{1F15342F-9D70-4F83-A029-1E94895C17BE}" dt="2023-04-30T09:32:48.195" v="2934"/>
          <ac:spMkLst>
            <pc:docMk/>
            <pc:sldMk cId="3382303808" sldId="266"/>
            <ac:spMk id="2" creationId="{BA271302-3C59-4AED-910A-A59108D5D67D}"/>
          </ac:spMkLst>
        </pc:spChg>
        <pc:spChg chg="mod">
          <ac:chgData name="Rocco Pagano" userId="69a535db-1fc9-4f37-a702-ed7537d86943" providerId="ADAL" clId="{1F15342F-9D70-4F83-A029-1E94895C17BE}" dt="2023-04-30T09:32:48.195" v="2934"/>
          <ac:spMkLst>
            <pc:docMk/>
            <pc:sldMk cId="3382303808" sldId="266"/>
            <ac:spMk id="3" creationId="{79E3F94A-5EEB-462D-8AD3-75CB9CC333D4}"/>
          </ac:spMkLst>
        </pc:spChg>
      </pc:sldChg>
      <pc:sldChg chg="modSp mod">
        <pc:chgData name="Rocco Pagano" userId="69a535db-1fc9-4f37-a702-ed7537d86943" providerId="ADAL" clId="{1F15342F-9D70-4F83-A029-1E94895C17BE}" dt="2023-04-30T09:31:43.749" v="2930"/>
        <pc:sldMkLst>
          <pc:docMk/>
          <pc:sldMk cId="4261509569" sldId="267"/>
        </pc:sldMkLst>
        <pc:spChg chg="mod">
          <ac:chgData name="Rocco Pagano" userId="69a535db-1fc9-4f37-a702-ed7537d86943" providerId="ADAL" clId="{1F15342F-9D70-4F83-A029-1E94895C17BE}" dt="2023-04-30T09:31:43.749" v="2930"/>
          <ac:spMkLst>
            <pc:docMk/>
            <pc:sldMk cId="4261509569" sldId="267"/>
            <ac:spMk id="2" creationId="{C2F3DF5F-BEB1-4E84-BB63-BF5954B274CC}"/>
          </ac:spMkLst>
        </pc:spChg>
        <pc:spChg chg="mod">
          <ac:chgData name="Rocco Pagano" userId="69a535db-1fc9-4f37-a702-ed7537d86943" providerId="ADAL" clId="{1F15342F-9D70-4F83-A029-1E94895C17BE}" dt="2023-04-30T09:31:43.749" v="2930"/>
          <ac:spMkLst>
            <pc:docMk/>
            <pc:sldMk cId="4261509569" sldId="267"/>
            <ac:spMk id="3" creationId="{9AC0D019-F7C2-43F2-AB10-C3046D701809}"/>
          </ac:spMkLst>
        </pc:spChg>
      </pc:sldChg>
      <pc:sldChg chg="modSp">
        <pc:chgData name="Rocco Pagano" userId="69a535db-1fc9-4f37-a702-ed7537d86943" providerId="ADAL" clId="{1F15342F-9D70-4F83-A029-1E94895C17BE}" dt="2023-04-30T09:31:23.840" v="2928"/>
        <pc:sldMkLst>
          <pc:docMk/>
          <pc:sldMk cId="24830817" sldId="268"/>
        </pc:sldMkLst>
        <pc:spChg chg="mod">
          <ac:chgData name="Rocco Pagano" userId="69a535db-1fc9-4f37-a702-ed7537d86943" providerId="ADAL" clId="{1F15342F-9D70-4F83-A029-1E94895C17BE}" dt="2023-04-30T09:31:23.840" v="2928"/>
          <ac:spMkLst>
            <pc:docMk/>
            <pc:sldMk cId="24830817" sldId="268"/>
            <ac:spMk id="2" creationId="{D850F583-4A6E-4CF4-B9B8-BF2ADB4CD0A8}"/>
          </ac:spMkLst>
        </pc:spChg>
        <pc:spChg chg="mod">
          <ac:chgData name="Rocco Pagano" userId="69a535db-1fc9-4f37-a702-ed7537d86943" providerId="ADAL" clId="{1F15342F-9D70-4F83-A029-1E94895C17BE}" dt="2023-04-30T09:31:23.840" v="2928"/>
          <ac:spMkLst>
            <pc:docMk/>
            <pc:sldMk cId="24830817" sldId="268"/>
            <ac:spMk id="3" creationId="{42C9C3BC-EB28-4983-9DB9-21759D1246E3}"/>
          </ac:spMkLst>
        </pc:spChg>
      </pc:sldChg>
      <pc:sldChg chg="modSp">
        <pc:chgData name="Rocco Pagano" userId="69a535db-1fc9-4f37-a702-ed7537d86943" providerId="ADAL" clId="{1F15342F-9D70-4F83-A029-1E94895C17BE}" dt="2023-04-30T09:32:48.195" v="2934"/>
        <pc:sldMkLst>
          <pc:docMk/>
          <pc:sldMk cId="565236603" sldId="269"/>
        </pc:sldMkLst>
        <pc:spChg chg="mod">
          <ac:chgData name="Rocco Pagano" userId="69a535db-1fc9-4f37-a702-ed7537d86943" providerId="ADAL" clId="{1F15342F-9D70-4F83-A029-1E94895C17BE}" dt="2023-04-30T09:32:48.195" v="2934"/>
          <ac:spMkLst>
            <pc:docMk/>
            <pc:sldMk cId="565236603" sldId="269"/>
            <ac:spMk id="2" creationId="{0B6098DA-7D33-4FEE-8E8F-20FBB99FEC7B}"/>
          </ac:spMkLst>
        </pc:spChg>
        <pc:picChg chg="mod">
          <ac:chgData name="Rocco Pagano" userId="69a535db-1fc9-4f37-a702-ed7537d86943" providerId="ADAL" clId="{1F15342F-9D70-4F83-A029-1E94895C17BE}" dt="2023-04-30T09:32:48.195" v="2934"/>
          <ac:picMkLst>
            <pc:docMk/>
            <pc:sldMk cId="565236603" sldId="269"/>
            <ac:picMk id="7" creationId="{3CD853A8-57C3-4548-A149-726D7E1366D2}"/>
          </ac:picMkLst>
        </pc:picChg>
      </pc:sldChg>
      <pc:sldChg chg="del">
        <pc:chgData name="Rocco Pagano" userId="69a535db-1fc9-4f37-a702-ed7537d86943" providerId="ADAL" clId="{1F15342F-9D70-4F83-A029-1E94895C17BE}" dt="2023-04-30T09:23:23.475" v="2904" actId="47"/>
        <pc:sldMkLst>
          <pc:docMk/>
          <pc:sldMk cId="1992280150" sldId="270"/>
        </pc:sldMkLst>
      </pc:sldChg>
      <pc:sldChg chg="modSp mod ord">
        <pc:chgData name="Rocco Pagano" userId="69a535db-1fc9-4f37-a702-ed7537d86943" providerId="ADAL" clId="{1F15342F-9D70-4F83-A029-1E94895C17BE}" dt="2023-04-30T09:32:48.195" v="2934"/>
        <pc:sldMkLst>
          <pc:docMk/>
          <pc:sldMk cId="2831944294" sldId="271"/>
        </pc:sldMkLst>
        <pc:spChg chg="mod">
          <ac:chgData name="Rocco Pagano" userId="69a535db-1fc9-4f37-a702-ed7537d86943" providerId="ADAL" clId="{1F15342F-9D70-4F83-A029-1E94895C17BE}" dt="2023-04-30T09:32:48.195" v="2934"/>
          <ac:spMkLst>
            <pc:docMk/>
            <pc:sldMk cId="2831944294" sldId="271"/>
            <ac:spMk id="2" creationId="{D81ADB49-7B32-8A19-93C8-20601F37074F}"/>
          </ac:spMkLst>
        </pc:spChg>
        <pc:spChg chg="mod">
          <ac:chgData name="Rocco Pagano" userId="69a535db-1fc9-4f37-a702-ed7537d86943" providerId="ADAL" clId="{1F15342F-9D70-4F83-A029-1E94895C17BE}" dt="2023-04-30T09:32:48.195" v="2934"/>
          <ac:spMkLst>
            <pc:docMk/>
            <pc:sldMk cId="2831944294" sldId="271"/>
            <ac:spMk id="3" creationId="{DF312322-C1D8-0831-591E-B14C129AD5D8}"/>
          </ac:spMkLst>
        </pc:spChg>
      </pc:sldChg>
      <pc:sldChg chg="modSp mod">
        <pc:chgData name="Rocco Pagano" userId="69a535db-1fc9-4f37-a702-ed7537d86943" providerId="ADAL" clId="{1F15342F-9D70-4F83-A029-1E94895C17BE}" dt="2023-04-30T09:31:23.840" v="2928"/>
        <pc:sldMkLst>
          <pc:docMk/>
          <pc:sldMk cId="2175122696" sldId="272"/>
        </pc:sldMkLst>
        <pc:spChg chg="mod">
          <ac:chgData name="Rocco Pagano" userId="69a535db-1fc9-4f37-a702-ed7537d86943" providerId="ADAL" clId="{1F15342F-9D70-4F83-A029-1E94895C17BE}" dt="2023-04-30T09:31:23.840" v="2928"/>
          <ac:spMkLst>
            <pc:docMk/>
            <pc:sldMk cId="2175122696" sldId="272"/>
            <ac:spMk id="2" creationId="{66A2A134-A4F3-4751-93E6-52520C611B98}"/>
          </ac:spMkLst>
        </pc:spChg>
        <pc:graphicFrameChg chg="mod">
          <ac:chgData name="Rocco Pagano" userId="69a535db-1fc9-4f37-a702-ed7537d86943" providerId="ADAL" clId="{1F15342F-9D70-4F83-A029-1E94895C17BE}" dt="2023-04-30T08:19:24.406" v="405" actId="1076"/>
          <ac:graphicFrameMkLst>
            <pc:docMk/>
            <pc:sldMk cId="2175122696" sldId="272"/>
            <ac:graphicFrameMk id="5" creationId="{67EC09F5-06AF-44B9-BB03-3C5A812C5E01}"/>
          </ac:graphicFrameMkLst>
        </pc:graphicFrameChg>
      </pc:sldChg>
      <pc:sldChg chg="addSp delSp modSp mod modAnim">
        <pc:chgData name="Rocco Pagano" userId="69a535db-1fc9-4f37-a702-ed7537d86943" providerId="ADAL" clId="{1F15342F-9D70-4F83-A029-1E94895C17BE}" dt="2023-04-30T09:31:23.840" v="2928"/>
        <pc:sldMkLst>
          <pc:docMk/>
          <pc:sldMk cId="837315673" sldId="273"/>
        </pc:sldMkLst>
        <pc:spChg chg="mod">
          <ac:chgData name="Rocco Pagano" userId="69a535db-1fc9-4f37-a702-ed7537d86943" providerId="ADAL" clId="{1F15342F-9D70-4F83-A029-1E94895C17BE}" dt="2023-04-30T09:31:23.840" v="2928"/>
          <ac:spMkLst>
            <pc:docMk/>
            <pc:sldMk cId="837315673" sldId="273"/>
            <ac:spMk id="2" creationId="{17FA9347-72F8-48CA-AD53-8AB3DAC7B5BC}"/>
          </ac:spMkLst>
        </pc:spChg>
        <pc:spChg chg="mod">
          <ac:chgData name="Rocco Pagano" userId="69a535db-1fc9-4f37-a702-ed7537d86943" providerId="ADAL" clId="{1F15342F-9D70-4F83-A029-1E94895C17BE}" dt="2023-04-30T09:31:23.840" v="2928"/>
          <ac:spMkLst>
            <pc:docMk/>
            <pc:sldMk cId="837315673" sldId="273"/>
            <ac:spMk id="3" creationId="{E90B16EA-9A8D-460E-B7A0-B8D955A44122}"/>
          </ac:spMkLst>
        </pc:spChg>
        <pc:graphicFrameChg chg="del mod modGraphic">
          <ac:chgData name="Rocco Pagano" userId="69a535db-1fc9-4f37-a702-ed7537d86943" providerId="ADAL" clId="{1F15342F-9D70-4F83-A029-1E94895C17BE}" dt="2023-04-30T08:08:58.355" v="388" actId="478"/>
          <ac:graphicFrameMkLst>
            <pc:docMk/>
            <pc:sldMk cId="837315673" sldId="273"/>
            <ac:graphicFrameMk id="4" creationId="{ECB773AD-2AB4-4D6E-828B-21C1DCA01F2B}"/>
          </ac:graphicFrameMkLst>
        </pc:graphicFrameChg>
        <pc:graphicFrameChg chg="add mod modGraphic">
          <ac:chgData name="Rocco Pagano" userId="69a535db-1fc9-4f37-a702-ed7537d86943" providerId="ADAL" clId="{1F15342F-9D70-4F83-A029-1E94895C17BE}" dt="2023-04-30T08:18:51.763" v="403" actId="113"/>
          <ac:graphicFrameMkLst>
            <pc:docMk/>
            <pc:sldMk cId="837315673" sldId="273"/>
            <ac:graphicFrameMk id="5" creationId="{D3A675F4-C9D9-3CFE-5680-94290ED0EE54}"/>
          </ac:graphicFrameMkLst>
        </pc:graphicFrameChg>
      </pc:sldChg>
      <pc:sldChg chg="addSp delSp modSp mod delAnim modAnim">
        <pc:chgData name="Rocco Pagano" userId="69a535db-1fc9-4f37-a702-ed7537d86943" providerId="ADAL" clId="{1F15342F-9D70-4F83-A029-1E94895C17BE}" dt="2023-04-30T09:31:23.840" v="2928"/>
        <pc:sldMkLst>
          <pc:docMk/>
          <pc:sldMk cId="1640028588" sldId="274"/>
        </pc:sldMkLst>
        <pc:spChg chg="mod">
          <ac:chgData name="Rocco Pagano" userId="69a535db-1fc9-4f37-a702-ed7537d86943" providerId="ADAL" clId="{1F15342F-9D70-4F83-A029-1E94895C17BE}" dt="2023-04-30T09:31:23.840" v="2928"/>
          <ac:spMkLst>
            <pc:docMk/>
            <pc:sldMk cId="1640028588" sldId="274"/>
            <ac:spMk id="2" creationId="{66A2A134-A4F3-4751-93E6-52520C611B98}"/>
          </ac:spMkLst>
        </pc:spChg>
        <pc:graphicFrameChg chg="add del mod">
          <ac:chgData name="Rocco Pagano" userId="69a535db-1fc9-4f37-a702-ed7537d86943" providerId="ADAL" clId="{1F15342F-9D70-4F83-A029-1E94895C17BE}" dt="2023-04-30T08:22:11.810" v="411" actId="478"/>
          <ac:graphicFrameMkLst>
            <pc:docMk/>
            <pc:sldMk cId="1640028588" sldId="274"/>
            <ac:graphicFrameMk id="3" creationId="{0FC5EB1D-BBDE-F59F-0707-02C24C5641BD}"/>
          </ac:graphicFrameMkLst>
        </pc:graphicFrameChg>
        <pc:graphicFrameChg chg="del">
          <ac:chgData name="Rocco Pagano" userId="69a535db-1fc9-4f37-a702-ed7537d86943" providerId="ADAL" clId="{1F15342F-9D70-4F83-A029-1E94895C17BE}" dt="2023-04-30T08:19:37.002" v="407" actId="478"/>
          <ac:graphicFrameMkLst>
            <pc:docMk/>
            <pc:sldMk cId="1640028588" sldId="274"/>
            <ac:graphicFrameMk id="4" creationId="{05413164-836A-4F5C-6D16-717163EA7E8C}"/>
          </ac:graphicFrameMkLst>
        </pc:graphicFrameChg>
        <pc:graphicFrameChg chg="del">
          <ac:chgData name="Rocco Pagano" userId="69a535db-1fc9-4f37-a702-ed7537d86943" providerId="ADAL" clId="{1F15342F-9D70-4F83-A029-1E94895C17BE}" dt="2023-04-30T08:19:35.110" v="406" actId="478"/>
          <ac:graphicFrameMkLst>
            <pc:docMk/>
            <pc:sldMk cId="1640028588" sldId="274"/>
            <ac:graphicFrameMk id="5" creationId="{67EC09F5-06AF-44B9-BB03-3C5A812C5E01}"/>
          </ac:graphicFrameMkLst>
        </pc:graphicFrameChg>
        <pc:graphicFrameChg chg="add mod">
          <ac:chgData name="Rocco Pagano" userId="69a535db-1fc9-4f37-a702-ed7537d86943" providerId="ADAL" clId="{1F15342F-9D70-4F83-A029-1E94895C17BE}" dt="2023-04-30T08:26:05.139" v="414"/>
          <ac:graphicFrameMkLst>
            <pc:docMk/>
            <pc:sldMk cId="1640028588" sldId="274"/>
            <ac:graphicFrameMk id="6" creationId="{0FC5EB1D-BBDE-F59F-0707-02C24C5641BD}"/>
          </ac:graphicFrameMkLst>
        </pc:graphicFrameChg>
        <pc:graphicFrameChg chg="add del mod">
          <ac:chgData name="Rocco Pagano" userId="69a535db-1fc9-4f37-a702-ed7537d86943" providerId="ADAL" clId="{1F15342F-9D70-4F83-A029-1E94895C17BE}" dt="2023-04-30T08:28:59.585" v="435" actId="478"/>
          <ac:graphicFrameMkLst>
            <pc:docMk/>
            <pc:sldMk cId="1640028588" sldId="274"/>
            <ac:graphicFrameMk id="7" creationId="{0FC5EB1D-BBDE-F59F-0707-02C24C5641BD}"/>
          </ac:graphicFrameMkLst>
        </pc:graphicFrameChg>
        <pc:graphicFrameChg chg="add del mod">
          <ac:chgData name="Rocco Pagano" userId="69a535db-1fc9-4f37-a702-ed7537d86943" providerId="ADAL" clId="{1F15342F-9D70-4F83-A029-1E94895C17BE}" dt="2023-04-30T08:28:55.905" v="434" actId="478"/>
          <ac:graphicFrameMkLst>
            <pc:docMk/>
            <pc:sldMk cId="1640028588" sldId="274"/>
            <ac:graphicFrameMk id="8" creationId="{74D37992-5778-41E3-AFA9-3145F9C465C3}"/>
          </ac:graphicFrameMkLst>
        </pc:graphicFrameChg>
        <pc:graphicFrameChg chg="add del mod">
          <ac:chgData name="Rocco Pagano" userId="69a535db-1fc9-4f37-a702-ed7537d86943" providerId="ADAL" clId="{1F15342F-9D70-4F83-A029-1E94895C17BE}" dt="2023-04-30T08:31:59.204" v="471" actId="478"/>
          <ac:graphicFrameMkLst>
            <pc:docMk/>
            <pc:sldMk cId="1640028588" sldId="274"/>
            <ac:graphicFrameMk id="9" creationId="{0FC5EB1D-BBDE-F59F-0707-02C24C5641BD}"/>
          </ac:graphicFrameMkLst>
        </pc:graphicFrameChg>
        <pc:graphicFrameChg chg="add del mod">
          <ac:chgData name="Rocco Pagano" userId="69a535db-1fc9-4f37-a702-ed7537d86943" providerId="ADAL" clId="{1F15342F-9D70-4F83-A029-1E94895C17BE}" dt="2023-04-30T08:31:58.569" v="470" actId="478"/>
          <ac:graphicFrameMkLst>
            <pc:docMk/>
            <pc:sldMk cId="1640028588" sldId="274"/>
            <ac:graphicFrameMk id="10" creationId="{74D37992-5778-41E3-AFA9-3145F9C465C3}"/>
          </ac:graphicFrameMkLst>
        </pc:graphicFrameChg>
        <pc:graphicFrameChg chg="add del mod">
          <ac:chgData name="Rocco Pagano" userId="69a535db-1fc9-4f37-a702-ed7537d86943" providerId="ADAL" clId="{1F15342F-9D70-4F83-A029-1E94895C17BE}" dt="2023-04-30T08:31:58.034" v="469" actId="478"/>
          <ac:graphicFrameMkLst>
            <pc:docMk/>
            <pc:sldMk cId="1640028588" sldId="274"/>
            <ac:graphicFrameMk id="11" creationId="{E681321F-08B3-42A1-8BB3-78FF41D37D61}"/>
          </ac:graphicFrameMkLst>
        </pc:graphicFrameChg>
        <pc:graphicFrameChg chg="add mod">
          <ac:chgData name="Rocco Pagano" userId="69a535db-1fc9-4f37-a702-ed7537d86943" providerId="ADAL" clId="{1F15342F-9D70-4F83-A029-1E94895C17BE}" dt="2023-04-30T08:31:28.634" v="463"/>
          <ac:graphicFrameMkLst>
            <pc:docMk/>
            <pc:sldMk cId="1640028588" sldId="274"/>
            <ac:graphicFrameMk id="12" creationId="{48FD1A1B-3501-41EC-AA0C-ED63DE01AD02}"/>
          </ac:graphicFrameMkLst>
        </pc:graphicFrameChg>
        <pc:graphicFrameChg chg="add mod">
          <ac:chgData name="Rocco Pagano" userId="69a535db-1fc9-4f37-a702-ed7537d86943" providerId="ADAL" clId="{1F15342F-9D70-4F83-A029-1E94895C17BE}" dt="2023-04-30T08:31:26.850" v="462" actId="571"/>
          <ac:graphicFrameMkLst>
            <pc:docMk/>
            <pc:sldMk cId="1640028588" sldId="274"/>
            <ac:graphicFrameMk id="13" creationId="{AB007861-BF36-6C49-E80D-0D453635CE54}"/>
          </ac:graphicFrameMkLst>
        </pc:graphicFrameChg>
        <pc:graphicFrameChg chg="add mod">
          <ac:chgData name="Rocco Pagano" userId="69a535db-1fc9-4f37-a702-ed7537d86943" providerId="ADAL" clId="{1F15342F-9D70-4F83-A029-1E94895C17BE}" dt="2023-04-30T08:31:56.120" v="468"/>
          <ac:graphicFrameMkLst>
            <pc:docMk/>
            <pc:sldMk cId="1640028588" sldId="274"/>
            <ac:graphicFrameMk id="14" creationId="{48FD1A1B-3501-41EC-AA0C-ED63DE01AD02}"/>
          </ac:graphicFrameMkLst>
        </pc:graphicFrameChg>
        <pc:graphicFrameChg chg="add del mod">
          <ac:chgData name="Rocco Pagano" userId="69a535db-1fc9-4f37-a702-ed7537d86943" providerId="ADAL" clId="{1F15342F-9D70-4F83-A029-1E94895C17BE}" dt="2023-04-30T08:34:06.025" v="474" actId="478"/>
          <ac:graphicFrameMkLst>
            <pc:docMk/>
            <pc:sldMk cId="1640028588" sldId="274"/>
            <ac:graphicFrameMk id="15" creationId="{0FC5EB1D-BBDE-F59F-0707-02C24C5641BD}"/>
          </ac:graphicFrameMkLst>
        </pc:graphicFrameChg>
        <pc:graphicFrameChg chg="add mod">
          <ac:chgData name="Rocco Pagano" userId="69a535db-1fc9-4f37-a702-ed7537d86943" providerId="ADAL" clId="{1F15342F-9D70-4F83-A029-1E94895C17BE}" dt="2023-04-30T08:34:56.927" v="480" actId="14100"/>
          <ac:graphicFrameMkLst>
            <pc:docMk/>
            <pc:sldMk cId="1640028588" sldId="274"/>
            <ac:graphicFrameMk id="16" creationId="{0FC5EB1D-BBDE-F59F-0707-02C24C5641BD}"/>
          </ac:graphicFrameMkLst>
        </pc:graphicFrameChg>
        <pc:graphicFrameChg chg="add mod ord">
          <ac:chgData name="Rocco Pagano" userId="69a535db-1fc9-4f37-a702-ed7537d86943" providerId="ADAL" clId="{1F15342F-9D70-4F83-A029-1E94895C17BE}" dt="2023-04-30T08:38:18.062" v="520" actId="167"/>
          <ac:graphicFrameMkLst>
            <pc:docMk/>
            <pc:sldMk cId="1640028588" sldId="274"/>
            <ac:graphicFrameMk id="17" creationId="{74D37992-5778-41E3-AFA9-3145F9C465C3}"/>
          </ac:graphicFrameMkLst>
        </pc:graphicFrameChg>
        <pc:graphicFrameChg chg="add mod ord">
          <ac:chgData name="Rocco Pagano" userId="69a535db-1fc9-4f37-a702-ed7537d86943" providerId="ADAL" clId="{1F15342F-9D70-4F83-A029-1E94895C17BE}" dt="2023-04-30T08:38:11.242" v="519" actId="167"/>
          <ac:graphicFrameMkLst>
            <pc:docMk/>
            <pc:sldMk cId="1640028588" sldId="274"/>
            <ac:graphicFrameMk id="18" creationId="{E681321F-08B3-42A1-8BB3-78FF41D37D61}"/>
          </ac:graphicFrameMkLst>
        </pc:graphicFrameChg>
        <pc:graphicFrameChg chg="add mod ord">
          <ac:chgData name="Rocco Pagano" userId="69a535db-1fc9-4f37-a702-ed7537d86943" providerId="ADAL" clId="{1F15342F-9D70-4F83-A029-1E94895C17BE}" dt="2023-04-30T08:38:08.141" v="518" actId="167"/>
          <ac:graphicFrameMkLst>
            <pc:docMk/>
            <pc:sldMk cId="1640028588" sldId="274"/>
            <ac:graphicFrameMk id="19" creationId="{48FD1A1B-3501-41EC-AA0C-ED63DE01AD02}"/>
          </ac:graphicFrameMkLst>
        </pc:graphicFrameChg>
        <pc:graphicFrameChg chg="add mod ord">
          <ac:chgData name="Rocco Pagano" userId="69a535db-1fc9-4f37-a702-ed7537d86943" providerId="ADAL" clId="{1F15342F-9D70-4F83-A029-1E94895C17BE}" dt="2023-04-30T08:38:05.512" v="517" actId="167"/>
          <ac:graphicFrameMkLst>
            <pc:docMk/>
            <pc:sldMk cId="1640028588" sldId="274"/>
            <ac:graphicFrameMk id="20" creationId="{BE58E3CB-1E4C-4C9B-9607-B9AD52857978}"/>
          </ac:graphicFrameMkLst>
        </pc:graphicFrameChg>
      </pc:sldChg>
      <pc:sldChg chg="modSp">
        <pc:chgData name="Rocco Pagano" userId="69a535db-1fc9-4f37-a702-ed7537d86943" providerId="ADAL" clId="{1F15342F-9D70-4F83-A029-1E94895C17BE}" dt="2023-04-30T09:32:27.004" v="2932"/>
        <pc:sldMkLst>
          <pc:docMk/>
          <pc:sldMk cId="790427984" sldId="275"/>
        </pc:sldMkLst>
        <pc:spChg chg="mod">
          <ac:chgData name="Rocco Pagano" userId="69a535db-1fc9-4f37-a702-ed7537d86943" providerId="ADAL" clId="{1F15342F-9D70-4F83-A029-1E94895C17BE}" dt="2023-04-30T09:32:27.004" v="2932"/>
          <ac:spMkLst>
            <pc:docMk/>
            <pc:sldMk cId="790427984" sldId="275"/>
            <ac:spMk id="2" creationId="{B8E41104-5973-41EA-8E08-27070CB1F0E4}"/>
          </ac:spMkLst>
        </pc:spChg>
        <pc:spChg chg="mod">
          <ac:chgData name="Rocco Pagano" userId="69a535db-1fc9-4f37-a702-ed7537d86943" providerId="ADAL" clId="{1F15342F-9D70-4F83-A029-1E94895C17BE}" dt="2023-04-30T09:32:27.004" v="2932"/>
          <ac:spMkLst>
            <pc:docMk/>
            <pc:sldMk cId="790427984" sldId="275"/>
            <ac:spMk id="3" creationId="{3172F4EB-A375-410B-993D-92504C69216E}"/>
          </ac:spMkLst>
        </pc:spChg>
      </pc:sldChg>
      <pc:sldChg chg="addSp delSp modSp new mod modAnim">
        <pc:chgData name="Rocco Pagano" userId="69a535db-1fc9-4f37-a702-ed7537d86943" providerId="ADAL" clId="{1F15342F-9D70-4F83-A029-1E94895C17BE}" dt="2023-04-30T09:37:16.490" v="2952"/>
        <pc:sldMkLst>
          <pc:docMk/>
          <pc:sldMk cId="596995277" sldId="276"/>
        </pc:sldMkLst>
        <pc:spChg chg="mod">
          <ac:chgData name="Rocco Pagano" userId="69a535db-1fc9-4f37-a702-ed7537d86943" providerId="ADAL" clId="{1F15342F-9D70-4F83-A029-1E94895C17BE}" dt="2023-04-30T09:31:23.840" v="2928"/>
          <ac:spMkLst>
            <pc:docMk/>
            <pc:sldMk cId="596995277" sldId="276"/>
            <ac:spMk id="2" creationId="{A8A8EFA0-28DD-BEA5-4979-7D87FF4A34CF}"/>
          </ac:spMkLst>
        </pc:spChg>
        <pc:spChg chg="mod">
          <ac:chgData name="Rocco Pagano" userId="69a535db-1fc9-4f37-a702-ed7537d86943" providerId="ADAL" clId="{1F15342F-9D70-4F83-A029-1E94895C17BE}" dt="2023-04-30T09:31:23.840" v="2928"/>
          <ac:spMkLst>
            <pc:docMk/>
            <pc:sldMk cId="596995277" sldId="276"/>
            <ac:spMk id="3" creationId="{733DBB56-02EA-3A1B-A6AB-612B9E29E9D9}"/>
          </ac:spMkLst>
        </pc:spChg>
        <pc:spChg chg="add del mod">
          <ac:chgData name="Rocco Pagano" userId="69a535db-1fc9-4f37-a702-ed7537d86943" providerId="ADAL" clId="{1F15342F-9D70-4F83-A029-1E94895C17BE}" dt="2023-04-30T09:21:20.951" v="2897" actId="478"/>
          <ac:spMkLst>
            <pc:docMk/>
            <pc:sldMk cId="596995277" sldId="276"/>
            <ac:spMk id="5" creationId="{1382D1D1-2E91-F5AA-D472-EA6C558E2E21}"/>
          </ac:spMkLst>
        </pc:spChg>
        <pc:graphicFrameChg chg="add mod modGraphic">
          <ac:chgData name="Rocco Pagano" userId="69a535db-1fc9-4f37-a702-ed7537d86943" providerId="ADAL" clId="{1F15342F-9D70-4F83-A029-1E94895C17BE}" dt="2023-04-30T09:13:31.079" v="2420" actId="1076"/>
          <ac:graphicFrameMkLst>
            <pc:docMk/>
            <pc:sldMk cId="596995277" sldId="276"/>
            <ac:graphicFrameMk id="4" creationId="{6C983E73-9BDF-F857-5D73-599A3652F59A}"/>
          </ac:graphicFrameMkLst>
        </pc:graphicFrameChg>
      </pc:sldChg>
      <pc:sldChg chg="addSp delSp modSp add mod delAnim modAnim">
        <pc:chgData name="Rocco Pagano" userId="69a535db-1fc9-4f37-a702-ed7537d86943" providerId="ADAL" clId="{1F15342F-9D70-4F83-A029-1E94895C17BE}" dt="2023-04-30T09:31:23.840" v="2928"/>
        <pc:sldMkLst>
          <pc:docMk/>
          <pc:sldMk cId="3600197567" sldId="277"/>
        </pc:sldMkLst>
        <pc:spChg chg="mod">
          <ac:chgData name="Rocco Pagano" userId="69a535db-1fc9-4f37-a702-ed7537d86943" providerId="ADAL" clId="{1F15342F-9D70-4F83-A029-1E94895C17BE}" dt="2023-04-30T09:31:23.840" v="2928"/>
          <ac:spMkLst>
            <pc:docMk/>
            <pc:sldMk cId="3600197567" sldId="277"/>
            <ac:spMk id="2" creationId="{A8A8EFA0-28DD-BEA5-4979-7D87FF4A34CF}"/>
          </ac:spMkLst>
        </pc:spChg>
        <pc:spChg chg="del mod">
          <ac:chgData name="Rocco Pagano" userId="69a535db-1fc9-4f37-a702-ed7537d86943" providerId="ADAL" clId="{1F15342F-9D70-4F83-A029-1E94895C17BE}" dt="2023-04-30T09:16:32.532" v="2767" actId="478"/>
          <ac:spMkLst>
            <pc:docMk/>
            <pc:sldMk cId="3600197567" sldId="277"/>
            <ac:spMk id="3" creationId="{733DBB56-02EA-3A1B-A6AB-612B9E29E9D9}"/>
          </ac:spMkLst>
        </pc:spChg>
        <pc:spChg chg="del mod">
          <ac:chgData name="Rocco Pagano" userId="69a535db-1fc9-4f37-a702-ed7537d86943" providerId="ADAL" clId="{1F15342F-9D70-4F83-A029-1E94895C17BE}" dt="2023-04-30T09:16:54.148" v="2774"/>
          <ac:spMkLst>
            <pc:docMk/>
            <pc:sldMk cId="3600197567" sldId="277"/>
            <ac:spMk id="5" creationId="{1382D1D1-2E91-F5AA-D472-EA6C558E2E21}"/>
          </ac:spMkLst>
        </pc:spChg>
        <pc:spChg chg="add mod">
          <ac:chgData name="Rocco Pagano" userId="69a535db-1fc9-4f37-a702-ed7537d86943" providerId="ADAL" clId="{1F15342F-9D70-4F83-A029-1E94895C17BE}" dt="2023-04-30T09:19:01.239" v="2896" actId="20577"/>
          <ac:spMkLst>
            <pc:docMk/>
            <pc:sldMk cId="3600197567" sldId="277"/>
            <ac:spMk id="7" creationId="{60A46884-DE84-3AFA-9E39-74D2C0F2CE8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lpagano\Downloads\reddit_data_gaming_likely_some_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lpagano\Downloads\reddit_data_gaming_likely_some_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enic\Downloads\reddit_data_gaming_likely_some_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enic\Downloads\reddit_data_gaming_likely_some_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enic\Downloads\reddit_data_gaming_likely_some_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enic\Downloads\reddit_data_gaming_likely_some_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enic\Downloads\reddit_data_gaming_likely_some_char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Gaming Trends Over 2 Weeks, 3/23/23-4/2/2023</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018751121913821E-2"/>
          <c:y val="0.25586466165413535"/>
          <c:w val="0.92919874733772878"/>
          <c:h val="0.66844927278826993"/>
        </c:manualLayout>
      </c:layout>
      <c:lineChart>
        <c:grouping val="standard"/>
        <c:varyColors val="0"/>
        <c:ser>
          <c:idx val="0"/>
          <c:order val="0"/>
          <c:tx>
            <c:strRef>
              <c:f>Mean_Rev_Score_By_day!$B$2</c:f>
              <c:strCache>
                <c:ptCount val="1"/>
                <c:pt idx="0">
                  <c:v>action</c:v>
                </c:pt>
              </c:strCache>
            </c:strRef>
          </c:tx>
          <c:spPr>
            <a:ln w="22225" cap="rnd">
              <a:solidFill>
                <a:schemeClr val="accent1"/>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Mean_Rev_Score_By_day!$B$3:$B$13</c:f>
              <c:numCache>
                <c:formatCode>0%</c:formatCode>
                <c:ptCount val="11"/>
                <c:pt idx="0">
                  <c:v>0.42194109716666661</c:v>
                </c:pt>
                <c:pt idx="1">
                  <c:v>0.46707518256516123</c:v>
                </c:pt>
                <c:pt idx="2">
                  <c:v>0.33476451933333329</c:v>
                </c:pt>
                <c:pt idx="3">
                  <c:v>0.4875503192765534</c:v>
                </c:pt>
                <c:pt idx="4">
                  <c:v>0.51889508810741836</c:v>
                </c:pt>
                <c:pt idx="5">
                  <c:v>0.50747546482204886</c:v>
                </c:pt>
                <c:pt idx="6">
                  <c:v>0.48325557395374386</c:v>
                </c:pt>
                <c:pt idx="7">
                  <c:v>0.55777801833004925</c:v>
                </c:pt>
                <c:pt idx="8">
                  <c:v>0.49687741622363335</c:v>
                </c:pt>
                <c:pt idx="9">
                  <c:v>0.49826034855679918</c:v>
                </c:pt>
                <c:pt idx="10">
                  <c:v>0.56948958398199745</c:v>
                </c:pt>
              </c:numCache>
            </c:numRef>
          </c:val>
          <c:smooth val="0"/>
          <c:extLst>
            <c:ext xmlns:c16="http://schemas.microsoft.com/office/drawing/2014/chart" uri="{C3380CC4-5D6E-409C-BE32-E72D297353CC}">
              <c16:uniqueId val="{00000000-F7AD-46A3-8EBB-5679C0DF6C24}"/>
            </c:ext>
          </c:extLst>
        </c:ser>
        <c:ser>
          <c:idx val="1"/>
          <c:order val="1"/>
          <c:tx>
            <c:strRef>
              <c:f>Mean_Rev_Score_By_day!$C$2</c:f>
              <c:strCache>
                <c:ptCount val="1"/>
                <c:pt idx="0">
                  <c:v>Adult</c:v>
                </c:pt>
              </c:strCache>
            </c:strRef>
          </c:tx>
          <c:spPr>
            <a:ln w="22225" cap="rnd">
              <a:solidFill>
                <a:schemeClr val="accent2"/>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Mean_Rev_Score_By_day!$C$3:$C$13</c:f>
              <c:numCache>
                <c:formatCode>0%</c:formatCode>
                <c:ptCount val="11"/>
                <c:pt idx="1">
                  <c:v>9.7844357000000007E-2</c:v>
                </c:pt>
                <c:pt idx="3">
                  <c:v>0.35989178333333333</c:v>
                </c:pt>
                <c:pt idx="4">
                  <c:v>0.57768246109090904</c:v>
                </c:pt>
                <c:pt idx="5">
                  <c:v>0.33869618168749999</c:v>
                </c:pt>
                <c:pt idx="6">
                  <c:v>0.34667358200000004</c:v>
                </c:pt>
                <c:pt idx="7">
                  <c:v>0.51717776476923072</c:v>
                </c:pt>
                <c:pt idx="8">
                  <c:v>0.26133806774999996</c:v>
                </c:pt>
                <c:pt idx="9">
                  <c:v>0.33141683677777778</c:v>
                </c:pt>
                <c:pt idx="10">
                  <c:v>0.73622476142857141</c:v>
                </c:pt>
              </c:numCache>
            </c:numRef>
          </c:val>
          <c:smooth val="0"/>
          <c:extLst>
            <c:ext xmlns:c16="http://schemas.microsoft.com/office/drawing/2014/chart" uri="{C3380CC4-5D6E-409C-BE32-E72D297353CC}">
              <c16:uniqueId val="{00000001-F7AD-46A3-8EBB-5679C0DF6C24}"/>
            </c:ext>
          </c:extLst>
        </c:ser>
        <c:ser>
          <c:idx val="2"/>
          <c:order val="2"/>
          <c:tx>
            <c:strRef>
              <c:f>Mean_Rev_Score_By_day!$D$2</c:f>
              <c:strCache>
                <c:ptCount val="1"/>
                <c:pt idx="0">
                  <c:v>adventure</c:v>
                </c:pt>
              </c:strCache>
            </c:strRef>
          </c:tx>
          <c:spPr>
            <a:ln w="22225" cap="rnd">
              <a:solidFill>
                <a:schemeClr val="accent1">
                  <a:lumMod val="75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Mean_Rev_Score_By_day!$D$3:$D$13</c:f>
              <c:numCache>
                <c:formatCode>0%</c:formatCode>
                <c:ptCount val="11"/>
                <c:pt idx="1">
                  <c:v>0.55148072939999992</c:v>
                </c:pt>
                <c:pt idx="2">
                  <c:v>0.6866250473333334</c:v>
                </c:pt>
                <c:pt idx="3">
                  <c:v>0.52982837458163257</c:v>
                </c:pt>
                <c:pt idx="4">
                  <c:v>0.581646099710037</c:v>
                </c:pt>
                <c:pt idx="5">
                  <c:v>0.56811069604221642</c:v>
                </c:pt>
                <c:pt idx="6">
                  <c:v>0.58716368624932247</c:v>
                </c:pt>
                <c:pt idx="7">
                  <c:v>0.62198692339833339</c:v>
                </c:pt>
                <c:pt idx="8">
                  <c:v>0.61527704030027541</c:v>
                </c:pt>
                <c:pt idx="9">
                  <c:v>0.54854543161413016</c:v>
                </c:pt>
                <c:pt idx="10">
                  <c:v>0.6820583819685867</c:v>
                </c:pt>
              </c:numCache>
            </c:numRef>
          </c:val>
          <c:smooth val="0"/>
          <c:extLst>
            <c:ext xmlns:c16="http://schemas.microsoft.com/office/drawing/2014/chart" uri="{C3380CC4-5D6E-409C-BE32-E72D297353CC}">
              <c16:uniqueId val="{00000002-F7AD-46A3-8EBB-5679C0DF6C24}"/>
            </c:ext>
          </c:extLst>
        </c:ser>
        <c:ser>
          <c:idx val="3"/>
          <c:order val="3"/>
          <c:tx>
            <c:strRef>
              <c:f>Mean_Rev_Score_By_day!$E$2</c:f>
              <c:strCache>
                <c:ptCount val="1"/>
                <c:pt idx="0">
                  <c:v>casual</c:v>
                </c:pt>
              </c:strCache>
            </c:strRef>
          </c:tx>
          <c:spPr>
            <a:ln w="22225" cap="rnd">
              <a:solidFill>
                <a:schemeClr val="accent4"/>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Mean_Rev_Score_By_day!$E$3:$E$13</c:f>
              <c:numCache>
                <c:formatCode>General</c:formatCode>
                <c:ptCount val="11"/>
                <c:pt idx="9" formatCode="0%">
                  <c:v>0.99568579999999995</c:v>
                </c:pt>
              </c:numCache>
            </c:numRef>
          </c:val>
          <c:smooth val="0"/>
          <c:extLst>
            <c:ext xmlns:c16="http://schemas.microsoft.com/office/drawing/2014/chart" uri="{C3380CC4-5D6E-409C-BE32-E72D297353CC}">
              <c16:uniqueId val="{00000003-F7AD-46A3-8EBB-5679C0DF6C24}"/>
            </c:ext>
          </c:extLst>
        </c:ser>
        <c:ser>
          <c:idx val="4"/>
          <c:order val="4"/>
          <c:tx>
            <c:strRef>
              <c:f>Mean_Rev_Score_By_day!$F$2</c:f>
              <c:strCache>
                <c:ptCount val="1"/>
                <c:pt idx="0">
                  <c:v>early access</c:v>
                </c:pt>
              </c:strCache>
            </c:strRef>
          </c:tx>
          <c:spPr>
            <a:ln w="22225" cap="rnd">
              <a:solidFill>
                <a:schemeClr val="accent5"/>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Mean_Rev_Score_By_day!$F$3:$F$13</c:f>
              <c:numCache>
                <c:formatCode>General</c:formatCode>
                <c:ptCount val="11"/>
                <c:pt idx="6" formatCode="0%">
                  <c:v>0.20811080000000001</c:v>
                </c:pt>
                <c:pt idx="7" formatCode="0%">
                  <c:v>1.9386905999999999E-2</c:v>
                </c:pt>
                <c:pt idx="8" formatCode="0%">
                  <c:v>3.4430429999999998E-3</c:v>
                </c:pt>
                <c:pt idx="10" formatCode="0%">
                  <c:v>6.8267999999999996E-4</c:v>
                </c:pt>
              </c:numCache>
            </c:numRef>
          </c:val>
          <c:smooth val="0"/>
          <c:extLst>
            <c:ext xmlns:c16="http://schemas.microsoft.com/office/drawing/2014/chart" uri="{C3380CC4-5D6E-409C-BE32-E72D297353CC}">
              <c16:uniqueId val="{00000004-F7AD-46A3-8EBB-5679C0DF6C24}"/>
            </c:ext>
          </c:extLst>
        </c:ser>
        <c:ser>
          <c:idx val="5"/>
          <c:order val="5"/>
          <c:tx>
            <c:strRef>
              <c:f>Mean_Rev_Score_By_day!$G$2</c:f>
              <c:strCache>
                <c:ptCount val="1"/>
                <c:pt idx="0">
                  <c:v>education</c:v>
                </c:pt>
              </c:strCache>
            </c:strRef>
          </c:tx>
          <c:spPr>
            <a:ln w="22225" cap="rnd">
              <a:solidFill>
                <a:schemeClr val="accent6"/>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Mean_Rev_Score_By_day!$G$3:$G$13</c:f>
              <c:numCache>
                <c:formatCode>0%</c:formatCode>
                <c:ptCount val="11"/>
                <c:pt idx="0">
                  <c:v>0.94964300000000001</c:v>
                </c:pt>
                <c:pt idx="1">
                  <c:v>0.31528110598165149</c:v>
                </c:pt>
                <c:pt idx="2">
                  <c:v>0.21998200000000001</c:v>
                </c:pt>
                <c:pt idx="3">
                  <c:v>0.37088867914285711</c:v>
                </c:pt>
                <c:pt idx="4">
                  <c:v>0.31640051359756122</c:v>
                </c:pt>
                <c:pt idx="5">
                  <c:v>0.30720780473101278</c:v>
                </c:pt>
                <c:pt idx="6">
                  <c:v>0.28735090389400919</c:v>
                </c:pt>
                <c:pt idx="7">
                  <c:v>0.32937671086549714</c:v>
                </c:pt>
                <c:pt idx="8">
                  <c:v>0.34366777652755914</c:v>
                </c:pt>
                <c:pt idx="9">
                  <c:v>0.32341848449000005</c:v>
                </c:pt>
                <c:pt idx="10">
                  <c:v>0.31735748045454543</c:v>
                </c:pt>
              </c:numCache>
            </c:numRef>
          </c:val>
          <c:smooth val="0"/>
          <c:extLst>
            <c:ext xmlns:c16="http://schemas.microsoft.com/office/drawing/2014/chart" uri="{C3380CC4-5D6E-409C-BE32-E72D297353CC}">
              <c16:uniqueId val="{00000005-F7AD-46A3-8EBB-5679C0DF6C24}"/>
            </c:ext>
          </c:extLst>
        </c:ser>
        <c:ser>
          <c:idx val="6"/>
          <c:order val="6"/>
          <c:tx>
            <c:strRef>
              <c:f>Mean_Rev_Score_By_day!$H$2</c:f>
              <c:strCache>
                <c:ptCount val="1"/>
                <c:pt idx="0">
                  <c:v>free to play</c:v>
                </c:pt>
              </c:strCache>
            </c:strRef>
          </c:tx>
          <c:spPr>
            <a:ln w="22225" cap="rnd">
              <a:solidFill>
                <a:schemeClr val="accent1">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Mean_Rev_Score_By_day!$H$3:$H$13</c:f>
              <c:numCache>
                <c:formatCode>0%</c:formatCode>
                <c:ptCount val="11"/>
                <c:pt idx="0">
                  <c:v>0.51918918550000004</c:v>
                </c:pt>
                <c:pt idx="1">
                  <c:v>0.46220718122058801</c:v>
                </c:pt>
                <c:pt idx="2">
                  <c:v>0.51407376660000004</c:v>
                </c:pt>
                <c:pt idx="3">
                  <c:v>0.4797323687895545</c:v>
                </c:pt>
                <c:pt idx="4">
                  <c:v>0.50524588269142556</c:v>
                </c:pt>
                <c:pt idx="5">
                  <c:v>0.51041053981370432</c:v>
                </c:pt>
                <c:pt idx="6">
                  <c:v>0.47349023892472619</c:v>
                </c:pt>
                <c:pt idx="7">
                  <c:v>0.52979927101173407</c:v>
                </c:pt>
                <c:pt idx="8">
                  <c:v>0.51865907083362162</c:v>
                </c:pt>
                <c:pt idx="9">
                  <c:v>0.52334528658244694</c:v>
                </c:pt>
                <c:pt idx="10">
                  <c:v>0.54013316918341547</c:v>
                </c:pt>
              </c:numCache>
            </c:numRef>
          </c:val>
          <c:smooth val="0"/>
          <c:extLst>
            <c:ext xmlns:c16="http://schemas.microsoft.com/office/drawing/2014/chart" uri="{C3380CC4-5D6E-409C-BE32-E72D297353CC}">
              <c16:uniqueId val="{00000006-F7AD-46A3-8EBB-5679C0DF6C24}"/>
            </c:ext>
          </c:extLst>
        </c:ser>
        <c:ser>
          <c:idx val="7"/>
          <c:order val="7"/>
          <c:tx>
            <c:strRef>
              <c:f>Mean_Rev_Score_By_day!$I$2</c:f>
              <c:strCache>
                <c:ptCount val="1"/>
                <c:pt idx="0">
                  <c:v>gore</c:v>
                </c:pt>
              </c:strCache>
            </c:strRef>
          </c:tx>
          <c:spPr>
            <a:ln w="22225" cap="rnd">
              <a:solidFill>
                <a:schemeClr val="accent2">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Mean_Rev_Score_By_day!$I$3:$I$13</c:f>
              <c:numCache>
                <c:formatCode>0%</c:formatCode>
                <c:ptCount val="11"/>
                <c:pt idx="1">
                  <c:v>0.40346430216666662</c:v>
                </c:pt>
                <c:pt idx="2">
                  <c:v>0.69460504333333339</c:v>
                </c:pt>
                <c:pt idx="3">
                  <c:v>0.47917757022222229</c:v>
                </c:pt>
                <c:pt idx="4">
                  <c:v>0.44407009121739127</c:v>
                </c:pt>
                <c:pt idx="5">
                  <c:v>0.51580804771232869</c:v>
                </c:pt>
                <c:pt idx="6">
                  <c:v>0.58232946271428598</c:v>
                </c:pt>
                <c:pt idx="7">
                  <c:v>0.56284467729090937</c:v>
                </c:pt>
                <c:pt idx="8">
                  <c:v>0.54051892551948033</c:v>
                </c:pt>
                <c:pt idx="9">
                  <c:v>0.4237686281250001</c:v>
                </c:pt>
                <c:pt idx="10">
                  <c:v>0.56309077570588228</c:v>
                </c:pt>
              </c:numCache>
            </c:numRef>
          </c:val>
          <c:smooth val="0"/>
          <c:extLst>
            <c:ext xmlns:c16="http://schemas.microsoft.com/office/drawing/2014/chart" uri="{C3380CC4-5D6E-409C-BE32-E72D297353CC}">
              <c16:uniqueId val="{00000007-F7AD-46A3-8EBB-5679C0DF6C24}"/>
            </c:ext>
          </c:extLst>
        </c:ser>
        <c:ser>
          <c:idx val="8"/>
          <c:order val="8"/>
          <c:tx>
            <c:strRef>
              <c:f>Mean_Rev_Score_By_day!$J$2</c:f>
              <c:strCache>
                <c:ptCount val="1"/>
                <c:pt idx="0">
                  <c:v>indie</c:v>
                </c:pt>
              </c:strCache>
            </c:strRef>
          </c:tx>
          <c:spPr>
            <a:ln w="22225" cap="rnd">
              <a:solidFill>
                <a:schemeClr val="accent3">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Mean_Rev_Score_By_day!$J$3:$J$13</c:f>
              <c:numCache>
                <c:formatCode>0%</c:formatCode>
                <c:ptCount val="11"/>
                <c:pt idx="0">
                  <c:v>0.97386577000000007</c:v>
                </c:pt>
                <c:pt idx="1">
                  <c:v>0.55658479014410478</c:v>
                </c:pt>
                <c:pt idx="2">
                  <c:v>0.3734381</c:v>
                </c:pt>
                <c:pt idx="3">
                  <c:v>0.5543452581591839</c:v>
                </c:pt>
                <c:pt idx="4">
                  <c:v>0.56748768028193186</c:v>
                </c:pt>
                <c:pt idx="5">
                  <c:v>0.56134422341692791</c:v>
                </c:pt>
                <c:pt idx="6">
                  <c:v>0.53064978945454544</c:v>
                </c:pt>
                <c:pt idx="7">
                  <c:v>0.66885493998605294</c:v>
                </c:pt>
                <c:pt idx="8">
                  <c:v>0.61986574138186434</c:v>
                </c:pt>
                <c:pt idx="9">
                  <c:v>0.6197161631866912</c:v>
                </c:pt>
                <c:pt idx="10">
                  <c:v>0.62172431102830195</c:v>
                </c:pt>
              </c:numCache>
            </c:numRef>
          </c:val>
          <c:smooth val="0"/>
          <c:extLst>
            <c:ext xmlns:c16="http://schemas.microsoft.com/office/drawing/2014/chart" uri="{C3380CC4-5D6E-409C-BE32-E72D297353CC}">
              <c16:uniqueId val="{00000008-F7AD-46A3-8EBB-5679C0DF6C24}"/>
            </c:ext>
          </c:extLst>
        </c:ser>
        <c:ser>
          <c:idx val="9"/>
          <c:order val="9"/>
          <c:tx>
            <c:strRef>
              <c:f>Mean_Rev_Score_By_day!$K$2</c:f>
              <c:strCache>
                <c:ptCount val="1"/>
                <c:pt idx="0">
                  <c:v>massively multiplayer</c:v>
                </c:pt>
              </c:strCache>
            </c:strRef>
          </c:tx>
          <c:spPr>
            <a:ln w="22225" cap="rnd">
              <a:solidFill>
                <a:schemeClr val="accent4">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Mean_Rev_Score_By_day!$K$3:$K$13</c:f>
              <c:numCache>
                <c:formatCode>0%</c:formatCode>
                <c:ptCount val="11"/>
                <c:pt idx="0">
                  <c:v>0.68400954999999997</c:v>
                </c:pt>
                <c:pt idx="1">
                  <c:v>0.31585636719339666</c:v>
                </c:pt>
                <c:pt idx="2">
                  <c:v>0.32625033000000003</c:v>
                </c:pt>
                <c:pt idx="3">
                  <c:v>0.38553554549466179</c:v>
                </c:pt>
                <c:pt idx="4">
                  <c:v>0.40779552385579254</c:v>
                </c:pt>
                <c:pt idx="5">
                  <c:v>0.409119020502062</c:v>
                </c:pt>
                <c:pt idx="6">
                  <c:v>0.3429721373621557</c:v>
                </c:pt>
                <c:pt idx="7">
                  <c:v>0.45092014874909403</c:v>
                </c:pt>
                <c:pt idx="8">
                  <c:v>0.33190673983048458</c:v>
                </c:pt>
                <c:pt idx="9">
                  <c:v>0.37703712549878948</c:v>
                </c:pt>
                <c:pt idx="10">
                  <c:v>0.4263114511159421</c:v>
                </c:pt>
              </c:numCache>
            </c:numRef>
          </c:val>
          <c:smooth val="0"/>
          <c:extLst>
            <c:ext xmlns:c16="http://schemas.microsoft.com/office/drawing/2014/chart" uri="{C3380CC4-5D6E-409C-BE32-E72D297353CC}">
              <c16:uniqueId val="{00000009-F7AD-46A3-8EBB-5679C0DF6C24}"/>
            </c:ext>
          </c:extLst>
        </c:ser>
        <c:ser>
          <c:idx val="10"/>
          <c:order val="10"/>
          <c:tx>
            <c:strRef>
              <c:f>Mean_Rev_Score_By_day!$L$2</c:f>
              <c:strCache>
                <c:ptCount val="1"/>
                <c:pt idx="0">
                  <c:v>other(non-gaming)</c:v>
                </c:pt>
              </c:strCache>
            </c:strRef>
          </c:tx>
          <c:spPr>
            <a:ln w="22225" cap="rnd">
              <a:solidFill>
                <a:schemeClr val="accent5">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Mean_Rev_Score_By_day!$L$3:$L$13</c:f>
              <c:numCache>
                <c:formatCode>0%</c:formatCode>
                <c:ptCount val="11"/>
                <c:pt idx="0">
                  <c:v>0.97966221500000006</c:v>
                </c:pt>
                <c:pt idx="1">
                  <c:v>0.36329506569354841</c:v>
                </c:pt>
                <c:pt idx="2">
                  <c:v>0.32814496999999998</c:v>
                </c:pt>
                <c:pt idx="3">
                  <c:v>0.50539123289130439</c:v>
                </c:pt>
                <c:pt idx="4">
                  <c:v>0.45016313245652162</c:v>
                </c:pt>
                <c:pt idx="5">
                  <c:v>0.42298269724372789</c:v>
                </c:pt>
                <c:pt idx="6">
                  <c:v>0.41889565187739475</c:v>
                </c:pt>
                <c:pt idx="7">
                  <c:v>0.52988584085201795</c:v>
                </c:pt>
                <c:pt idx="8">
                  <c:v>0.49859875176470592</c:v>
                </c:pt>
                <c:pt idx="9">
                  <c:v>0.47593619484827598</c:v>
                </c:pt>
                <c:pt idx="10">
                  <c:v>0.50911640790683244</c:v>
                </c:pt>
              </c:numCache>
            </c:numRef>
          </c:val>
          <c:smooth val="0"/>
          <c:extLst>
            <c:ext xmlns:c16="http://schemas.microsoft.com/office/drawing/2014/chart" uri="{C3380CC4-5D6E-409C-BE32-E72D297353CC}">
              <c16:uniqueId val="{0000000A-F7AD-46A3-8EBB-5679C0DF6C24}"/>
            </c:ext>
          </c:extLst>
        </c:ser>
        <c:ser>
          <c:idx val="11"/>
          <c:order val="11"/>
          <c:tx>
            <c:strRef>
              <c:f>Mean_Rev_Score_By_day!$M$2</c:f>
              <c:strCache>
                <c:ptCount val="1"/>
                <c:pt idx="0">
                  <c:v>racing</c:v>
                </c:pt>
              </c:strCache>
            </c:strRef>
          </c:tx>
          <c:spPr>
            <a:ln w="22225" cap="rnd">
              <a:solidFill>
                <a:schemeClr val="accent6">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Mean_Rev_Score_By_day!$M$3:$M$13</c:f>
              <c:numCache>
                <c:formatCode>0%</c:formatCode>
                <c:ptCount val="11"/>
                <c:pt idx="0">
                  <c:v>0.67929257999999992</c:v>
                </c:pt>
                <c:pt idx="1">
                  <c:v>0.50827547096875025</c:v>
                </c:pt>
                <c:pt idx="2">
                  <c:v>1.0744899999999999E-4</c:v>
                </c:pt>
                <c:pt idx="3">
                  <c:v>0.47473179796748</c:v>
                </c:pt>
                <c:pt idx="4">
                  <c:v>0.4617085280531682</c:v>
                </c:pt>
                <c:pt idx="5">
                  <c:v>0.4175622013027887</c:v>
                </c:pt>
                <c:pt idx="6">
                  <c:v>0.42365938994843449</c:v>
                </c:pt>
                <c:pt idx="7">
                  <c:v>0.52812539607782694</c:v>
                </c:pt>
                <c:pt idx="8">
                  <c:v>0.48875788033135703</c:v>
                </c:pt>
                <c:pt idx="9">
                  <c:v>0.48403258505467794</c:v>
                </c:pt>
                <c:pt idx="10">
                  <c:v>0.50898218633936698</c:v>
                </c:pt>
              </c:numCache>
            </c:numRef>
          </c:val>
          <c:smooth val="0"/>
          <c:extLst>
            <c:ext xmlns:c16="http://schemas.microsoft.com/office/drawing/2014/chart" uri="{C3380CC4-5D6E-409C-BE32-E72D297353CC}">
              <c16:uniqueId val="{0000000B-F7AD-46A3-8EBB-5679C0DF6C24}"/>
            </c:ext>
          </c:extLst>
        </c:ser>
        <c:ser>
          <c:idx val="12"/>
          <c:order val="12"/>
          <c:tx>
            <c:strRef>
              <c:f>Mean_Rev_Score_By_day!$N$2</c:f>
              <c:strCache>
                <c:ptCount val="1"/>
                <c:pt idx="0">
                  <c:v>rpg</c:v>
                </c:pt>
              </c:strCache>
            </c:strRef>
          </c:tx>
          <c:spPr>
            <a:ln w="22225" cap="rnd">
              <a:solidFill>
                <a:srgbClr val="FF0000"/>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Mean_Rev_Score_By_day!$N$3:$N$13</c:f>
              <c:numCache>
                <c:formatCode>0%</c:formatCode>
                <c:ptCount val="11"/>
                <c:pt idx="0">
                  <c:v>0.92006334999999995</c:v>
                </c:pt>
                <c:pt idx="1">
                  <c:v>0.58809381300811137</c:v>
                </c:pt>
                <c:pt idx="2">
                  <c:v>0.54214094975000005</c:v>
                </c:pt>
                <c:pt idx="3">
                  <c:v>0.65032248318217833</c:v>
                </c:pt>
                <c:pt idx="4">
                  <c:v>0.57301524195452724</c:v>
                </c:pt>
                <c:pt idx="5">
                  <c:v>0.55688823010440713</c:v>
                </c:pt>
                <c:pt idx="6">
                  <c:v>0.57025846363151933</c:v>
                </c:pt>
                <c:pt idx="7">
                  <c:v>0.68354259923414207</c:v>
                </c:pt>
                <c:pt idx="8">
                  <c:v>0.62883690113324198</c:v>
                </c:pt>
                <c:pt idx="9">
                  <c:v>0.60738748596070768</c:v>
                </c:pt>
                <c:pt idx="10">
                  <c:v>0.68753365977447711</c:v>
                </c:pt>
              </c:numCache>
            </c:numRef>
          </c:val>
          <c:smooth val="0"/>
          <c:extLst>
            <c:ext xmlns:c16="http://schemas.microsoft.com/office/drawing/2014/chart" uri="{C3380CC4-5D6E-409C-BE32-E72D297353CC}">
              <c16:uniqueId val="{0000000C-F7AD-46A3-8EBB-5679C0DF6C24}"/>
            </c:ext>
          </c:extLst>
        </c:ser>
        <c:ser>
          <c:idx val="13"/>
          <c:order val="13"/>
          <c:tx>
            <c:strRef>
              <c:f>Mean_Rev_Score_By_day!$O$2</c:f>
              <c:strCache>
                <c:ptCount val="1"/>
                <c:pt idx="0">
                  <c:v>simulation</c:v>
                </c:pt>
              </c:strCache>
            </c:strRef>
          </c:tx>
          <c:spPr>
            <a:ln w="22225" cap="rnd">
              <a:solidFill>
                <a:schemeClr val="accent2">
                  <a:lumMod val="80000"/>
                  <a:lumOff val="2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Mean_Rev_Score_By_day!$O$3:$O$13</c:f>
              <c:numCache>
                <c:formatCode>0%</c:formatCode>
                <c:ptCount val="11"/>
                <c:pt idx="0">
                  <c:v>0.97749442499999994</c:v>
                </c:pt>
                <c:pt idx="1">
                  <c:v>0.43114849024796043</c:v>
                </c:pt>
                <c:pt idx="2">
                  <c:v>0.35874944374999995</c:v>
                </c:pt>
                <c:pt idx="3">
                  <c:v>0.46021928795505623</c:v>
                </c:pt>
                <c:pt idx="4">
                  <c:v>0.4269529545996984</c:v>
                </c:pt>
                <c:pt idx="5">
                  <c:v>0.44349921073136805</c:v>
                </c:pt>
                <c:pt idx="6">
                  <c:v>0.42324524300775751</c:v>
                </c:pt>
                <c:pt idx="7">
                  <c:v>0.46296407509844117</c:v>
                </c:pt>
                <c:pt idx="8">
                  <c:v>0.44627024964803025</c:v>
                </c:pt>
                <c:pt idx="9">
                  <c:v>0.49828556315408473</c:v>
                </c:pt>
                <c:pt idx="10">
                  <c:v>0.52800286204444491</c:v>
                </c:pt>
              </c:numCache>
            </c:numRef>
          </c:val>
          <c:smooth val="0"/>
          <c:extLst>
            <c:ext xmlns:c16="http://schemas.microsoft.com/office/drawing/2014/chart" uri="{C3380CC4-5D6E-409C-BE32-E72D297353CC}">
              <c16:uniqueId val="{0000000D-F7AD-46A3-8EBB-5679C0DF6C24}"/>
            </c:ext>
          </c:extLst>
        </c:ser>
        <c:ser>
          <c:idx val="14"/>
          <c:order val="14"/>
          <c:tx>
            <c:strRef>
              <c:f>Mean_Rev_Score_By_day!$P$2</c:f>
              <c:strCache>
                <c:ptCount val="1"/>
                <c:pt idx="0">
                  <c:v>sports</c:v>
                </c:pt>
              </c:strCache>
            </c:strRef>
          </c:tx>
          <c:spPr>
            <a:ln w="22225" cap="rnd">
              <a:solidFill>
                <a:schemeClr val="accent6">
                  <a:lumMod val="75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Mean_Rev_Score_By_day!$P$3:$P$13</c:f>
              <c:numCache>
                <c:formatCode>0%</c:formatCode>
                <c:ptCount val="11"/>
                <c:pt idx="0">
                  <c:v>0.99966540000000004</c:v>
                </c:pt>
                <c:pt idx="1">
                  <c:v>0.51565404961261263</c:v>
                </c:pt>
                <c:pt idx="3">
                  <c:v>0.60480090241666684</c:v>
                </c:pt>
                <c:pt idx="4">
                  <c:v>0.62959247369117666</c:v>
                </c:pt>
                <c:pt idx="5">
                  <c:v>0.56414897426086941</c:v>
                </c:pt>
                <c:pt idx="6">
                  <c:v>0.66045769670422516</c:v>
                </c:pt>
                <c:pt idx="7">
                  <c:v>0.58901482639215696</c:v>
                </c:pt>
                <c:pt idx="8">
                  <c:v>0.69196459106341435</c:v>
                </c:pt>
                <c:pt idx="9">
                  <c:v>0.50575506118750002</c:v>
                </c:pt>
                <c:pt idx="10">
                  <c:v>0.65128294846938795</c:v>
                </c:pt>
              </c:numCache>
            </c:numRef>
          </c:val>
          <c:smooth val="0"/>
          <c:extLst>
            <c:ext xmlns:c16="http://schemas.microsoft.com/office/drawing/2014/chart" uri="{C3380CC4-5D6E-409C-BE32-E72D297353CC}">
              <c16:uniqueId val="{0000000E-F7AD-46A3-8EBB-5679C0DF6C24}"/>
            </c:ext>
          </c:extLst>
        </c:ser>
        <c:ser>
          <c:idx val="15"/>
          <c:order val="15"/>
          <c:tx>
            <c:strRef>
              <c:f>Mean_Rev_Score_By_day!$Q$2</c:f>
              <c:strCache>
                <c:ptCount val="1"/>
                <c:pt idx="0">
                  <c:v>strategy</c:v>
                </c:pt>
              </c:strCache>
            </c:strRef>
          </c:tx>
          <c:spPr>
            <a:ln w="22225" cap="rnd">
              <a:solidFill>
                <a:schemeClr val="accent4">
                  <a:lumMod val="80000"/>
                  <a:lumOff val="2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Mean_Rev_Score_By_day!$Q$3:$Q$13</c:f>
              <c:numCache>
                <c:formatCode>0%</c:formatCode>
                <c:ptCount val="11"/>
                <c:pt idx="1">
                  <c:v>0.48714447094285712</c:v>
                </c:pt>
                <c:pt idx="2">
                  <c:v>1.55484E-3</c:v>
                </c:pt>
                <c:pt idx="3">
                  <c:v>0.40258664911111103</c:v>
                </c:pt>
                <c:pt idx="4">
                  <c:v>0.60063566368421029</c:v>
                </c:pt>
                <c:pt idx="5">
                  <c:v>0.52771146541025638</c:v>
                </c:pt>
                <c:pt idx="6">
                  <c:v>0.56611356125000001</c:v>
                </c:pt>
                <c:pt idx="7">
                  <c:v>0.73511395012820469</c:v>
                </c:pt>
                <c:pt idx="8">
                  <c:v>0.57861679835632185</c:v>
                </c:pt>
                <c:pt idx="9">
                  <c:v>0.6271156015873014</c:v>
                </c:pt>
                <c:pt idx="10">
                  <c:v>0.57215529114035091</c:v>
                </c:pt>
              </c:numCache>
            </c:numRef>
          </c:val>
          <c:smooth val="0"/>
          <c:extLst>
            <c:ext xmlns:c16="http://schemas.microsoft.com/office/drawing/2014/chart" uri="{C3380CC4-5D6E-409C-BE32-E72D297353CC}">
              <c16:uniqueId val="{0000000F-F7AD-46A3-8EBB-5679C0DF6C24}"/>
            </c:ext>
          </c:extLst>
        </c:ser>
        <c:ser>
          <c:idx val="16"/>
          <c:order val="16"/>
          <c:tx>
            <c:strRef>
              <c:f>Mean_Rev_Score_By_day!$R$2</c:f>
              <c:strCache>
                <c:ptCount val="1"/>
                <c:pt idx="0">
                  <c:v>violent</c:v>
                </c:pt>
              </c:strCache>
            </c:strRef>
          </c:tx>
          <c:spPr>
            <a:ln w="22225" cap="rnd">
              <a:solidFill>
                <a:schemeClr val="accent5">
                  <a:lumMod val="80000"/>
                  <a:lumOff val="2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Mean_Rev_Score_By_day!$R$3:$R$13</c:f>
              <c:numCache>
                <c:formatCode>0%</c:formatCode>
                <c:ptCount val="11"/>
                <c:pt idx="1">
                  <c:v>0.41315092750000015</c:v>
                </c:pt>
                <c:pt idx="3">
                  <c:v>0.40912659617187497</c:v>
                </c:pt>
                <c:pt idx="4">
                  <c:v>0.47056468124109591</c:v>
                </c:pt>
                <c:pt idx="5">
                  <c:v>0.48234146987459764</c:v>
                </c:pt>
                <c:pt idx="6">
                  <c:v>0.38441177682374089</c:v>
                </c:pt>
                <c:pt idx="7">
                  <c:v>0.59381332176353274</c:v>
                </c:pt>
                <c:pt idx="8">
                  <c:v>0.40188933493571422</c:v>
                </c:pt>
                <c:pt idx="9">
                  <c:v>0.48718248597457625</c:v>
                </c:pt>
                <c:pt idx="10">
                  <c:v>0.55769187569892475</c:v>
                </c:pt>
              </c:numCache>
            </c:numRef>
          </c:val>
          <c:smooth val="0"/>
          <c:extLst>
            <c:ext xmlns:c16="http://schemas.microsoft.com/office/drawing/2014/chart" uri="{C3380CC4-5D6E-409C-BE32-E72D297353CC}">
              <c16:uniqueId val="{00000010-F7AD-46A3-8EBB-5679C0DF6C24}"/>
            </c:ext>
          </c:extLst>
        </c:ser>
        <c:dLbls>
          <c:showLegendKey val="0"/>
          <c:showVal val="0"/>
          <c:showCatName val="0"/>
          <c:showSerName val="0"/>
          <c:showPercent val="0"/>
          <c:showBubbleSize val="0"/>
        </c:dLbls>
        <c:smooth val="0"/>
        <c:axId val="1454838352"/>
        <c:axId val="1085128720"/>
      </c:lineChart>
      <c:dateAx>
        <c:axId val="1454838352"/>
        <c:scaling>
          <c:orientation val="minMax"/>
          <c:max val="45018"/>
          <c:min val="4500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600" b="0" i="0" u="none" strike="noStrike" kern="1200" cap="all" spc="120" normalizeH="0" baseline="0">
                <a:solidFill>
                  <a:schemeClr val="tx1">
                    <a:lumMod val="65000"/>
                    <a:lumOff val="35000"/>
                  </a:schemeClr>
                </a:solidFill>
                <a:latin typeface="+mn-lt"/>
                <a:ea typeface="+mn-ea"/>
                <a:cs typeface="+mn-cs"/>
              </a:defRPr>
            </a:pPr>
            <a:endParaRPr lang="en-US"/>
          </a:p>
        </c:txPr>
        <c:crossAx val="1085128720"/>
        <c:crosses val="autoZero"/>
        <c:auto val="1"/>
        <c:lblOffset val="100"/>
        <c:baseTimeUnit val="days"/>
        <c:majorUnit val="5"/>
        <c:majorTimeUnit val="days"/>
      </c:dateAx>
      <c:valAx>
        <c:axId val="1085128720"/>
        <c:scaling>
          <c:orientation val="minMax"/>
          <c:max val="1"/>
        </c:scaling>
        <c:delete val="0"/>
        <c:axPos val="l"/>
        <c:majorGridlines>
          <c:spPr>
            <a:ln w="9525" cap="flat" cmpd="sng" algn="ctr">
              <a:solidFill>
                <a:schemeClr val="tx1">
                  <a:lumMod val="65000"/>
                  <a:alpha val="34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54838352"/>
        <c:crosses val="autoZero"/>
        <c:crossBetween val="between"/>
        <c:majorUnit val="0.25"/>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Gaming Trends, Focus on </a:t>
            </a:r>
            <a:r>
              <a:rPr lang="en-US">
                <a:solidFill>
                  <a:schemeClr val="accent1">
                    <a:lumMod val="75000"/>
                  </a:schemeClr>
                </a:solidFill>
              </a:rPr>
              <a:t>Adventure</a:t>
            </a:r>
            <a:r>
              <a:rPr lang="en-US"/>
              <a:t>,</a:t>
            </a:r>
            <a:r>
              <a:rPr lang="en-US" baseline="0"/>
              <a:t> </a:t>
            </a:r>
            <a:r>
              <a:rPr lang="en-US" baseline="0">
                <a:solidFill>
                  <a:schemeClr val="accent3">
                    <a:lumMod val="75000"/>
                  </a:schemeClr>
                </a:solidFill>
              </a:rPr>
              <a:t>Indie</a:t>
            </a:r>
            <a:r>
              <a:rPr lang="en-US" baseline="0"/>
              <a:t>, </a:t>
            </a:r>
            <a:r>
              <a:rPr lang="en-US" baseline="0">
                <a:solidFill>
                  <a:srgbClr val="FF0000"/>
                </a:solidFill>
              </a:rPr>
              <a:t>RPGs</a:t>
            </a:r>
            <a:r>
              <a:rPr lang="en-US" baseline="0"/>
              <a:t>, </a:t>
            </a:r>
            <a:r>
              <a:rPr lang="en-US" baseline="0">
                <a:solidFill>
                  <a:schemeClr val="accent6">
                    <a:lumMod val="75000"/>
                  </a:schemeClr>
                </a:solidFill>
              </a:rPr>
              <a:t>Sports</a:t>
            </a:r>
            <a:r>
              <a:rPr lang="en-US" baseline="0"/>
              <a:t> and </a:t>
            </a:r>
            <a:r>
              <a:rPr lang="en-US" baseline="0">
                <a:solidFill>
                  <a:schemeClr val="accent4">
                    <a:lumMod val="60000"/>
                    <a:lumOff val="40000"/>
                  </a:schemeClr>
                </a:solidFill>
              </a:rPr>
              <a:t>Strategy</a:t>
            </a:r>
            <a:endParaRPr lang="en-US">
              <a:solidFill>
                <a:schemeClr val="accent4">
                  <a:lumMod val="60000"/>
                  <a:lumOff val="40000"/>
                </a:schemeClr>
              </a:solidFill>
            </a:endParaRPr>
          </a:p>
        </c:rich>
      </c:tx>
      <c:overlay val="0"/>
      <c:spPr>
        <a:noFill/>
        <a:ln>
          <a:solidFill>
            <a:schemeClr val="accent3">
              <a:lumMod val="50000"/>
            </a:schemeClr>
          </a:solid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018751121913821E-2"/>
          <c:y val="0.25586466165413535"/>
          <c:w val="0.92919874733772878"/>
          <c:h val="0.66844927278826993"/>
        </c:manualLayout>
      </c:layout>
      <c:lineChart>
        <c:grouping val="standard"/>
        <c:varyColors val="0"/>
        <c:ser>
          <c:idx val="2"/>
          <c:order val="2"/>
          <c:tx>
            <c:strRef>
              <c:f>Mean_Rev_Score_By_day!$D$2</c:f>
              <c:strCache>
                <c:ptCount val="1"/>
                <c:pt idx="0">
                  <c:v>adventure</c:v>
                </c:pt>
              </c:strCache>
            </c:strRef>
          </c:tx>
          <c:spPr>
            <a:ln w="22225" cap="rnd">
              <a:solidFill>
                <a:schemeClr val="accent1">
                  <a:lumMod val="75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Mean_Rev_Score_By_day!$D$3:$D$13</c:f>
              <c:numCache>
                <c:formatCode>0%</c:formatCode>
                <c:ptCount val="11"/>
                <c:pt idx="1">
                  <c:v>0.55148072939999992</c:v>
                </c:pt>
                <c:pt idx="2">
                  <c:v>0.6866250473333334</c:v>
                </c:pt>
                <c:pt idx="3">
                  <c:v>0.52982837458163257</c:v>
                </c:pt>
                <c:pt idx="4">
                  <c:v>0.581646099710037</c:v>
                </c:pt>
                <c:pt idx="5">
                  <c:v>0.56811069604221642</c:v>
                </c:pt>
                <c:pt idx="6">
                  <c:v>0.58716368624932247</c:v>
                </c:pt>
                <c:pt idx="7">
                  <c:v>0.62198692339833339</c:v>
                </c:pt>
                <c:pt idx="8">
                  <c:v>0.61527704030027541</c:v>
                </c:pt>
                <c:pt idx="9">
                  <c:v>0.54854543161413016</c:v>
                </c:pt>
                <c:pt idx="10">
                  <c:v>0.6820583819685867</c:v>
                </c:pt>
              </c:numCache>
            </c:numRef>
          </c:val>
          <c:smooth val="0"/>
          <c:extLst>
            <c:ext xmlns:c16="http://schemas.microsoft.com/office/drawing/2014/chart" uri="{C3380CC4-5D6E-409C-BE32-E72D297353CC}">
              <c16:uniqueId val="{00000000-8598-4383-AA5F-C4C3E896D690}"/>
            </c:ext>
          </c:extLst>
        </c:ser>
        <c:ser>
          <c:idx val="8"/>
          <c:order val="8"/>
          <c:tx>
            <c:strRef>
              <c:f>Mean_Rev_Score_By_day!$J$2</c:f>
              <c:strCache>
                <c:ptCount val="1"/>
                <c:pt idx="0">
                  <c:v>indie</c:v>
                </c:pt>
              </c:strCache>
            </c:strRef>
          </c:tx>
          <c:spPr>
            <a:ln w="22225" cap="rnd">
              <a:solidFill>
                <a:schemeClr val="accent3">
                  <a:lumMod val="6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Mean_Rev_Score_By_day!$J$3:$J$13</c:f>
              <c:numCache>
                <c:formatCode>0%</c:formatCode>
                <c:ptCount val="11"/>
                <c:pt idx="0">
                  <c:v>0.97386577000000007</c:v>
                </c:pt>
                <c:pt idx="1">
                  <c:v>0.55658479014410478</c:v>
                </c:pt>
                <c:pt idx="2">
                  <c:v>0.3734381</c:v>
                </c:pt>
                <c:pt idx="3">
                  <c:v>0.5543452581591839</c:v>
                </c:pt>
                <c:pt idx="4">
                  <c:v>0.56748768028193186</c:v>
                </c:pt>
                <c:pt idx="5">
                  <c:v>0.56134422341692791</c:v>
                </c:pt>
                <c:pt idx="6">
                  <c:v>0.53064978945454544</c:v>
                </c:pt>
                <c:pt idx="7">
                  <c:v>0.66885493998605294</c:v>
                </c:pt>
                <c:pt idx="8">
                  <c:v>0.61986574138186434</c:v>
                </c:pt>
                <c:pt idx="9">
                  <c:v>0.6197161631866912</c:v>
                </c:pt>
                <c:pt idx="10">
                  <c:v>0.62172431102830195</c:v>
                </c:pt>
              </c:numCache>
            </c:numRef>
          </c:val>
          <c:smooth val="0"/>
          <c:extLst>
            <c:ext xmlns:c16="http://schemas.microsoft.com/office/drawing/2014/chart" uri="{C3380CC4-5D6E-409C-BE32-E72D297353CC}">
              <c16:uniqueId val="{00000001-8598-4383-AA5F-C4C3E896D690}"/>
            </c:ext>
          </c:extLst>
        </c:ser>
        <c:ser>
          <c:idx val="12"/>
          <c:order val="12"/>
          <c:tx>
            <c:strRef>
              <c:f>Mean_Rev_Score_By_day!$N$2</c:f>
              <c:strCache>
                <c:ptCount val="1"/>
                <c:pt idx="0">
                  <c:v>rpg</c:v>
                </c:pt>
              </c:strCache>
            </c:strRef>
          </c:tx>
          <c:spPr>
            <a:ln w="22225" cap="rnd">
              <a:solidFill>
                <a:srgbClr val="FF0000"/>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Mean_Rev_Score_By_day!$N$3:$N$13</c:f>
              <c:numCache>
                <c:formatCode>0%</c:formatCode>
                <c:ptCount val="11"/>
                <c:pt idx="0">
                  <c:v>0.92006334999999995</c:v>
                </c:pt>
                <c:pt idx="1">
                  <c:v>0.58809381300811137</c:v>
                </c:pt>
                <c:pt idx="2">
                  <c:v>0.54214094975000005</c:v>
                </c:pt>
                <c:pt idx="3">
                  <c:v>0.65032248318217833</c:v>
                </c:pt>
                <c:pt idx="4">
                  <c:v>0.57301524195452724</c:v>
                </c:pt>
                <c:pt idx="5">
                  <c:v>0.55688823010440713</c:v>
                </c:pt>
                <c:pt idx="6">
                  <c:v>0.57025846363151933</c:v>
                </c:pt>
                <c:pt idx="7">
                  <c:v>0.68354259923414207</c:v>
                </c:pt>
                <c:pt idx="8">
                  <c:v>0.62883690113324198</c:v>
                </c:pt>
                <c:pt idx="9">
                  <c:v>0.60738748596070768</c:v>
                </c:pt>
                <c:pt idx="10">
                  <c:v>0.68753365977447711</c:v>
                </c:pt>
              </c:numCache>
            </c:numRef>
          </c:val>
          <c:smooth val="0"/>
          <c:extLst>
            <c:ext xmlns:c16="http://schemas.microsoft.com/office/drawing/2014/chart" uri="{C3380CC4-5D6E-409C-BE32-E72D297353CC}">
              <c16:uniqueId val="{00000002-8598-4383-AA5F-C4C3E896D690}"/>
            </c:ext>
          </c:extLst>
        </c:ser>
        <c:ser>
          <c:idx val="14"/>
          <c:order val="14"/>
          <c:tx>
            <c:strRef>
              <c:f>Mean_Rev_Score_By_day!$P$2</c:f>
              <c:strCache>
                <c:ptCount val="1"/>
                <c:pt idx="0">
                  <c:v>sports</c:v>
                </c:pt>
              </c:strCache>
            </c:strRef>
          </c:tx>
          <c:spPr>
            <a:ln w="22225" cap="rnd">
              <a:solidFill>
                <a:schemeClr val="accent6">
                  <a:lumMod val="75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Mean_Rev_Score_By_day!$P$3:$P$13</c:f>
              <c:numCache>
                <c:formatCode>0%</c:formatCode>
                <c:ptCount val="11"/>
                <c:pt idx="0">
                  <c:v>0.99966540000000004</c:v>
                </c:pt>
                <c:pt idx="1">
                  <c:v>0.51565404961261263</c:v>
                </c:pt>
                <c:pt idx="3">
                  <c:v>0.60480090241666684</c:v>
                </c:pt>
                <c:pt idx="4">
                  <c:v>0.62959247369117666</c:v>
                </c:pt>
                <c:pt idx="5">
                  <c:v>0.56414897426086941</c:v>
                </c:pt>
                <c:pt idx="6">
                  <c:v>0.66045769670422516</c:v>
                </c:pt>
                <c:pt idx="7">
                  <c:v>0.58901482639215696</c:v>
                </c:pt>
                <c:pt idx="8">
                  <c:v>0.69196459106341435</c:v>
                </c:pt>
                <c:pt idx="9">
                  <c:v>0.50575506118750002</c:v>
                </c:pt>
                <c:pt idx="10">
                  <c:v>0.65128294846938795</c:v>
                </c:pt>
              </c:numCache>
            </c:numRef>
          </c:val>
          <c:smooth val="0"/>
          <c:extLst>
            <c:ext xmlns:c16="http://schemas.microsoft.com/office/drawing/2014/chart" uri="{C3380CC4-5D6E-409C-BE32-E72D297353CC}">
              <c16:uniqueId val="{00000003-8598-4383-AA5F-C4C3E896D690}"/>
            </c:ext>
          </c:extLst>
        </c:ser>
        <c:ser>
          <c:idx val="15"/>
          <c:order val="15"/>
          <c:tx>
            <c:strRef>
              <c:f>Mean_Rev_Score_By_day!$Q$2</c:f>
              <c:strCache>
                <c:ptCount val="1"/>
                <c:pt idx="0">
                  <c:v>strategy</c:v>
                </c:pt>
              </c:strCache>
            </c:strRef>
          </c:tx>
          <c:spPr>
            <a:ln w="22225" cap="rnd">
              <a:solidFill>
                <a:schemeClr val="accent4">
                  <a:lumMod val="80000"/>
                  <a:lumOff val="20000"/>
                </a:schemeClr>
              </a:solidFill>
              <a:round/>
            </a:ln>
            <a:effectLst/>
          </c:spPr>
          <c:marker>
            <c:symbol val="none"/>
          </c:marker>
          <c:cat>
            <c:numRef>
              <c:f>Mean_Rev_Score_By_day!$A$3:$A$13</c:f>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f>Mean_Rev_Score_By_day!$Q$3:$Q$13</c:f>
              <c:numCache>
                <c:formatCode>0%</c:formatCode>
                <c:ptCount val="11"/>
                <c:pt idx="1">
                  <c:v>0.48714447094285712</c:v>
                </c:pt>
                <c:pt idx="2">
                  <c:v>1.55484E-3</c:v>
                </c:pt>
                <c:pt idx="3">
                  <c:v>0.40258664911111103</c:v>
                </c:pt>
                <c:pt idx="4">
                  <c:v>0.60063566368421029</c:v>
                </c:pt>
                <c:pt idx="5">
                  <c:v>0.52771146541025638</c:v>
                </c:pt>
                <c:pt idx="6">
                  <c:v>0.56611356125000001</c:v>
                </c:pt>
                <c:pt idx="7">
                  <c:v>0.73511395012820469</c:v>
                </c:pt>
                <c:pt idx="8">
                  <c:v>0.57861679835632185</c:v>
                </c:pt>
                <c:pt idx="9">
                  <c:v>0.6271156015873014</c:v>
                </c:pt>
                <c:pt idx="10">
                  <c:v>0.57215529114035091</c:v>
                </c:pt>
              </c:numCache>
            </c:numRef>
          </c:val>
          <c:smooth val="0"/>
          <c:extLst>
            <c:ext xmlns:c16="http://schemas.microsoft.com/office/drawing/2014/chart" uri="{C3380CC4-5D6E-409C-BE32-E72D297353CC}">
              <c16:uniqueId val="{00000004-8598-4383-AA5F-C4C3E896D690}"/>
            </c:ext>
          </c:extLst>
        </c:ser>
        <c:dLbls>
          <c:showLegendKey val="0"/>
          <c:showVal val="0"/>
          <c:showCatName val="0"/>
          <c:showSerName val="0"/>
          <c:showPercent val="0"/>
          <c:showBubbleSize val="0"/>
        </c:dLbls>
        <c:smooth val="0"/>
        <c:axId val="1454838352"/>
        <c:axId val="1085128720"/>
        <c:extLst>
          <c:ext xmlns:c15="http://schemas.microsoft.com/office/drawing/2012/chart" uri="{02D57815-91ED-43cb-92C2-25804820EDAC}">
            <c15:filteredLineSeries>
              <c15:ser>
                <c:idx val="0"/>
                <c:order val="0"/>
                <c:tx>
                  <c:strRef>
                    <c:extLst>
                      <c:ext uri="{02D57815-91ED-43cb-92C2-25804820EDAC}">
                        <c15:formulaRef>
                          <c15:sqref>Mean_Rev_Score_By_day!$B$2</c15:sqref>
                        </c15:formulaRef>
                      </c:ext>
                    </c:extLst>
                    <c:strCache>
                      <c:ptCount val="1"/>
                      <c:pt idx="0">
                        <c:v>action</c:v>
                      </c:pt>
                    </c:strCache>
                  </c:strRef>
                </c:tx>
                <c:spPr>
                  <a:ln w="22225" cap="rnd">
                    <a:solidFill>
                      <a:schemeClr val="accent1"/>
                    </a:solidFill>
                    <a:round/>
                  </a:ln>
                  <a:effectLst/>
                </c:spPr>
                <c:marker>
                  <c:symbol val="none"/>
                </c:marker>
                <c:cat>
                  <c:numRef>
                    <c:extLst>
                      <c:ex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c:ext uri="{02D57815-91ED-43cb-92C2-25804820EDAC}">
                        <c15:formulaRef>
                          <c15:sqref>Mean_Rev_Score_By_day!$B$3:$B$13</c15:sqref>
                        </c15:formulaRef>
                      </c:ext>
                    </c:extLst>
                    <c:numCache>
                      <c:formatCode>0%</c:formatCode>
                      <c:ptCount val="11"/>
                      <c:pt idx="0">
                        <c:v>0.42194109716666661</c:v>
                      </c:pt>
                      <c:pt idx="1">
                        <c:v>0.46707518256516123</c:v>
                      </c:pt>
                      <c:pt idx="2">
                        <c:v>0.33476451933333329</c:v>
                      </c:pt>
                      <c:pt idx="3">
                        <c:v>0.4875503192765534</c:v>
                      </c:pt>
                      <c:pt idx="4">
                        <c:v>0.51889508810741836</c:v>
                      </c:pt>
                      <c:pt idx="5">
                        <c:v>0.50747546482204886</c:v>
                      </c:pt>
                      <c:pt idx="6">
                        <c:v>0.48325557395374386</c:v>
                      </c:pt>
                      <c:pt idx="7">
                        <c:v>0.55777801833004925</c:v>
                      </c:pt>
                      <c:pt idx="8">
                        <c:v>0.49687741622363335</c:v>
                      </c:pt>
                      <c:pt idx="9">
                        <c:v>0.49826034855679918</c:v>
                      </c:pt>
                      <c:pt idx="10">
                        <c:v>0.56948958398199745</c:v>
                      </c:pt>
                    </c:numCache>
                  </c:numRef>
                </c:val>
                <c:smooth val="0"/>
                <c:extLst>
                  <c:ext xmlns:c16="http://schemas.microsoft.com/office/drawing/2014/chart" uri="{C3380CC4-5D6E-409C-BE32-E72D297353CC}">
                    <c16:uniqueId val="{00000005-8598-4383-AA5F-C4C3E896D69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Mean_Rev_Score_By_day!$C$2</c15:sqref>
                        </c15:formulaRef>
                      </c:ext>
                    </c:extLst>
                    <c:strCache>
                      <c:ptCount val="1"/>
                      <c:pt idx="0">
                        <c:v>Adult</c:v>
                      </c:pt>
                    </c:strCache>
                  </c:strRef>
                </c:tx>
                <c:spPr>
                  <a:ln w="2222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Mean_Rev_Score_By_day!$C$3:$C$13</c15:sqref>
                        </c15:formulaRef>
                      </c:ext>
                    </c:extLst>
                    <c:numCache>
                      <c:formatCode>0%</c:formatCode>
                      <c:ptCount val="11"/>
                      <c:pt idx="1">
                        <c:v>9.7844357000000007E-2</c:v>
                      </c:pt>
                      <c:pt idx="3">
                        <c:v>0.35989178333333333</c:v>
                      </c:pt>
                      <c:pt idx="4">
                        <c:v>0.57768246109090904</c:v>
                      </c:pt>
                      <c:pt idx="5">
                        <c:v>0.33869618168749999</c:v>
                      </c:pt>
                      <c:pt idx="6">
                        <c:v>0.34667358200000004</c:v>
                      </c:pt>
                      <c:pt idx="7">
                        <c:v>0.51717776476923072</c:v>
                      </c:pt>
                      <c:pt idx="8">
                        <c:v>0.26133806774999996</c:v>
                      </c:pt>
                      <c:pt idx="9">
                        <c:v>0.33141683677777778</c:v>
                      </c:pt>
                      <c:pt idx="10">
                        <c:v>0.73622476142857141</c:v>
                      </c:pt>
                    </c:numCache>
                  </c:numRef>
                </c:val>
                <c:smooth val="0"/>
                <c:extLst xmlns:c15="http://schemas.microsoft.com/office/drawing/2012/chart">
                  <c:ext xmlns:c16="http://schemas.microsoft.com/office/drawing/2014/chart" uri="{C3380CC4-5D6E-409C-BE32-E72D297353CC}">
                    <c16:uniqueId val="{00000006-8598-4383-AA5F-C4C3E896D69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Mean_Rev_Score_By_day!$E$2</c15:sqref>
                        </c15:formulaRef>
                      </c:ext>
                    </c:extLst>
                    <c:strCache>
                      <c:ptCount val="1"/>
                      <c:pt idx="0">
                        <c:v>casual</c:v>
                      </c:pt>
                    </c:strCache>
                  </c:strRef>
                </c:tx>
                <c:spPr>
                  <a:ln w="2222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Mean_Rev_Score_By_day!$E$3:$E$13</c15:sqref>
                        </c15:formulaRef>
                      </c:ext>
                    </c:extLst>
                    <c:numCache>
                      <c:formatCode>General</c:formatCode>
                      <c:ptCount val="11"/>
                      <c:pt idx="9" formatCode="0%">
                        <c:v>0.99568579999999995</c:v>
                      </c:pt>
                    </c:numCache>
                  </c:numRef>
                </c:val>
                <c:smooth val="0"/>
                <c:extLst xmlns:c15="http://schemas.microsoft.com/office/drawing/2012/chart">
                  <c:ext xmlns:c16="http://schemas.microsoft.com/office/drawing/2014/chart" uri="{C3380CC4-5D6E-409C-BE32-E72D297353CC}">
                    <c16:uniqueId val="{00000007-8598-4383-AA5F-C4C3E896D690}"/>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Mean_Rev_Score_By_day!$F$2</c15:sqref>
                        </c15:formulaRef>
                      </c:ext>
                    </c:extLst>
                    <c:strCache>
                      <c:ptCount val="1"/>
                      <c:pt idx="0">
                        <c:v>early access</c:v>
                      </c:pt>
                    </c:strCache>
                  </c:strRef>
                </c:tx>
                <c:spPr>
                  <a:ln w="2222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Mean_Rev_Score_By_day!$F$3:$F$13</c15:sqref>
                        </c15:formulaRef>
                      </c:ext>
                    </c:extLst>
                    <c:numCache>
                      <c:formatCode>General</c:formatCode>
                      <c:ptCount val="11"/>
                      <c:pt idx="6" formatCode="0%">
                        <c:v>0.20811080000000001</c:v>
                      </c:pt>
                      <c:pt idx="7" formatCode="0%">
                        <c:v>1.9386905999999999E-2</c:v>
                      </c:pt>
                      <c:pt idx="8" formatCode="0%">
                        <c:v>3.4430429999999998E-3</c:v>
                      </c:pt>
                      <c:pt idx="10" formatCode="0%">
                        <c:v>6.8267999999999996E-4</c:v>
                      </c:pt>
                    </c:numCache>
                  </c:numRef>
                </c:val>
                <c:smooth val="0"/>
                <c:extLst xmlns:c15="http://schemas.microsoft.com/office/drawing/2012/chart">
                  <c:ext xmlns:c16="http://schemas.microsoft.com/office/drawing/2014/chart" uri="{C3380CC4-5D6E-409C-BE32-E72D297353CC}">
                    <c16:uniqueId val="{00000008-8598-4383-AA5F-C4C3E896D69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Mean_Rev_Score_By_day!$G$2</c15:sqref>
                        </c15:formulaRef>
                      </c:ext>
                    </c:extLst>
                    <c:strCache>
                      <c:ptCount val="1"/>
                      <c:pt idx="0">
                        <c:v>education</c:v>
                      </c:pt>
                    </c:strCache>
                  </c:strRef>
                </c:tx>
                <c:spPr>
                  <a:ln w="2222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Mean_Rev_Score_By_day!$G$3:$G$13</c15:sqref>
                        </c15:formulaRef>
                      </c:ext>
                    </c:extLst>
                    <c:numCache>
                      <c:formatCode>0%</c:formatCode>
                      <c:ptCount val="11"/>
                      <c:pt idx="0">
                        <c:v>0.94964300000000001</c:v>
                      </c:pt>
                      <c:pt idx="1">
                        <c:v>0.31528110598165149</c:v>
                      </c:pt>
                      <c:pt idx="2">
                        <c:v>0.21998200000000001</c:v>
                      </c:pt>
                      <c:pt idx="3">
                        <c:v>0.37088867914285711</c:v>
                      </c:pt>
                      <c:pt idx="4">
                        <c:v>0.31640051359756122</c:v>
                      </c:pt>
                      <c:pt idx="5">
                        <c:v>0.30720780473101278</c:v>
                      </c:pt>
                      <c:pt idx="6">
                        <c:v>0.28735090389400919</c:v>
                      </c:pt>
                      <c:pt idx="7">
                        <c:v>0.32937671086549714</c:v>
                      </c:pt>
                      <c:pt idx="8">
                        <c:v>0.34366777652755914</c:v>
                      </c:pt>
                      <c:pt idx="9">
                        <c:v>0.32341848449000005</c:v>
                      </c:pt>
                      <c:pt idx="10">
                        <c:v>0.31735748045454543</c:v>
                      </c:pt>
                    </c:numCache>
                  </c:numRef>
                </c:val>
                <c:smooth val="0"/>
                <c:extLst xmlns:c15="http://schemas.microsoft.com/office/drawing/2012/chart">
                  <c:ext xmlns:c16="http://schemas.microsoft.com/office/drawing/2014/chart" uri="{C3380CC4-5D6E-409C-BE32-E72D297353CC}">
                    <c16:uniqueId val="{00000009-8598-4383-AA5F-C4C3E896D69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Mean_Rev_Score_By_day!$H$2</c15:sqref>
                        </c15:formulaRef>
                      </c:ext>
                    </c:extLst>
                    <c:strCache>
                      <c:ptCount val="1"/>
                      <c:pt idx="0">
                        <c:v>free to play</c:v>
                      </c:pt>
                    </c:strCache>
                  </c:strRef>
                </c:tx>
                <c:spPr>
                  <a:ln w="2222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Mean_Rev_Score_By_day!$H$3:$H$13</c15:sqref>
                        </c15:formulaRef>
                      </c:ext>
                    </c:extLst>
                    <c:numCache>
                      <c:formatCode>0%</c:formatCode>
                      <c:ptCount val="11"/>
                      <c:pt idx="0">
                        <c:v>0.51918918550000004</c:v>
                      </c:pt>
                      <c:pt idx="1">
                        <c:v>0.46220718122058801</c:v>
                      </c:pt>
                      <c:pt idx="2">
                        <c:v>0.51407376660000004</c:v>
                      </c:pt>
                      <c:pt idx="3">
                        <c:v>0.4797323687895545</c:v>
                      </c:pt>
                      <c:pt idx="4">
                        <c:v>0.50524588269142556</c:v>
                      </c:pt>
                      <c:pt idx="5">
                        <c:v>0.51041053981370432</c:v>
                      </c:pt>
                      <c:pt idx="6">
                        <c:v>0.47349023892472619</c:v>
                      </c:pt>
                      <c:pt idx="7">
                        <c:v>0.52979927101173407</c:v>
                      </c:pt>
                      <c:pt idx="8">
                        <c:v>0.51865907083362162</c:v>
                      </c:pt>
                      <c:pt idx="9">
                        <c:v>0.52334528658244694</c:v>
                      </c:pt>
                      <c:pt idx="10">
                        <c:v>0.54013316918341547</c:v>
                      </c:pt>
                    </c:numCache>
                  </c:numRef>
                </c:val>
                <c:smooth val="0"/>
                <c:extLst xmlns:c15="http://schemas.microsoft.com/office/drawing/2012/chart">
                  <c:ext xmlns:c16="http://schemas.microsoft.com/office/drawing/2014/chart" uri="{C3380CC4-5D6E-409C-BE32-E72D297353CC}">
                    <c16:uniqueId val="{0000000A-8598-4383-AA5F-C4C3E896D69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Mean_Rev_Score_By_day!$I$2</c15:sqref>
                        </c15:formulaRef>
                      </c:ext>
                    </c:extLst>
                    <c:strCache>
                      <c:ptCount val="1"/>
                      <c:pt idx="0">
                        <c:v>gore</c:v>
                      </c:pt>
                    </c:strCache>
                  </c:strRef>
                </c:tx>
                <c:spPr>
                  <a:ln w="2222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Mean_Rev_Score_By_day!$I$3:$I$13</c15:sqref>
                        </c15:formulaRef>
                      </c:ext>
                    </c:extLst>
                    <c:numCache>
                      <c:formatCode>0%</c:formatCode>
                      <c:ptCount val="11"/>
                      <c:pt idx="1">
                        <c:v>0.40346430216666662</c:v>
                      </c:pt>
                      <c:pt idx="2">
                        <c:v>0.69460504333333339</c:v>
                      </c:pt>
                      <c:pt idx="3">
                        <c:v>0.47917757022222229</c:v>
                      </c:pt>
                      <c:pt idx="4">
                        <c:v>0.44407009121739127</c:v>
                      </c:pt>
                      <c:pt idx="5">
                        <c:v>0.51580804771232869</c:v>
                      </c:pt>
                      <c:pt idx="6">
                        <c:v>0.58232946271428598</c:v>
                      </c:pt>
                      <c:pt idx="7">
                        <c:v>0.56284467729090937</c:v>
                      </c:pt>
                      <c:pt idx="8">
                        <c:v>0.54051892551948033</c:v>
                      </c:pt>
                      <c:pt idx="9">
                        <c:v>0.4237686281250001</c:v>
                      </c:pt>
                      <c:pt idx="10">
                        <c:v>0.56309077570588228</c:v>
                      </c:pt>
                    </c:numCache>
                  </c:numRef>
                </c:val>
                <c:smooth val="0"/>
                <c:extLst xmlns:c15="http://schemas.microsoft.com/office/drawing/2012/chart">
                  <c:ext xmlns:c16="http://schemas.microsoft.com/office/drawing/2014/chart" uri="{C3380CC4-5D6E-409C-BE32-E72D297353CC}">
                    <c16:uniqueId val="{0000000B-8598-4383-AA5F-C4C3E896D690}"/>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Mean_Rev_Score_By_day!$K$2</c15:sqref>
                        </c15:formulaRef>
                      </c:ext>
                    </c:extLst>
                    <c:strCache>
                      <c:ptCount val="1"/>
                      <c:pt idx="0">
                        <c:v>massively multiplayer</c:v>
                      </c:pt>
                    </c:strCache>
                  </c:strRef>
                </c:tx>
                <c:spPr>
                  <a:ln w="2222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Mean_Rev_Score_By_day!$K$3:$K$13</c15:sqref>
                        </c15:formulaRef>
                      </c:ext>
                    </c:extLst>
                    <c:numCache>
                      <c:formatCode>0%</c:formatCode>
                      <c:ptCount val="11"/>
                      <c:pt idx="0">
                        <c:v>0.68400954999999997</c:v>
                      </c:pt>
                      <c:pt idx="1">
                        <c:v>0.31585636719339666</c:v>
                      </c:pt>
                      <c:pt idx="2">
                        <c:v>0.32625033000000003</c:v>
                      </c:pt>
                      <c:pt idx="3">
                        <c:v>0.38553554549466179</c:v>
                      </c:pt>
                      <c:pt idx="4">
                        <c:v>0.40779552385579254</c:v>
                      </c:pt>
                      <c:pt idx="5">
                        <c:v>0.409119020502062</c:v>
                      </c:pt>
                      <c:pt idx="6">
                        <c:v>0.3429721373621557</c:v>
                      </c:pt>
                      <c:pt idx="7">
                        <c:v>0.45092014874909403</c:v>
                      </c:pt>
                      <c:pt idx="8">
                        <c:v>0.33190673983048458</c:v>
                      </c:pt>
                      <c:pt idx="9">
                        <c:v>0.37703712549878948</c:v>
                      </c:pt>
                      <c:pt idx="10">
                        <c:v>0.4263114511159421</c:v>
                      </c:pt>
                    </c:numCache>
                  </c:numRef>
                </c:val>
                <c:smooth val="0"/>
                <c:extLst xmlns:c15="http://schemas.microsoft.com/office/drawing/2012/chart">
                  <c:ext xmlns:c16="http://schemas.microsoft.com/office/drawing/2014/chart" uri="{C3380CC4-5D6E-409C-BE32-E72D297353CC}">
                    <c16:uniqueId val="{0000000C-8598-4383-AA5F-C4C3E896D690}"/>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Mean_Rev_Score_By_day!$L$2</c15:sqref>
                        </c15:formulaRef>
                      </c:ext>
                    </c:extLst>
                    <c:strCache>
                      <c:ptCount val="1"/>
                      <c:pt idx="0">
                        <c:v>other(non-gaming)</c:v>
                      </c:pt>
                    </c:strCache>
                  </c:strRef>
                </c:tx>
                <c:spPr>
                  <a:ln w="2222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Mean_Rev_Score_By_day!$L$3:$L$13</c15:sqref>
                        </c15:formulaRef>
                      </c:ext>
                    </c:extLst>
                    <c:numCache>
                      <c:formatCode>0%</c:formatCode>
                      <c:ptCount val="11"/>
                      <c:pt idx="0">
                        <c:v>0.97966221500000006</c:v>
                      </c:pt>
                      <c:pt idx="1">
                        <c:v>0.36329506569354841</c:v>
                      </c:pt>
                      <c:pt idx="2">
                        <c:v>0.32814496999999998</c:v>
                      </c:pt>
                      <c:pt idx="3">
                        <c:v>0.50539123289130439</c:v>
                      </c:pt>
                      <c:pt idx="4">
                        <c:v>0.45016313245652162</c:v>
                      </c:pt>
                      <c:pt idx="5">
                        <c:v>0.42298269724372789</c:v>
                      </c:pt>
                      <c:pt idx="6">
                        <c:v>0.41889565187739475</c:v>
                      </c:pt>
                      <c:pt idx="7">
                        <c:v>0.52988584085201795</c:v>
                      </c:pt>
                      <c:pt idx="8">
                        <c:v>0.49859875176470592</c:v>
                      </c:pt>
                      <c:pt idx="9">
                        <c:v>0.47593619484827598</c:v>
                      </c:pt>
                      <c:pt idx="10">
                        <c:v>0.50911640790683244</c:v>
                      </c:pt>
                    </c:numCache>
                  </c:numRef>
                </c:val>
                <c:smooth val="0"/>
                <c:extLst xmlns:c15="http://schemas.microsoft.com/office/drawing/2012/chart">
                  <c:ext xmlns:c16="http://schemas.microsoft.com/office/drawing/2014/chart" uri="{C3380CC4-5D6E-409C-BE32-E72D297353CC}">
                    <c16:uniqueId val="{0000000D-8598-4383-AA5F-C4C3E896D690}"/>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Mean_Rev_Score_By_day!$M$2</c15:sqref>
                        </c15:formulaRef>
                      </c:ext>
                    </c:extLst>
                    <c:strCache>
                      <c:ptCount val="1"/>
                      <c:pt idx="0">
                        <c:v>racing</c:v>
                      </c:pt>
                    </c:strCache>
                  </c:strRef>
                </c:tx>
                <c:spPr>
                  <a:ln w="2222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Mean_Rev_Score_By_day!$M$3:$M$13</c15:sqref>
                        </c15:formulaRef>
                      </c:ext>
                    </c:extLst>
                    <c:numCache>
                      <c:formatCode>0%</c:formatCode>
                      <c:ptCount val="11"/>
                      <c:pt idx="0">
                        <c:v>0.67929257999999992</c:v>
                      </c:pt>
                      <c:pt idx="1">
                        <c:v>0.50827547096875025</c:v>
                      </c:pt>
                      <c:pt idx="2">
                        <c:v>1.0744899999999999E-4</c:v>
                      </c:pt>
                      <c:pt idx="3">
                        <c:v>0.47473179796748</c:v>
                      </c:pt>
                      <c:pt idx="4">
                        <c:v>0.4617085280531682</c:v>
                      </c:pt>
                      <c:pt idx="5">
                        <c:v>0.4175622013027887</c:v>
                      </c:pt>
                      <c:pt idx="6">
                        <c:v>0.42365938994843449</c:v>
                      </c:pt>
                      <c:pt idx="7">
                        <c:v>0.52812539607782694</c:v>
                      </c:pt>
                      <c:pt idx="8">
                        <c:v>0.48875788033135703</c:v>
                      </c:pt>
                      <c:pt idx="9">
                        <c:v>0.48403258505467794</c:v>
                      </c:pt>
                      <c:pt idx="10">
                        <c:v>0.50898218633936698</c:v>
                      </c:pt>
                    </c:numCache>
                  </c:numRef>
                </c:val>
                <c:smooth val="0"/>
                <c:extLst xmlns:c15="http://schemas.microsoft.com/office/drawing/2012/chart">
                  <c:ext xmlns:c16="http://schemas.microsoft.com/office/drawing/2014/chart" uri="{C3380CC4-5D6E-409C-BE32-E72D297353CC}">
                    <c16:uniqueId val="{0000000E-8598-4383-AA5F-C4C3E896D690}"/>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Mean_Rev_Score_By_day!$O$2</c15:sqref>
                        </c15:formulaRef>
                      </c:ext>
                    </c:extLst>
                    <c:strCache>
                      <c:ptCount val="1"/>
                      <c:pt idx="0">
                        <c:v>simulation</c:v>
                      </c:pt>
                    </c:strCache>
                  </c:strRef>
                </c:tx>
                <c:spPr>
                  <a:ln w="2222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Mean_Rev_Score_By_day!$O$3:$O$13</c15:sqref>
                        </c15:formulaRef>
                      </c:ext>
                    </c:extLst>
                    <c:numCache>
                      <c:formatCode>0%</c:formatCode>
                      <c:ptCount val="11"/>
                      <c:pt idx="0">
                        <c:v>0.97749442499999994</c:v>
                      </c:pt>
                      <c:pt idx="1">
                        <c:v>0.43114849024796043</c:v>
                      </c:pt>
                      <c:pt idx="2">
                        <c:v>0.35874944374999995</c:v>
                      </c:pt>
                      <c:pt idx="3">
                        <c:v>0.46021928795505623</c:v>
                      </c:pt>
                      <c:pt idx="4">
                        <c:v>0.4269529545996984</c:v>
                      </c:pt>
                      <c:pt idx="5">
                        <c:v>0.44349921073136805</c:v>
                      </c:pt>
                      <c:pt idx="6">
                        <c:v>0.42324524300775751</c:v>
                      </c:pt>
                      <c:pt idx="7">
                        <c:v>0.46296407509844117</c:v>
                      </c:pt>
                      <c:pt idx="8">
                        <c:v>0.44627024964803025</c:v>
                      </c:pt>
                      <c:pt idx="9">
                        <c:v>0.49828556315408473</c:v>
                      </c:pt>
                      <c:pt idx="10">
                        <c:v>0.52800286204444491</c:v>
                      </c:pt>
                    </c:numCache>
                  </c:numRef>
                </c:val>
                <c:smooth val="0"/>
                <c:extLst xmlns:c15="http://schemas.microsoft.com/office/drawing/2012/chart">
                  <c:ext xmlns:c16="http://schemas.microsoft.com/office/drawing/2014/chart" uri="{C3380CC4-5D6E-409C-BE32-E72D297353CC}">
                    <c16:uniqueId val="{0000000F-8598-4383-AA5F-C4C3E896D690}"/>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Mean_Rev_Score_By_day!$R$2</c15:sqref>
                        </c15:formulaRef>
                      </c:ext>
                    </c:extLst>
                    <c:strCache>
                      <c:ptCount val="1"/>
                      <c:pt idx="0">
                        <c:v>violent</c:v>
                      </c:pt>
                    </c:strCache>
                  </c:strRef>
                </c:tx>
                <c:spPr>
                  <a:ln w="22225" cap="rnd">
                    <a:solidFill>
                      <a:schemeClr val="accent5">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Mean_Rev_Score_By_day!$A$3:$A$13</c15:sqref>
                        </c15:formulaRef>
                      </c:ext>
                    </c:extLst>
                    <c:numCache>
                      <c:formatCode>m/d/yyyy</c:formatCode>
                      <c:ptCount val="11"/>
                      <c:pt idx="0">
                        <c:v>45007</c:v>
                      </c:pt>
                      <c:pt idx="1">
                        <c:v>45008</c:v>
                      </c:pt>
                      <c:pt idx="2">
                        <c:v>45010</c:v>
                      </c:pt>
                      <c:pt idx="3">
                        <c:v>45011</c:v>
                      </c:pt>
                      <c:pt idx="4">
                        <c:v>45012</c:v>
                      </c:pt>
                      <c:pt idx="5">
                        <c:v>45013</c:v>
                      </c:pt>
                      <c:pt idx="6">
                        <c:v>45014</c:v>
                      </c:pt>
                      <c:pt idx="7">
                        <c:v>45015</c:v>
                      </c:pt>
                      <c:pt idx="8">
                        <c:v>45016</c:v>
                      </c:pt>
                      <c:pt idx="9">
                        <c:v>45017</c:v>
                      </c:pt>
                      <c:pt idx="10">
                        <c:v>45018</c:v>
                      </c:pt>
                    </c:numCache>
                  </c:numRef>
                </c:cat>
                <c:val>
                  <c:numRef>
                    <c:extLst xmlns:c15="http://schemas.microsoft.com/office/drawing/2012/chart">
                      <c:ext xmlns:c15="http://schemas.microsoft.com/office/drawing/2012/chart" uri="{02D57815-91ED-43cb-92C2-25804820EDAC}">
                        <c15:formulaRef>
                          <c15:sqref>Mean_Rev_Score_By_day!$R$3:$R$13</c15:sqref>
                        </c15:formulaRef>
                      </c:ext>
                    </c:extLst>
                    <c:numCache>
                      <c:formatCode>0%</c:formatCode>
                      <c:ptCount val="11"/>
                      <c:pt idx="1">
                        <c:v>0.41315092750000015</c:v>
                      </c:pt>
                      <c:pt idx="3">
                        <c:v>0.40912659617187497</c:v>
                      </c:pt>
                      <c:pt idx="4">
                        <c:v>0.47056468124109591</c:v>
                      </c:pt>
                      <c:pt idx="5">
                        <c:v>0.48234146987459764</c:v>
                      </c:pt>
                      <c:pt idx="6">
                        <c:v>0.38441177682374089</c:v>
                      </c:pt>
                      <c:pt idx="7">
                        <c:v>0.59381332176353274</c:v>
                      </c:pt>
                      <c:pt idx="8">
                        <c:v>0.40188933493571422</c:v>
                      </c:pt>
                      <c:pt idx="9">
                        <c:v>0.48718248597457625</c:v>
                      </c:pt>
                      <c:pt idx="10">
                        <c:v>0.55769187569892475</c:v>
                      </c:pt>
                    </c:numCache>
                  </c:numRef>
                </c:val>
                <c:smooth val="0"/>
                <c:extLst xmlns:c15="http://schemas.microsoft.com/office/drawing/2012/chart">
                  <c:ext xmlns:c16="http://schemas.microsoft.com/office/drawing/2014/chart" uri="{C3380CC4-5D6E-409C-BE32-E72D297353CC}">
                    <c16:uniqueId val="{00000010-8598-4383-AA5F-C4C3E896D690}"/>
                  </c:ext>
                </c:extLst>
              </c15:ser>
            </c15:filteredLineSeries>
          </c:ext>
        </c:extLst>
      </c:lineChart>
      <c:dateAx>
        <c:axId val="1454838352"/>
        <c:scaling>
          <c:orientation val="minMax"/>
          <c:max val="45018"/>
          <c:min val="4500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600" b="0" i="0" u="none" strike="noStrike" kern="1200" cap="all" spc="120" normalizeH="0" baseline="0">
                <a:solidFill>
                  <a:schemeClr val="tx1">
                    <a:lumMod val="65000"/>
                    <a:lumOff val="35000"/>
                  </a:schemeClr>
                </a:solidFill>
                <a:latin typeface="+mn-lt"/>
                <a:ea typeface="+mn-ea"/>
                <a:cs typeface="+mn-cs"/>
              </a:defRPr>
            </a:pPr>
            <a:endParaRPr lang="en-US"/>
          </a:p>
        </c:txPr>
        <c:crossAx val="1085128720"/>
        <c:crosses val="autoZero"/>
        <c:auto val="1"/>
        <c:lblOffset val="100"/>
        <c:baseTimeUnit val="days"/>
        <c:majorUnit val="5"/>
        <c:majorTimeUnit val="days"/>
      </c:dateAx>
      <c:valAx>
        <c:axId val="1085128720"/>
        <c:scaling>
          <c:orientation val="minMax"/>
          <c:max val="1"/>
        </c:scaling>
        <c:delete val="0"/>
        <c:axPos val="l"/>
        <c:majorGridlines>
          <c:spPr>
            <a:ln w="9525" cap="flat" cmpd="sng" algn="ctr">
              <a:solidFill>
                <a:schemeClr val="tx1">
                  <a:lumMod val="65000"/>
                  <a:alpha val="33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54838352"/>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Focus on </a:t>
            </a:r>
            <a:r>
              <a:rPr lang="en-US" dirty="0">
                <a:solidFill>
                  <a:srgbClr val="F826DF"/>
                </a:solidFill>
              </a:rPr>
              <a:t>Adult</a:t>
            </a:r>
            <a:r>
              <a:rPr lang="en-US" dirty="0"/>
              <a:t>, </a:t>
            </a:r>
            <a:r>
              <a:rPr lang="en-US" dirty="0">
                <a:solidFill>
                  <a:srgbClr val="C00000"/>
                </a:solidFill>
              </a:rPr>
              <a:t>Gore</a:t>
            </a:r>
            <a:r>
              <a:rPr lang="en-US" dirty="0"/>
              <a:t> (horror)</a:t>
            </a:r>
            <a:r>
              <a:rPr lang="en-US" baseline="0" dirty="0"/>
              <a:t>, </a:t>
            </a:r>
            <a:r>
              <a:rPr lang="en-US" baseline="0" dirty="0">
                <a:solidFill>
                  <a:srgbClr val="FFFF00"/>
                </a:solidFill>
              </a:rPr>
              <a:t>Strategy</a:t>
            </a:r>
            <a:r>
              <a:rPr lang="en-US" baseline="0" dirty="0"/>
              <a:t>, and </a:t>
            </a:r>
            <a:r>
              <a:rPr lang="en-US" baseline="0" dirty="0">
                <a:solidFill>
                  <a:srgbClr val="7030A0"/>
                </a:solidFill>
              </a:rPr>
              <a:t>Adventure</a:t>
            </a:r>
            <a:r>
              <a:rPr lang="en-US" baseline="0" dirty="0"/>
              <a:t> </a:t>
            </a:r>
            <a:r>
              <a:rPr lang="en-US" dirty="0"/>
              <a:t>Sentiment</a:t>
            </a:r>
            <a:r>
              <a:rPr lang="en-US" baseline="0" dirty="0"/>
              <a:t> Through a Typical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Mean_Rev_Score_By_Hour!$C$2</c:f>
              <c:strCache>
                <c:ptCount val="1"/>
                <c:pt idx="0">
                  <c:v>Adult</c:v>
                </c:pt>
              </c:strCache>
            </c:strRef>
          </c:tx>
          <c:spPr>
            <a:ln w="28575" cap="rnd">
              <a:solidFill>
                <a:srgbClr val="F826DF"/>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Mean_Rev_Score_By_Hour!$C$3:$C$26</c:f>
              <c:numCache>
                <c:formatCode>0%</c:formatCode>
                <c:ptCount val="24"/>
                <c:pt idx="0">
                  <c:v>0.32177347000000001</c:v>
                </c:pt>
                <c:pt idx="1">
                  <c:v>0.22009683999999999</c:v>
                </c:pt>
                <c:pt idx="2">
                  <c:v>0.53038288624999996</c:v>
                </c:pt>
                <c:pt idx="3">
                  <c:v>0.13452098000000001</c:v>
                </c:pt>
                <c:pt idx="4">
                  <c:v>0.24926932185714287</c:v>
                </c:pt>
                <c:pt idx="5">
                  <c:v>0.39014384066666663</c:v>
                </c:pt>
                <c:pt idx="6">
                  <c:v>0.74835080450000002</c:v>
                </c:pt>
                <c:pt idx="7">
                  <c:v>0.616009315</c:v>
                </c:pt>
                <c:pt idx="8">
                  <c:v>2.6116344500000003E-2</c:v>
                </c:pt>
                <c:pt idx="9">
                  <c:v>0.25027389666666666</c:v>
                </c:pt>
                <c:pt idx="10">
                  <c:v>0.37058582475000001</c:v>
                </c:pt>
                <c:pt idx="11">
                  <c:v>0.83636695799999994</c:v>
                </c:pt>
                <c:pt idx="12">
                  <c:v>0.41011062999999998</c:v>
                </c:pt>
                <c:pt idx="13">
                  <c:v>0.73453198850000001</c:v>
                </c:pt>
                <c:pt idx="14">
                  <c:v>0.34888005</c:v>
                </c:pt>
                <c:pt idx="15">
                  <c:v>0.22008802899999999</c:v>
                </c:pt>
                <c:pt idx="16">
                  <c:v>0.37521033987499997</c:v>
                </c:pt>
                <c:pt idx="17">
                  <c:v>0.35060649933333332</c:v>
                </c:pt>
                <c:pt idx="18">
                  <c:v>0.39903474066666672</c:v>
                </c:pt>
                <c:pt idx="19">
                  <c:v>0.57957250999999999</c:v>
                </c:pt>
                <c:pt idx="20">
                  <c:v>0.98037682000000004</c:v>
                </c:pt>
                <c:pt idx="21">
                  <c:v>3.4075910000000001E-2</c:v>
                </c:pt>
                <c:pt idx="22">
                  <c:v>4.1031255999999995E-2</c:v>
                </c:pt>
                <c:pt idx="23">
                  <c:v>0.28890627333333335</c:v>
                </c:pt>
              </c:numCache>
            </c:numRef>
          </c:val>
          <c:smooth val="0"/>
          <c:extLst>
            <c:ext xmlns:c16="http://schemas.microsoft.com/office/drawing/2014/chart" uri="{C3380CC4-5D6E-409C-BE32-E72D297353CC}">
              <c16:uniqueId val="{00000000-069C-4319-A797-30E8E33D44F9}"/>
            </c:ext>
          </c:extLst>
        </c:ser>
        <c:ser>
          <c:idx val="2"/>
          <c:order val="2"/>
          <c:tx>
            <c:strRef>
              <c:f>Mean_Rev_Score_By_Hour!$D$2</c:f>
              <c:strCache>
                <c:ptCount val="1"/>
                <c:pt idx="0">
                  <c:v>adventure</c:v>
                </c:pt>
              </c:strCache>
            </c:strRef>
          </c:tx>
          <c:spPr>
            <a:ln w="28575" cap="rnd">
              <a:solidFill>
                <a:srgbClr val="654BFF"/>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Mean_Rev_Score_By_Hour!$D$3:$D$26</c:f>
              <c:numCache>
                <c:formatCode>0%</c:formatCode>
                <c:ptCount val="24"/>
                <c:pt idx="0">
                  <c:v>0.54235717406451611</c:v>
                </c:pt>
                <c:pt idx="1">
                  <c:v>0.54344233916176476</c:v>
                </c:pt>
                <c:pt idx="2">
                  <c:v>0.62135405739999972</c:v>
                </c:pt>
                <c:pt idx="3">
                  <c:v>0.68129282716842121</c:v>
                </c:pt>
                <c:pt idx="4">
                  <c:v>0.68034678381034486</c:v>
                </c:pt>
                <c:pt idx="5">
                  <c:v>0.53573430742405037</c:v>
                </c:pt>
                <c:pt idx="6">
                  <c:v>0.61358909719545418</c:v>
                </c:pt>
                <c:pt idx="7">
                  <c:v>0.58399406419282518</c:v>
                </c:pt>
                <c:pt idx="8">
                  <c:v>0.59304686313775468</c:v>
                </c:pt>
                <c:pt idx="9">
                  <c:v>0.61918673336559182</c:v>
                </c:pt>
                <c:pt idx="10">
                  <c:v>0.53364545373480676</c:v>
                </c:pt>
                <c:pt idx="11">
                  <c:v>0.62811779196500017</c:v>
                </c:pt>
                <c:pt idx="12">
                  <c:v>0.59700514612234068</c:v>
                </c:pt>
                <c:pt idx="13">
                  <c:v>0.60457673665131617</c:v>
                </c:pt>
                <c:pt idx="14">
                  <c:v>0.57726640945977026</c:v>
                </c:pt>
                <c:pt idx="15">
                  <c:v>0.59036683826436753</c:v>
                </c:pt>
                <c:pt idx="16">
                  <c:v>0.61502117831843572</c:v>
                </c:pt>
                <c:pt idx="17">
                  <c:v>0.60895784802777753</c:v>
                </c:pt>
                <c:pt idx="18">
                  <c:v>0.59073884678947375</c:v>
                </c:pt>
                <c:pt idx="19">
                  <c:v>0.67310287171199956</c:v>
                </c:pt>
                <c:pt idx="20">
                  <c:v>0.57378570965517239</c:v>
                </c:pt>
                <c:pt idx="21">
                  <c:v>0.60483915058558568</c:v>
                </c:pt>
                <c:pt idx="22">
                  <c:v>0.46832947431081084</c:v>
                </c:pt>
                <c:pt idx="23">
                  <c:v>0.55921124102898567</c:v>
                </c:pt>
              </c:numCache>
            </c:numRef>
          </c:val>
          <c:smooth val="0"/>
          <c:extLst>
            <c:ext xmlns:c16="http://schemas.microsoft.com/office/drawing/2014/chart" uri="{C3380CC4-5D6E-409C-BE32-E72D297353CC}">
              <c16:uniqueId val="{00000001-069C-4319-A797-30E8E33D44F9}"/>
            </c:ext>
          </c:extLst>
        </c:ser>
        <c:ser>
          <c:idx val="7"/>
          <c:order val="7"/>
          <c:tx>
            <c:strRef>
              <c:f>Mean_Rev_Score_By_Hour!$I$2</c:f>
              <c:strCache>
                <c:ptCount val="1"/>
                <c:pt idx="0">
                  <c:v>gore</c:v>
                </c:pt>
              </c:strCache>
            </c:strRef>
          </c:tx>
          <c:spPr>
            <a:ln w="28575" cap="rnd">
              <a:solidFill>
                <a:srgbClr val="9C1010"/>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Mean_Rev_Score_By_Hour!$I$3:$I$26</c:f>
              <c:numCache>
                <c:formatCode>0%</c:formatCode>
                <c:ptCount val="24"/>
                <c:pt idx="0">
                  <c:v>0.57793771050000009</c:v>
                </c:pt>
                <c:pt idx="1">
                  <c:v>0.30931906387499997</c:v>
                </c:pt>
                <c:pt idx="2">
                  <c:v>0.40847141840000001</c:v>
                </c:pt>
                <c:pt idx="3">
                  <c:v>0.42501574225000005</c:v>
                </c:pt>
                <c:pt idx="4">
                  <c:v>0.51073206517647063</c:v>
                </c:pt>
                <c:pt idx="5">
                  <c:v>0.4980983674482759</c:v>
                </c:pt>
                <c:pt idx="6">
                  <c:v>0.5178353680270269</c:v>
                </c:pt>
                <c:pt idx="7">
                  <c:v>0.52267829946153854</c:v>
                </c:pt>
                <c:pt idx="8">
                  <c:v>0.65664146415151503</c:v>
                </c:pt>
                <c:pt idx="9">
                  <c:v>0.52859244893333346</c:v>
                </c:pt>
                <c:pt idx="10">
                  <c:v>0.52098541149999988</c:v>
                </c:pt>
                <c:pt idx="11">
                  <c:v>0.49105030372413794</c:v>
                </c:pt>
                <c:pt idx="12">
                  <c:v>0.52410866221428576</c:v>
                </c:pt>
                <c:pt idx="13">
                  <c:v>0.36418748321739125</c:v>
                </c:pt>
                <c:pt idx="14">
                  <c:v>0.66624970100000003</c:v>
                </c:pt>
                <c:pt idx="15">
                  <c:v>0.45969341041379319</c:v>
                </c:pt>
                <c:pt idx="16">
                  <c:v>0.53199209019230775</c:v>
                </c:pt>
                <c:pt idx="17">
                  <c:v>0.47708949</c:v>
                </c:pt>
                <c:pt idx="18">
                  <c:v>0.5200867432307692</c:v>
                </c:pt>
                <c:pt idx="19">
                  <c:v>0.54907859960869565</c:v>
                </c:pt>
                <c:pt idx="20">
                  <c:v>0.54270939799999995</c:v>
                </c:pt>
                <c:pt idx="21">
                  <c:v>0.62095174949999987</c:v>
                </c:pt>
                <c:pt idx="22">
                  <c:v>0.66466647672727275</c:v>
                </c:pt>
                <c:pt idx="23">
                  <c:v>0.43932335499999997</c:v>
                </c:pt>
              </c:numCache>
            </c:numRef>
          </c:val>
          <c:smooth val="0"/>
          <c:extLst>
            <c:ext xmlns:c16="http://schemas.microsoft.com/office/drawing/2014/chart" uri="{C3380CC4-5D6E-409C-BE32-E72D297353CC}">
              <c16:uniqueId val="{00000002-069C-4319-A797-30E8E33D44F9}"/>
            </c:ext>
          </c:extLst>
        </c:ser>
        <c:ser>
          <c:idx val="15"/>
          <c:order val="15"/>
          <c:tx>
            <c:strRef>
              <c:f>Mean_Rev_Score_By_Hour!$Q$2</c:f>
              <c:strCache>
                <c:ptCount val="1"/>
                <c:pt idx="0">
                  <c:v>strategy</c:v>
                </c:pt>
              </c:strCache>
            </c:strRef>
          </c:tx>
          <c:spPr>
            <a:ln w="28575" cap="rnd">
              <a:solidFill>
                <a:srgbClr val="FFCD33"/>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Mean_Rev_Score_By_Hour!$Q$3:$Q$26</c:f>
              <c:numCache>
                <c:formatCode>0%</c:formatCode>
                <c:ptCount val="24"/>
                <c:pt idx="0">
                  <c:v>0.6094963855263158</c:v>
                </c:pt>
                <c:pt idx="1">
                  <c:v>0.54210678508695653</c:v>
                </c:pt>
                <c:pt idx="2">
                  <c:v>0.66273952580769224</c:v>
                </c:pt>
                <c:pt idx="3">
                  <c:v>0.692942382448276</c:v>
                </c:pt>
                <c:pt idx="4">
                  <c:v>0.68030451383720913</c:v>
                </c:pt>
                <c:pt idx="5">
                  <c:v>0.64440786448936149</c:v>
                </c:pt>
                <c:pt idx="6">
                  <c:v>0.70451984842105253</c:v>
                </c:pt>
                <c:pt idx="7">
                  <c:v>0.69455853446551741</c:v>
                </c:pt>
                <c:pt idx="8">
                  <c:v>0.59435848944594594</c:v>
                </c:pt>
                <c:pt idx="9">
                  <c:v>0.66697138510000009</c:v>
                </c:pt>
                <c:pt idx="10">
                  <c:v>0.62535366367164147</c:v>
                </c:pt>
                <c:pt idx="11">
                  <c:v>0.57467478017021278</c:v>
                </c:pt>
                <c:pt idx="12">
                  <c:v>0.60299187804545462</c:v>
                </c:pt>
                <c:pt idx="13">
                  <c:v>0.69400417434375006</c:v>
                </c:pt>
                <c:pt idx="14">
                  <c:v>0.57895022385999995</c:v>
                </c:pt>
                <c:pt idx="15">
                  <c:v>0.56925974217500008</c:v>
                </c:pt>
                <c:pt idx="16">
                  <c:v>0.593895242734375</c:v>
                </c:pt>
                <c:pt idx="17">
                  <c:v>0.54298811976923089</c:v>
                </c:pt>
                <c:pt idx="18">
                  <c:v>0.53893029667441861</c:v>
                </c:pt>
                <c:pt idx="19">
                  <c:v>0.5569831595000001</c:v>
                </c:pt>
                <c:pt idx="20">
                  <c:v>0.57044633446428583</c:v>
                </c:pt>
                <c:pt idx="21">
                  <c:v>0.53774035538095233</c:v>
                </c:pt>
                <c:pt idx="22">
                  <c:v>0.47226674028571419</c:v>
                </c:pt>
                <c:pt idx="23">
                  <c:v>0.54897919279999985</c:v>
                </c:pt>
              </c:numCache>
            </c:numRef>
          </c:val>
          <c:smooth val="0"/>
          <c:extLst>
            <c:ext xmlns:c16="http://schemas.microsoft.com/office/drawing/2014/chart" uri="{C3380CC4-5D6E-409C-BE32-E72D297353CC}">
              <c16:uniqueId val="{00000003-069C-4319-A797-30E8E33D44F9}"/>
            </c:ext>
          </c:extLst>
        </c:ser>
        <c:dLbls>
          <c:showLegendKey val="0"/>
          <c:showVal val="0"/>
          <c:showCatName val="0"/>
          <c:showSerName val="0"/>
          <c:showPercent val="0"/>
          <c:showBubbleSize val="0"/>
        </c:dLbls>
        <c:smooth val="0"/>
        <c:axId val="1444704720"/>
        <c:axId val="2058516656"/>
        <c:extLst>
          <c:ext xmlns:c15="http://schemas.microsoft.com/office/drawing/2012/chart" uri="{02D57815-91ED-43cb-92C2-25804820EDAC}">
            <c15:filteredLineSeries>
              <c15:ser>
                <c:idx val="0"/>
                <c:order val="0"/>
                <c:tx>
                  <c:strRef>
                    <c:extLst>
                      <c:ext uri="{02D57815-91ED-43cb-92C2-25804820EDAC}">
                        <c15:formulaRef>
                          <c15:sqref>Mean_Rev_Score_By_Hour!$B$2</c15:sqref>
                        </c15:formulaRef>
                      </c:ext>
                    </c:extLst>
                    <c:strCache>
                      <c:ptCount val="1"/>
                      <c:pt idx="0">
                        <c:v>action</c:v>
                      </c:pt>
                    </c:strCache>
                  </c:strRef>
                </c:tx>
                <c:spPr>
                  <a:ln w="28575" cap="rnd">
                    <a:solidFill>
                      <a:schemeClr val="accent1"/>
                    </a:solidFill>
                    <a:round/>
                  </a:ln>
                  <a:effectLst/>
                </c:spPr>
                <c:marker>
                  <c:symbol val="none"/>
                </c:marker>
                <c:cat>
                  <c:strRef>
                    <c:extLst>
                      <c:ex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c:ext uri="{02D57815-91ED-43cb-92C2-25804820EDAC}">
                        <c15:formulaRef>
                          <c15:sqref>Mean_Rev_Score_By_Hour!$B$3:$B$26</c15:sqref>
                        </c15:formulaRef>
                      </c:ext>
                    </c:extLst>
                    <c:numCache>
                      <c:formatCode>0%</c:formatCode>
                      <c:ptCount val="24"/>
                      <c:pt idx="0">
                        <c:v>0.51782600020551361</c:v>
                      </c:pt>
                      <c:pt idx="1">
                        <c:v>0.52533573846315806</c:v>
                      </c:pt>
                      <c:pt idx="2">
                        <c:v>0.47177749247869716</c:v>
                      </c:pt>
                      <c:pt idx="3">
                        <c:v>0.51668938415270949</c:v>
                      </c:pt>
                      <c:pt idx="4">
                        <c:v>0.51708340772847738</c:v>
                      </c:pt>
                      <c:pt idx="5">
                        <c:v>0.50157274000794794</c:v>
                      </c:pt>
                      <c:pt idx="6">
                        <c:v>0.49143951250156159</c:v>
                      </c:pt>
                      <c:pt idx="7">
                        <c:v>0.50164043260927149</c:v>
                      </c:pt>
                      <c:pt idx="8">
                        <c:v>0.50431893082088164</c:v>
                      </c:pt>
                      <c:pt idx="9">
                        <c:v>0.52745656169677468</c:v>
                      </c:pt>
                      <c:pt idx="10">
                        <c:v>0.51028378006625896</c:v>
                      </c:pt>
                      <c:pt idx="11">
                        <c:v>0.50636264699083489</c:v>
                      </c:pt>
                      <c:pt idx="12">
                        <c:v>0.51564121214940084</c:v>
                      </c:pt>
                      <c:pt idx="13">
                        <c:v>0.51994158887533537</c:v>
                      </c:pt>
                      <c:pt idx="14">
                        <c:v>0.53773341694860366</c:v>
                      </c:pt>
                      <c:pt idx="15">
                        <c:v>0.5185605279915142</c:v>
                      </c:pt>
                      <c:pt idx="16">
                        <c:v>0.50552719728214301</c:v>
                      </c:pt>
                      <c:pt idx="17">
                        <c:v>0.53640870083939829</c:v>
                      </c:pt>
                      <c:pt idx="18">
                        <c:v>0.5190528610749322</c:v>
                      </c:pt>
                      <c:pt idx="19">
                        <c:v>0.53663891127375896</c:v>
                      </c:pt>
                      <c:pt idx="20">
                        <c:v>0.54451178851253856</c:v>
                      </c:pt>
                      <c:pt idx="21">
                        <c:v>0.5611895820901962</c:v>
                      </c:pt>
                      <c:pt idx="22">
                        <c:v>0.50196751410772833</c:v>
                      </c:pt>
                      <c:pt idx="23">
                        <c:v>0.5269364873691933</c:v>
                      </c:pt>
                    </c:numCache>
                  </c:numRef>
                </c:val>
                <c:smooth val="0"/>
                <c:extLst>
                  <c:ext xmlns:c16="http://schemas.microsoft.com/office/drawing/2014/chart" uri="{C3380CC4-5D6E-409C-BE32-E72D297353CC}">
                    <c16:uniqueId val="{00000004-069C-4319-A797-30E8E33D44F9}"/>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Mean_Rev_Score_By_Hour!$E$2</c15:sqref>
                        </c15:formulaRef>
                      </c:ext>
                    </c:extLst>
                    <c:strCache>
                      <c:ptCount val="1"/>
                      <c:pt idx="0">
                        <c:v>casual</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Mean_Rev_Score_By_Hour!$E$3:$E$26</c15:sqref>
                        </c15:formulaRef>
                      </c:ext>
                    </c:extLst>
                    <c:numCache>
                      <c:formatCode>General</c:formatCode>
                      <c:ptCount val="24"/>
                      <c:pt idx="6" formatCode="0%">
                        <c:v>0.99568579999999995</c:v>
                      </c:pt>
                    </c:numCache>
                  </c:numRef>
                </c:val>
                <c:smooth val="0"/>
                <c:extLst xmlns:c15="http://schemas.microsoft.com/office/drawing/2012/chart">
                  <c:ext xmlns:c16="http://schemas.microsoft.com/office/drawing/2014/chart" uri="{C3380CC4-5D6E-409C-BE32-E72D297353CC}">
                    <c16:uniqueId val="{00000005-069C-4319-A797-30E8E33D44F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Mean_Rev_Score_By_Hour!$F$2</c15:sqref>
                        </c15:formulaRef>
                      </c:ext>
                    </c:extLst>
                    <c:strCache>
                      <c:ptCount val="1"/>
                      <c:pt idx="0">
                        <c:v>early access</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Mean_Rev_Score_By_Hour!$F$3:$F$26</c15:sqref>
                        </c15:formulaRef>
                      </c:ext>
                    </c:extLst>
                    <c:numCache>
                      <c:formatCode>0%</c:formatCode>
                      <c:ptCount val="24"/>
                      <c:pt idx="1">
                        <c:v>6.8267999999999996E-4</c:v>
                      </c:pt>
                      <c:pt idx="3">
                        <c:v>1.9386905999999999E-2</c:v>
                      </c:pt>
                      <c:pt idx="17">
                        <c:v>3.4430429999999998E-3</c:v>
                      </c:pt>
                      <c:pt idx="19">
                        <c:v>0.20811080000000001</c:v>
                      </c:pt>
                    </c:numCache>
                  </c:numRef>
                </c:val>
                <c:smooth val="0"/>
                <c:extLst xmlns:c15="http://schemas.microsoft.com/office/drawing/2012/chart">
                  <c:ext xmlns:c16="http://schemas.microsoft.com/office/drawing/2014/chart" uri="{C3380CC4-5D6E-409C-BE32-E72D297353CC}">
                    <c16:uniqueId val="{00000006-069C-4319-A797-30E8E33D44F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Mean_Rev_Score_By_Hour!$G$2</c15:sqref>
                        </c15:formulaRef>
                      </c:ext>
                    </c:extLst>
                    <c:strCache>
                      <c:ptCount val="1"/>
                      <c:pt idx="0">
                        <c:v>education</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Mean_Rev_Score_By_Hour!$G$3:$G$26</c15:sqref>
                        </c15:formulaRef>
                      </c:ext>
                    </c:extLst>
                    <c:numCache>
                      <c:formatCode>0%</c:formatCode>
                      <c:ptCount val="24"/>
                      <c:pt idx="0">
                        <c:v>0.28732316888888887</c:v>
                      </c:pt>
                      <c:pt idx="1">
                        <c:v>0.21547829896296289</c:v>
                      </c:pt>
                      <c:pt idx="2">
                        <c:v>0.31428897730232569</c:v>
                      </c:pt>
                      <c:pt idx="3">
                        <c:v>0.3551076728529412</c:v>
                      </c:pt>
                      <c:pt idx="4">
                        <c:v>0.24899729334615389</c:v>
                      </c:pt>
                      <c:pt idx="5">
                        <c:v>0.43607835819047613</c:v>
                      </c:pt>
                      <c:pt idx="6">
                        <c:v>0.34201398012500001</c:v>
                      </c:pt>
                      <c:pt idx="7">
                        <c:v>0.29734598155319142</c:v>
                      </c:pt>
                      <c:pt idx="8">
                        <c:v>0.26865402053846166</c:v>
                      </c:pt>
                      <c:pt idx="9">
                        <c:v>0.34411372951764707</c:v>
                      </c:pt>
                      <c:pt idx="10">
                        <c:v>0.34027175489999989</c:v>
                      </c:pt>
                      <c:pt idx="11">
                        <c:v>0.36638898954878046</c:v>
                      </c:pt>
                      <c:pt idx="12">
                        <c:v>0.36876594699999993</c:v>
                      </c:pt>
                      <c:pt idx="13">
                        <c:v>0.22862654658208947</c:v>
                      </c:pt>
                      <c:pt idx="14">
                        <c:v>0.29352018435087718</c:v>
                      </c:pt>
                      <c:pt idx="15">
                        <c:v>0.17096852321052627</c:v>
                      </c:pt>
                      <c:pt idx="16">
                        <c:v>0.35563721230645157</c:v>
                      </c:pt>
                      <c:pt idx="17">
                        <c:v>0.29776981044680867</c:v>
                      </c:pt>
                      <c:pt idx="18">
                        <c:v>0.28344969829268291</c:v>
                      </c:pt>
                      <c:pt idx="19">
                        <c:v>0.2887694596</c:v>
                      </c:pt>
                      <c:pt idx="20">
                        <c:v>0.35833598552631579</c:v>
                      </c:pt>
                      <c:pt idx="21">
                        <c:v>0.27713643107894742</c:v>
                      </c:pt>
                      <c:pt idx="22">
                        <c:v>0.3615385155555555</c:v>
                      </c:pt>
                      <c:pt idx="23">
                        <c:v>0.34568466263636372</c:v>
                      </c:pt>
                    </c:numCache>
                  </c:numRef>
                </c:val>
                <c:smooth val="0"/>
                <c:extLst xmlns:c15="http://schemas.microsoft.com/office/drawing/2012/chart">
                  <c:ext xmlns:c16="http://schemas.microsoft.com/office/drawing/2014/chart" uri="{C3380CC4-5D6E-409C-BE32-E72D297353CC}">
                    <c16:uniqueId val="{00000007-069C-4319-A797-30E8E33D44F9}"/>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Mean_Rev_Score_By_Hour!$H$2</c15:sqref>
                        </c15:formulaRef>
                      </c:ext>
                    </c:extLst>
                    <c:strCache>
                      <c:ptCount val="1"/>
                      <c:pt idx="0">
                        <c:v>free to play</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Mean_Rev_Score_By_Hour!$H$3:$H$26</c15:sqref>
                        </c15:formulaRef>
                      </c:ext>
                    </c:extLst>
                    <c:numCache>
                      <c:formatCode>0%</c:formatCode>
                      <c:ptCount val="24"/>
                      <c:pt idx="0">
                        <c:v>0.56976249683636371</c:v>
                      </c:pt>
                      <c:pt idx="1">
                        <c:v>0.504417303365854</c:v>
                      </c:pt>
                      <c:pt idx="2">
                        <c:v>0.49896738096347004</c:v>
                      </c:pt>
                      <c:pt idx="3">
                        <c:v>0.48935994514254899</c:v>
                      </c:pt>
                      <c:pt idx="4">
                        <c:v>0.4921067155712075</c:v>
                      </c:pt>
                      <c:pt idx="5">
                        <c:v>0.494459112705251</c:v>
                      </c:pt>
                      <c:pt idx="6">
                        <c:v>0.50385800772789091</c:v>
                      </c:pt>
                      <c:pt idx="7">
                        <c:v>0.4830796235784478</c:v>
                      </c:pt>
                      <c:pt idx="8">
                        <c:v>0.51729159074714659</c:v>
                      </c:pt>
                      <c:pt idx="9">
                        <c:v>0.52119565446084659</c:v>
                      </c:pt>
                      <c:pt idx="10">
                        <c:v>0.51853358828922025</c:v>
                      </c:pt>
                      <c:pt idx="11">
                        <c:v>0.51456651394619723</c:v>
                      </c:pt>
                      <c:pt idx="12">
                        <c:v>0.50317807718816121</c:v>
                      </c:pt>
                      <c:pt idx="13">
                        <c:v>0.48285973773518737</c:v>
                      </c:pt>
                      <c:pt idx="14">
                        <c:v>0.53444896129385044</c:v>
                      </c:pt>
                      <c:pt idx="15">
                        <c:v>0.52774673326689991</c:v>
                      </c:pt>
                      <c:pt idx="16">
                        <c:v>0.5283897543817262</c:v>
                      </c:pt>
                      <c:pt idx="17">
                        <c:v>0.50553934812847912</c:v>
                      </c:pt>
                      <c:pt idx="18">
                        <c:v>0.53032216068019711</c:v>
                      </c:pt>
                      <c:pt idx="19">
                        <c:v>0.5364361036295362</c:v>
                      </c:pt>
                      <c:pt idx="20">
                        <c:v>0.50921832893504548</c:v>
                      </c:pt>
                      <c:pt idx="21">
                        <c:v>0.53325731565742207</c:v>
                      </c:pt>
                      <c:pt idx="22">
                        <c:v>0.50337513845000026</c:v>
                      </c:pt>
                      <c:pt idx="23">
                        <c:v>0.49377583429484545</c:v>
                      </c:pt>
                    </c:numCache>
                  </c:numRef>
                </c:val>
                <c:smooth val="0"/>
                <c:extLst xmlns:c15="http://schemas.microsoft.com/office/drawing/2012/chart">
                  <c:ext xmlns:c16="http://schemas.microsoft.com/office/drawing/2014/chart" uri="{C3380CC4-5D6E-409C-BE32-E72D297353CC}">
                    <c16:uniqueId val="{00000008-069C-4319-A797-30E8E33D44F9}"/>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Mean_Rev_Score_By_Hour!$J$2</c15:sqref>
                        </c15:formulaRef>
                      </c:ext>
                    </c:extLst>
                    <c:strCache>
                      <c:ptCount val="1"/>
                      <c:pt idx="0">
                        <c:v>indie</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Mean_Rev_Score_By_Hour!$J$3:$J$26</c15:sqref>
                        </c15:formulaRef>
                      </c:ext>
                    </c:extLst>
                    <c:numCache>
                      <c:formatCode>0%</c:formatCode>
                      <c:ptCount val="24"/>
                      <c:pt idx="0">
                        <c:v>0.57366363811864396</c:v>
                      </c:pt>
                      <c:pt idx="1">
                        <c:v>0.61290586204672903</c:v>
                      </c:pt>
                      <c:pt idx="2">
                        <c:v>0.59685072579464304</c:v>
                      </c:pt>
                      <c:pt idx="3">
                        <c:v>0.59153920197345133</c:v>
                      </c:pt>
                      <c:pt idx="4">
                        <c:v>0.61518516926900579</c:v>
                      </c:pt>
                      <c:pt idx="5">
                        <c:v>0.59437237875115212</c:v>
                      </c:pt>
                      <c:pt idx="6">
                        <c:v>0.5834277397698111</c:v>
                      </c:pt>
                      <c:pt idx="7">
                        <c:v>0.60748252513333267</c:v>
                      </c:pt>
                      <c:pt idx="8">
                        <c:v>0.61549639505536291</c:v>
                      </c:pt>
                      <c:pt idx="9">
                        <c:v>0.5897882955489504</c:v>
                      </c:pt>
                      <c:pt idx="10">
                        <c:v>0.59271830754545485</c:v>
                      </c:pt>
                      <c:pt idx="11">
                        <c:v>0.62251911451546393</c:v>
                      </c:pt>
                      <c:pt idx="12">
                        <c:v>0.5815664886206896</c:v>
                      </c:pt>
                      <c:pt idx="13">
                        <c:v>0.59273715378666647</c:v>
                      </c:pt>
                      <c:pt idx="14">
                        <c:v>0.61205306572340423</c:v>
                      </c:pt>
                      <c:pt idx="15">
                        <c:v>0.5968857789825327</c:v>
                      </c:pt>
                      <c:pt idx="16">
                        <c:v>0.60904282961977152</c:v>
                      </c:pt>
                      <c:pt idx="17">
                        <c:v>0.58923635214682535</c:v>
                      </c:pt>
                      <c:pt idx="18">
                        <c:v>0.55110227969199987</c:v>
                      </c:pt>
                      <c:pt idx="19">
                        <c:v>0.60304190082790721</c:v>
                      </c:pt>
                      <c:pt idx="20">
                        <c:v>0.62070869744339618</c:v>
                      </c:pt>
                      <c:pt idx="21">
                        <c:v>0.54617865805357102</c:v>
                      </c:pt>
                      <c:pt idx="22">
                        <c:v>0.5619405089398497</c:v>
                      </c:pt>
                      <c:pt idx="23">
                        <c:v>0.58949227649230751</c:v>
                      </c:pt>
                    </c:numCache>
                  </c:numRef>
                </c:val>
                <c:smooth val="0"/>
                <c:extLst xmlns:c15="http://schemas.microsoft.com/office/drawing/2012/chart">
                  <c:ext xmlns:c16="http://schemas.microsoft.com/office/drawing/2014/chart" uri="{C3380CC4-5D6E-409C-BE32-E72D297353CC}">
                    <c16:uniqueId val="{00000009-069C-4319-A797-30E8E33D44F9}"/>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Mean_Rev_Score_By_Hour!$K$2</c15:sqref>
                        </c15:formulaRef>
                      </c:ext>
                    </c:extLst>
                    <c:strCache>
                      <c:ptCount val="1"/>
                      <c:pt idx="0">
                        <c:v>massively multiplayer</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Mean_Rev_Score_By_Hour!$K$3:$K$26</c15:sqref>
                        </c15:formulaRef>
                      </c:ext>
                    </c:extLst>
                    <c:numCache>
                      <c:formatCode>0%</c:formatCode>
                      <c:ptCount val="24"/>
                      <c:pt idx="0">
                        <c:v>0.36422541474285713</c:v>
                      </c:pt>
                      <c:pt idx="1">
                        <c:v>0.36722625403636366</c:v>
                      </c:pt>
                      <c:pt idx="2">
                        <c:v>0.38263527566666666</c:v>
                      </c:pt>
                      <c:pt idx="3">
                        <c:v>0.38675270108571436</c:v>
                      </c:pt>
                      <c:pt idx="4">
                        <c:v>0.40695341051111111</c:v>
                      </c:pt>
                      <c:pt idx="5">
                        <c:v>0.43558687697852783</c:v>
                      </c:pt>
                      <c:pt idx="6">
                        <c:v>0.3934266307054794</c:v>
                      </c:pt>
                      <c:pt idx="7">
                        <c:v>0.38173921894843454</c:v>
                      </c:pt>
                      <c:pt idx="8">
                        <c:v>0.43016789498803853</c:v>
                      </c:pt>
                      <c:pt idx="9">
                        <c:v>0.41933205000255741</c:v>
                      </c:pt>
                      <c:pt idx="10">
                        <c:v>0.35317858208274233</c:v>
                      </c:pt>
                      <c:pt idx="11">
                        <c:v>0.36979395250000019</c:v>
                      </c:pt>
                      <c:pt idx="12">
                        <c:v>0.40791699288431837</c:v>
                      </c:pt>
                      <c:pt idx="13">
                        <c:v>0.40178529868719204</c:v>
                      </c:pt>
                      <c:pt idx="14">
                        <c:v>0.37462442296759224</c:v>
                      </c:pt>
                      <c:pt idx="15">
                        <c:v>0.3721230230241544</c:v>
                      </c:pt>
                      <c:pt idx="16">
                        <c:v>0.36913154026666656</c:v>
                      </c:pt>
                      <c:pt idx="17">
                        <c:v>0.40791925345913455</c:v>
                      </c:pt>
                      <c:pt idx="18">
                        <c:v>0.36730867681250012</c:v>
                      </c:pt>
                      <c:pt idx="19">
                        <c:v>0.36424461090368276</c:v>
                      </c:pt>
                      <c:pt idx="20">
                        <c:v>0.34569409524579114</c:v>
                      </c:pt>
                      <c:pt idx="21">
                        <c:v>0.36520386179148945</c:v>
                      </c:pt>
                      <c:pt idx="22">
                        <c:v>0.4083790529700857</c:v>
                      </c:pt>
                      <c:pt idx="23">
                        <c:v>0.36508593114553989</c:v>
                      </c:pt>
                    </c:numCache>
                  </c:numRef>
                </c:val>
                <c:smooth val="0"/>
                <c:extLst xmlns:c15="http://schemas.microsoft.com/office/drawing/2012/chart">
                  <c:ext xmlns:c16="http://schemas.microsoft.com/office/drawing/2014/chart" uri="{C3380CC4-5D6E-409C-BE32-E72D297353CC}">
                    <c16:uniqueId val="{0000000A-069C-4319-A797-30E8E33D44F9}"/>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Mean_Rev_Score_By_Hour!$L$2</c15:sqref>
                        </c15:formulaRef>
                      </c:ext>
                    </c:extLst>
                    <c:strCache>
                      <c:ptCount val="1"/>
                      <c:pt idx="0">
                        <c:v>other(non-gaming)</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Mean_Rev_Score_By_Hour!$L$3:$L$26</c15:sqref>
                        </c15:formulaRef>
                      </c:ext>
                    </c:extLst>
                    <c:numCache>
                      <c:formatCode>0%</c:formatCode>
                      <c:ptCount val="24"/>
                      <c:pt idx="0">
                        <c:v>0.49731982618604659</c:v>
                      </c:pt>
                      <c:pt idx="1">
                        <c:v>0.44659142032352939</c:v>
                      </c:pt>
                      <c:pt idx="2">
                        <c:v>0.32261220297872339</c:v>
                      </c:pt>
                      <c:pt idx="3">
                        <c:v>0.36785059257575758</c:v>
                      </c:pt>
                      <c:pt idx="4">
                        <c:v>0.45374194138775514</c:v>
                      </c:pt>
                      <c:pt idx="5">
                        <c:v>0.4612651315789475</c:v>
                      </c:pt>
                      <c:pt idx="6">
                        <c:v>0.48164243607070695</c:v>
                      </c:pt>
                      <c:pt idx="7">
                        <c:v>0.38458680212371132</c:v>
                      </c:pt>
                      <c:pt idx="8">
                        <c:v>0.44985036579824578</c:v>
                      </c:pt>
                      <c:pt idx="9">
                        <c:v>0.4639479066770833</c:v>
                      </c:pt>
                      <c:pt idx="10">
                        <c:v>0.46841542190677948</c:v>
                      </c:pt>
                      <c:pt idx="11">
                        <c:v>0.50253785353061253</c:v>
                      </c:pt>
                      <c:pt idx="12">
                        <c:v>0.50697136320987635</c:v>
                      </c:pt>
                      <c:pt idx="13">
                        <c:v>0.47492650105263151</c:v>
                      </c:pt>
                      <c:pt idx="14">
                        <c:v>0.48977480628378384</c:v>
                      </c:pt>
                      <c:pt idx="15">
                        <c:v>0.51057890375949366</c:v>
                      </c:pt>
                      <c:pt idx="16">
                        <c:v>0.4623313219750001</c:v>
                      </c:pt>
                      <c:pt idx="17">
                        <c:v>0.50825719651851864</c:v>
                      </c:pt>
                      <c:pt idx="18">
                        <c:v>0.55659685206249998</c:v>
                      </c:pt>
                      <c:pt idx="19">
                        <c:v>0.39823923149999996</c:v>
                      </c:pt>
                      <c:pt idx="20">
                        <c:v>0.3562965560000001</c:v>
                      </c:pt>
                      <c:pt idx="21">
                        <c:v>0.44533128874999994</c:v>
                      </c:pt>
                      <c:pt idx="22">
                        <c:v>0.49855977196000006</c:v>
                      </c:pt>
                      <c:pt idx="23">
                        <c:v>0.42181553682222217</c:v>
                      </c:pt>
                    </c:numCache>
                  </c:numRef>
                </c:val>
                <c:smooth val="0"/>
                <c:extLst xmlns:c15="http://schemas.microsoft.com/office/drawing/2012/chart">
                  <c:ext xmlns:c16="http://schemas.microsoft.com/office/drawing/2014/chart" uri="{C3380CC4-5D6E-409C-BE32-E72D297353CC}">
                    <c16:uniqueId val="{0000000B-069C-4319-A797-30E8E33D44F9}"/>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Mean_Rev_Score_By_Hour!$M$2</c15:sqref>
                        </c15:formulaRef>
                      </c:ext>
                    </c:extLst>
                    <c:strCache>
                      <c:ptCount val="1"/>
                      <c:pt idx="0">
                        <c:v>racing</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Mean_Rev_Score_By_Hour!$M$3:$M$26</c15:sqref>
                        </c15:formulaRef>
                      </c:ext>
                    </c:extLst>
                    <c:numCache>
                      <c:formatCode>0%</c:formatCode>
                      <c:ptCount val="24"/>
                      <c:pt idx="0">
                        <c:v>0.45800437608212574</c:v>
                      </c:pt>
                      <c:pt idx="1">
                        <c:v>0.4661290918872551</c:v>
                      </c:pt>
                      <c:pt idx="2">
                        <c:v>0.44685669928804339</c:v>
                      </c:pt>
                      <c:pt idx="3">
                        <c:v>0.4653718500793651</c:v>
                      </c:pt>
                      <c:pt idx="4">
                        <c:v>0.49665300660439587</c:v>
                      </c:pt>
                      <c:pt idx="5">
                        <c:v>0.50687918752108507</c:v>
                      </c:pt>
                      <c:pt idx="6">
                        <c:v>0.45793833577215204</c:v>
                      </c:pt>
                      <c:pt idx="7">
                        <c:v>0.45814529033399604</c:v>
                      </c:pt>
                      <c:pt idx="8">
                        <c:v>0.46345840534029181</c:v>
                      </c:pt>
                      <c:pt idx="9">
                        <c:v>0.47121917293933063</c:v>
                      </c:pt>
                      <c:pt idx="10">
                        <c:v>0.48410000538260844</c:v>
                      </c:pt>
                      <c:pt idx="11">
                        <c:v>0.50659232067472504</c:v>
                      </c:pt>
                      <c:pt idx="12">
                        <c:v>0.47652190291810353</c:v>
                      </c:pt>
                      <c:pt idx="13">
                        <c:v>0.45454538637906994</c:v>
                      </c:pt>
                      <c:pt idx="14">
                        <c:v>0.50330933994321003</c:v>
                      </c:pt>
                      <c:pt idx="15">
                        <c:v>0.49707016180378261</c:v>
                      </c:pt>
                      <c:pt idx="16">
                        <c:v>0.50602842849285679</c:v>
                      </c:pt>
                      <c:pt idx="17">
                        <c:v>0.46963414065938858</c:v>
                      </c:pt>
                      <c:pt idx="18">
                        <c:v>0.48917789696042213</c:v>
                      </c:pt>
                      <c:pt idx="19">
                        <c:v>0.46927603404191559</c:v>
                      </c:pt>
                      <c:pt idx="20">
                        <c:v>0.48505495462587417</c:v>
                      </c:pt>
                      <c:pt idx="21">
                        <c:v>0.52672669451470555</c:v>
                      </c:pt>
                      <c:pt idx="22">
                        <c:v>0.42645033352336464</c:v>
                      </c:pt>
                      <c:pt idx="23">
                        <c:v>0.48991368494202908</c:v>
                      </c:pt>
                    </c:numCache>
                  </c:numRef>
                </c:val>
                <c:smooth val="0"/>
                <c:extLst xmlns:c15="http://schemas.microsoft.com/office/drawing/2012/chart">
                  <c:ext xmlns:c16="http://schemas.microsoft.com/office/drawing/2014/chart" uri="{C3380CC4-5D6E-409C-BE32-E72D297353CC}">
                    <c16:uniqueId val="{0000000C-069C-4319-A797-30E8E33D44F9}"/>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Mean_Rev_Score_By_Hour!$N$2</c15:sqref>
                        </c15:formulaRef>
                      </c:ext>
                    </c:extLst>
                    <c:strCache>
                      <c:ptCount val="1"/>
                      <c:pt idx="0">
                        <c:v>rpg</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Mean_Rev_Score_By_Hour!$N$3:$N$26</c15:sqref>
                        </c15:formulaRef>
                      </c:ext>
                    </c:extLst>
                    <c:numCache>
                      <c:formatCode>0%</c:formatCode>
                      <c:ptCount val="24"/>
                      <c:pt idx="0">
                        <c:v>0.58236781454926123</c:v>
                      </c:pt>
                      <c:pt idx="1">
                        <c:v>0.61752892288760797</c:v>
                      </c:pt>
                      <c:pt idx="2">
                        <c:v>0.60019928111815524</c:v>
                      </c:pt>
                      <c:pt idx="3">
                        <c:v>0.59661559894444438</c:v>
                      </c:pt>
                      <c:pt idx="4">
                        <c:v>0.63858625109825629</c:v>
                      </c:pt>
                      <c:pt idx="5">
                        <c:v>0.64345732207810524</c:v>
                      </c:pt>
                      <c:pt idx="6">
                        <c:v>0.62003553433271064</c:v>
                      </c:pt>
                      <c:pt idx="7">
                        <c:v>0.606773716302066</c:v>
                      </c:pt>
                      <c:pt idx="8">
                        <c:v>0.61738868985387318</c:v>
                      </c:pt>
                      <c:pt idx="9">
                        <c:v>0.59668300448325329</c:v>
                      </c:pt>
                      <c:pt idx="10">
                        <c:v>0.57314033112522789</c:v>
                      </c:pt>
                      <c:pt idx="11">
                        <c:v>0.59160245024289981</c:v>
                      </c:pt>
                      <c:pt idx="12">
                        <c:v>0.63912282154358946</c:v>
                      </c:pt>
                      <c:pt idx="13">
                        <c:v>0.64111029140222253</c:v>
                      </c:pt>
                      <c:pt idx="14">
                        <c:v>0.62665717667089971</c:v>
                      </c:pt>
                      <c:pt idx="15">
                        <c:v>0.60688131997261885</c:v>
                      </c:pt>
                      <c:pt idx="16">
                        <c:v>0.61551810785891659</c:v>
                      </c:pt>
                      <c:pt idx="17">
                        <c:v>0.62837099549371844</c:v>
                      </c:pt>
                      <c:pt idx="18">
                        <c:v>0.60696688790777287</c:v>
                      </c:pt>
                      <c:pt idx="19">
                        <c:v>0.61185623426246338</c:v>
                      </c:pt>
                      <c:pt idx="20">
                        <c:v>0.61058339558944297</c:v>
                      </c:pt>
                      <c:pt idx="21">
                        <c:v>0.64574425139156644</c:v>
                      </c:pt>
                      <c:pt idx="22">
                        <c:v>0.6420078990755812</c:v>
                      </c:pt>
                      <c:pt idx="23">
                        <c:v>0.60286860519999952</c:v>
                      </c:pt>
                    </c:numCache>
                  </c:numRef>
                </c:val>
                <c:smooth val="0"/>
                <c:extLst xmlns:c15="http://schemas.microsoft.com/office/drawing/2012/chart">
                  <c:ext xmlns:c16="http://schemas.microsoft.com/office/drawing/2014/chart" uri="{C3380CC4-5D6E-409C-BE32-E72D297353CC}">
                    <c16:uniqueId val="{0000000D-069C-4319-A797-30E8E33D44F9}"/>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Mean_Rev_Score_By_Hour!$O$2</c15:sqref>
                        </c15:formulaRef>
                      </c:ext>
                    </c:extLst>
                    <c:strCache>
                      <c:ptCount val="1"/>
                      <c:pt idx="0">
                        <c:v>simulation</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Mean_Rev_Score_By_Hour!$O$3:$O$26</c15:sqref>
                        </c15:formulaRef>
                      </c:ext>
                    </c:extLst>
                    <c:numCache>
                      <c:formatCode>0%</c:formatCode>
                      <c:ptCount val="24"/>
                      <c:pt idx="0">
                        <c:v>0.4034428182378853</c:v>
                      </c:pt>
                      <c:pt idx="1">
                        <c:v>0.38536511570370363</c:v>
                      </c:pt>
                      <c:pt idx="2">
                        <c:v>0.40259992190582938</c:v>
                      </c:pt>
                      <c:pt idx="3">
                        <c:v>0.48058690975933593</c:v>
                      </c:pt>
                      <c:pt idx="4">
                        <c:v>0.48312203354817296</c:v>
                      </c:pt>
                      <c:pt idx="5">
                        <c:v>0.43388430007294093</c:v>
                      </c:pt>
                      <c:pt idx="6">
                        <c:v>0.43776596924915828</c:v>
                      </c:pt>
                      <c:pt idx="7">
                        <c:v>0.46365455357748547</c:v>
                      </c:pt>
                      <c:pt idx="8">
                        <c:v>0.47188387313483143</c:v>
                      </c:pt>
                      <c:pt idx="9">
                        <c:v>0.49299079729075668</c:v>
                      </c:pt>
                      <c:pt idx="10">
                        <c:v>0.48940549102798525</c:v>
                      </c:pt>
                      <c:pt idx="11">
                        <c:v>0.44397501491023295</c:v>
                      </c:pt>
                      <c:pt idx="12">
                        <c:v>0.47096095299418561</c:v>
                      </c:pt>
                      <c:pt idx="13">
                        <c:v>0.4642264800272109</c:v>
                      </c:pt>
                      <c:pt idx="14">
                        <c:v>0.43939630314587341</c:v>
                      </c:pt>
                      <c:pt idx="15">
                        <c:v>0.48454213734924106</c:v>
                      </c:pt>
                      <c:pt idx="16">
                        <c:v>0.42667940258556708</c:v>
                      </c:pt>
                      <c:pt idx="17">
                        <c:v>0.43964915806835908</c:v>
                      </c:pt>
                      <c:pt idx="18">
                        <c:v>0.44801714845662122</c:v>
                      </c:pt>
                      <c:pt idx="19">
                        <c:v>0.44641674239041107</c:v>
                      </c:pt>
                      <c:pt idx="20">
                        <c:v>0.45540718952678577</c:v>
                      </c:pt>
                      <c:pt idx="21">
                        <c:v>0.48066086186068113</c:v>
                      </c:pt>
                      <c:pt idx="22">
                        <c:v>0.42305798723050841</c:v>
                      </c:pt>
                      <c:pt idx="23">
                        <c:v>0.4460839896546186</c:v>
                      </c:pt>
                    </c:numCache>
                  </c:numRef>
                </c:val>
                <c:smooth val="0"/>
                <c:extLst xmlns:c15="http://schemas.microsoft.com/office/drawing/2012/chart">
                  <c:ext xmlns:c16="http://schemas.microsoft.com/office/drawing/2014/chart" uri="{C3380CC4-5D6E-409C-BE32-E72D297353CC}">
                    <c16:uniqueId val="{0000000E-069C-4319-A797-30E8E33D44F9}"/>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Mean_Rev_Score_By_Hour!$P$2</c15:sqref>
                        </c15:formulaRef>
                      </c:ext>
                    </c:extLst>
                    <c:strCache>
                      <c:ptCount val="1"/>
                      <c:pt idx="0">
                        <c:v>sports</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Mean_Rev_Score_By_Hour!$P$3:$P$26</c15:sqref>
                        </c15:formulaRef>
                      </c:ext>
                    </c:extLst>
                    <c:numCache>
                      <c:formatCode>0%</c:formatCode>
                      <c:ptCount val="24"/>
                      <c:pt idx="0">
                        <c:v>0.51322836700000007</c:v>
                      </c:pt>
                      <c:pt idx="1">
                        <c:v>0.58632409340000002</c:v>
                      </c:pt>
                      <c:pt idx="2">
                        <c:v>0.46698282972727267</c:v>
                      </c:pt>
                      <c:pt idx="3">
                        <c:v>0.62353604338461543</c:v>
                      </c:pt>
                      <c:pt idx="4">
                        <c:v>0.59524575428000004</c:v>
                      </c:pt>
                      <c:pt idx="5">
                        <c:v>0.62083154049999989</c:v>
                      </c:pt>
                      <c:pt idx="6">
                        <c:v>0.6080593913333332</c:v>
                      </c:pt>
                      <c:pt idx="7">
                        <c:v>0.5058197380363636</c:v>
                      </c:pt>
                      <c:pt idx="8">
                        <c:v>0.65732038039534901</c:v>
                      </c:pt>
                      <c:pt idx="9">
                        <c:v>0.5985879789433961</c:v>
                      </c:pt>
                      <c:pt idx="10">
                        <c:v>0.60280877905769237</c:v>
                      </c:pt>
                      <c:pt idx="11">
                        <c:v>0.66202920973333335</c:v>
                      </c:pt>
                      <c:pt idx="12">
                        <c:v>0.62504700863414631</c:v>
                      </c:pt>
                      <c:pt idx="13">
                        <c:v>0.56529665007142871</c:v>
                      </c:pt>
                      <c:pt idx="14">
                        <c:v>0.61762615397560994</c:v>
                      </c:pt>
                      <c:pt idx="15">
                        <c:v>0.66017988382857151</c:v>
                      </c:pt>
                      <c:pt idx="16">
                        <c:v>0.54513421959523811</c:v>
                      </c:pt>
                      <c:pt idx="17">
                        <c:v>0.63770958380392151</c:v>
                      </c:pt>
                      <c:pt idx="18">
                        <c:v>0.6482276392727272</c:v>
                      </c:pt>
                      <c:pt idx="19">
                        <c:v>0.62220849223809516</c:v>
                      </c:pt>
                      <c:pt idx="20">
                        <c:v>0.62546717840909094</c:v>
                      </c:pt>
                      <c:pt idx="21">
                        <c:v>0.70180044895454552</c:v>
                      </c:pt>
                      <c:pt idx="22">
                        <c:v>0.66550938143750005</c:v>
                      </c:pt>
                      <c:pt idx="23">
                        <c:v>0.4912209248124999</c:v>
                      </c:pt>
                    </c:numCache>
                  </c:numRef>
                </c:val>
                <c:smooth val="0"/>
                <c:extLst xmlns:c15="http://schemas.microsoft.com/office/drawing/2012/chart">
                  <c:ext xmlns:c16="http://schemas.microsoft.com/office/drawing/2014/chart" uri="{C3380CC4-5D6E-409C-BE32-E72D297353CC}">
                    <c16:uniqueId val="{0000000F-069C-4319-A797-30E8E33D44F9}"/>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Mean_Rev_Score_By_Hour!$R$2</c15:sqref>
                        </c15:formulaRef>
                      </c:ext>
                    </c:extLst>
                    <c:strCache>
                      <c:ptCount val="1"/>
                      <c:pt idx="0">
                        <c:v>violent</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Mean_Rev_Score_By_Hour!$R$3:$R$26</c15:sqref>
                        </c15:formulaRef>
                      </c:ext>
                    </c:extLst>
                    <c:numCache>
                      <c:formatCode>0%</c:formatCode>
                      <c:ptCount val="24"/>
                      <c:pt idx="0">
                        <c:v>0.45175887116923086</c:v>
                      </c:pt>
                      <c:pt idx="1">
                        <c:v>0.47249215541176476</c:v>
                      </c:pt>
                      <c:pt idx="2">
                        <c:v>0.40018684215217393</c:v>
                      </c:pt>
                      <c:pt idx="3">
                        <c:v>0.56074969510204098</c:v>
                      </c:pt>
                      <c:pt idx="4">
                        <c:v>0.48001398993150701</c:v>
                      </c:pt>
                      <c:pt idx="5">
                        <c:v>0.47977464515053769</c:v>
                      </c:pt>
                      <c:pt idx="6">
                        <c:v>0.49294112095541415</c:v>
                      </c:pt>
                      <c:pt idx="7">
                        <c:v>0.4709139870763358</c:v>
                      </c:pt>
                      <c:pt idx="8">
                        <c:v>0.47000122439860154</c:v>
                      </c:pt>
                      <c:pt idx="9">
                        <c:v>0.48715272969444484</c:v>
                      </c:pt>
                      <c:pt idx="10">
                        <c:v>0.42175790005555536</c:v>
                      </c:pt>
                      <c:pt idx="11">
                        <c:v>0.4556423514384616</c:v>
                      </c:pt>
                      <c:pt idx="12">
                        <c:v>0.53209418381896545</c:v>
                      </c:pt>
                      <c:pt idx="13">
                        <c:v>0.45426913421782172</c:v>
                      </c:pt>
                      <c:pt idx="14">
                        <c:v>0.41154864458955248</c:v>
                      </c:pt>
                      <c:pt idx="15">
                        <c:v>0.54563859981355922</c:v>
                      </c:pt>
                      <c:pt idx="16">
                        <c:v>0.47911341099130439</c:v>
                      </c:pt>
                      <c:pt idx="17">
                        <c:v>0.50906125180219775</c:v>
                      </c:pt>
                      <c:pt idx="18">
                        <c:v>0.50602669672826084</c:v>
                      </c:pt>
                      <c:pt idx="19">
                        <c:v>0.4959701317802197</c:v>
                      </c:pt>
                      <c:pt idx="20">
                        <c:v>0.4700987655714286</c:v>
                      </c:pt>
                      <c:pt idx="21">
                        <c:v>0.40974763169999989</c:v>
                      </c:pt>
                      <c:pt idx="22">
                        <c:v>0.42316949516176455</c:v>
                      </c:pt>
                      <c:pt idx="23">
                        <c:v>0.48616196999999989</c:v>
                      </c:pt>
                    </c:numCache>
                  </c:numRef>
                </c:val>
                <c:smooth val="0"/>
                <c:extLst xmlns:c15="http://schemas.microsoft.com/office/drawing/2012/chart">
                  <c:ext xmlns:c16="http://schemas.microsoft.com/office/drawing/2014/chart" uri="{C3380CC4-5D6E-409C-BE32-E72D297353CC}">
                    <c16:uniqueId val="{00000010-069C-4319-A797-30E8E33D44F9}"/>
                  </c:ext>
                </c:extLst>
              </c15:ser>
            </c15:filteredLineSeries>
          </c:ext>
        </c:extLst>
      </c:lineChart>
      <c:catAx>
        <c:axId val="14447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516656"/>
        <c:crosses val="autoZero"/>
        <c:auto val="1"/>
        <c:lblAlgn val="ctr"/>
        <c:lblOffset val="100"/>
        <c:noMultiLvlLbl val="0"/>
      </c:catAx>
      <c:valAx>
        <c:axId val="20585166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704720"/>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Focus on </a:t>
            </a:r>
            <a:r>
              <a:rPr lang="en-US" sz="1400" b="0" i="0" baseline="0">
                <a:solidFill>
                  <a:srgbClr val="F826DF"/>
                </a:solidFill>
                <a:effectLst/>
              </a:rPr>
              <a:t>Adult</a:t>
            </a:r>
            <a:r>
              <a:rPr lang="en-US" sz="1400" b="0" i="0" baseline="0">
                <a:effectLst/>
              </a:rPr>
              <a:t>, </a:t>
            </a:r>
            <a:r>
              <a:rPr lang="en-US" sz="1400" b="0" i="0" baseline="0">
                <a:solidFill>
                  <a:schemeClr val="bg2">
                    <a:lumMod val="75000"/>
                  </a:schemeClr>
                </a:solidFill>
                <a:effectLst/>
              </a:rPr>
              <a:t>Gore</a:t>
            </a:r>
            <a:r>
              <a:rPr lang="en-US" sz="1400" b="0" i="0" baseline="0">
                <a:effectLst/>
              </a:rPr>
              <a:t> (horror), </a:t>
            </a:r>
            <a:r>
              <a:rPr lang="en-US" sz="1400" b="0" i="0" baseline="0">
                <a:solidFill>
                  <a:schemeClr val="bg2">
                    <a:lumMod val="75000"/>
                  </a:schemeClr>
                </a:solidFill>
                <a:effectLst/>
              </a:rPr>
              <a:t>Strategy</a:t>
            </a:r>
            <a:r>
              <a:rPr lang="en-US" sz="1400" b="0" i="0" baseline="0">
                <a:effectLst/>
              </a:rPr>
              <a:t>, and </a:t>
            </a:r>
            <a:r>
              <a:rPr lang="en-US" sz="1400" b="0" i="0" baseline="0">
                <a:solidFill>
                  <a:schemeClr val="bg2">
                    <a:lumMod val="75000"/>
                  </a:schemeClr>
                </a:solidFill>
                <a:effectLst/>
              </a:rPr>
              <a:t>Adventure</a:t>
            </a:r>
            <a:r>
              <a:rPr lang="en-US" sz="1400" b="0" i="0" baseline="0">
                <a:effectLst/>
              </a:rPr>
              <a:t> Sentiment Through a Typical Day</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Mean_Rev_Score_By_Hour!$C$2</c:f>
              <c:strCache>
                <c:ptCount val="1"/>
                <c:pt idx="0">
                  <c:v>Adult</c:v>
                </c:pt>
              </c:strCache>
            </c:strRef>
          </c:tx>
          <c:spPr>
            <a:ln w="44450" cap="rnd">
              <a:solidFill>
                <a:srgbClr val="F826DF"/>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Mean_Rev_Score_By_Hour!$C$3:$C$26</c:f>
              <c:numCache>
                <c:formatCode>0%</c:formatCode>
                <c:ptCount val="24"/>
                <c:pt idx="0">
                  <c:v>0.32177347000000001</c:v>
                </c:pt>
                <c:pt idx="1">
                  <c:v>0.22009683999999999</c:v>
                </c:pt>
                <c:pt idx="2">
                  <c:v>0.53038288624999996</c:v>
                </c:pt>
                <c:pt idx="3">
                  <c:v>0.13452098000000001</c:v>
                </c:pt>
                <c:pt idx="4">
                  <c:v>0.24926932185714287</c:v>
                </c:pt>
                <c:pt idx="5">
                  <c:v>0.39014384066666663</c:v>
                </c:pt>
                <c:pt idx="6">
                  <c:v>0.74835080450000002</c:v>
                </c:pt>
                <c:pt idx="7">
                  <c:v>0.616009315</c:v>
                </c:pt>
                <c:pt idx="8">
                  <c:v>2.6116344500000003E-2</c:v>
                </c:pt>
                <c:pt idx="9">
                  <c:v>0.25027389666666666</c:v>
                </c:pt>
                <c:pt idx="10">
                  <c:v>0.37058582475000001</c:v>
                </c:pt>
                <c:pt idx="11">
                  <c:v>0.83636695799999994</c:v>
                </c:pt>
                <c:pt idx="12">
                  <c:v>0.41011062999999998</c:v>
                </c:pt>
                <c:pt idx="13">
                  <c:v>0.73453198850000001</c:v>
                </c:pt>
                <c:pt idx="14">
                  <c:v>0.34888005</c:v>
                </c:pt>
                <c:pt idx="15">
                  <c:v>0.22008802899999999</c:v>
                </c:pt>
                <c:pt idx="16">
                  <c:v>0.37521033987499997</c:v>
                </c:pt>
                <c:pt idx="17">
                  <c:v>0.35060649933333332</c:v>
                </c:pt>
                <c:pt idx="18">
                  <c:v>0.39903474066666672</c:v>
                </c:pt>
                <c:pt idx="19">
                  <c:v>0.57957250999999999</c:v>
                </c:pt>
                <c:pt idx="20">
                  <c:v>0.98037682000000004</c:v>
                </c:pt>
                <c:pt idx="21">
                  <c:v>3.4075910000000001E-2</c:v>
                </c:pt>
                <c:pt idx="22">
                  <c:v>4.1031255999999995E-2</c:v>
                </c:pt>
                <c:pt idx="23">
                  <c:v>0.28890627333333335</c:v>
                </c:pt>
              </c:numCache>
            </c:numRef>
          </c:val>
          <c:smooth val="0"/>
          <c:extLst>
            <c:ext xmlns:c16="http://schemas.microsoft.com/office/drawing/2014/chart" uri="{C3380CC4-5D6E-409C-BE32-E72D297353CC}">
              <c16:uniqueId val="{00000000-5612-4706-A27A-477BA18909FF}"/>
            </c:ext>
          </c:extLst>
        </c:ser>
        <c:ser>
          <c:idx val="2"/>
          <c:order val="2"/>
          <c:tx>
            <c:strRef>
              <c:f>Mean_Rev_Score_By_Hour!$D$2</c:f>
              <c:strCache>
                <c:ptCount val="1"/>
                <c:pt idx="0">
                  <c:v>adventure</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Mean_Rev_Score_By_Hour!$D$3:$D$26</c:f>
              <c:numCache>
                <c:formatCode>0%</c:formatCode>
                <c:ptCount val="24"/>
                <c:pt idx="0">
                  <c:v>0.54235717406451611</c:v>
                </c:pt>
                <c:pt idx="1">
                  <c:v>0.54344233916176476</c:v>
                </c:pt>
                <c:pt idx="2">
                  <c:v>0.62135405739999972</c:v>
                </c:pt>
                <c:pt idx="3">
                  <c:v>0.68129282716842121</c:v>
                </c:pt>
                <c:pt idx="4">
                  <c:v>0.68034678381034486</c:v>
                </c:pt>
                <c:pt idx="5">
                  <c:v>0.53573430742405037</c:v>
                </c:pt>
                <c:pt idx="6">
                  <c:v>0.61358909719545418</c:v>
                </c:pt>
                <c:pt idx="7">
                  <c:v>0.58399406419282518</c:v>
                </c:pt>
                <c:pt idx="8">
                  <c:v>0.59304686313775468</c:v>
                </c:pt>
                <c:pt idx="9">
                  <c:v>0.61918673336559182</c:v>
                </c:pt>
                <c:pt idx="10">
                  <c:v>0.53364545373480676</c:v>
                </c:pt>
                <c:pt idx="11">
                  <c:v>0.62811779196500017</c:v>
                </c:pt>
                <c:pt idx="12">
                  <c:v>0.59700514612234068</c:v>
                </c:pt>
                <c:pt idx="13">
                  <c:v>0.60457673665131617</c:v>
                </c:pt>
                <c:pt idx="14">
                  <c:v>0.57726640945977026</c:v>
                </c:pt>
                <c:pt idx="15">
                  <c:v>0.59036683826436753</c:v>
                </c:pt>
                <c:pt idx="16">
                  <c:v>0.61502117831843572</c:v>
                </c:pt>
                <c:pt idx="17">
                  <c:v>0.60895784802777753</c:v>
                </c:pt>
                <c:pt idx="18">
                  <c:v>0.59073884678947375</c:v>
                </c:pt>
                <c:pt idx="19">
                  <c:v>0.67310287171199956</c:v>
                </c:pt>
                <c:pt idx="20">
                  <c:v>0.57378570965517239</c:v>
                </c:pt>
                <c:pt idx="21">
                  <c:v>0.60483915058558568</c:v>
                </c:pt>
                <c:pt idx="22">
                  <c:v>0.46832947431081084</c:v>
                </c:pt>
                <c:pt idx="23">
                  <c:v>0.55921124102898567</c:v>
                </c:pt>
              </c:numCache>
            </c:numRef>
          </c:val>
          <c:smooth val="0"/>
          <c:extLst>
            <c:ext xmlns:c16="http://schemas.microsoft.com/office/drawing/2014/chart" uri="{C3380CC4-5D6E-409C-BE32-E72D297353CC}">
              <c16:uniqueId val="{00000001-5612-4706-A27A-477BA18909FF}"/>
            </c:ext>
          </c:extLst>
        </c:ser>
        <c:ser>
          <c:idx val="7"/>
          <c:order val="7"/>
          <c:tx>
            <c:strRef>
              <c:f>Mean_Rev_Score_By_Hour!$I$2</c:f>
              <c:strCache>
                <c:ptCount val="1"/>
                <c:pt idx="0">
                  <c:v>gore</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Mean_Rev_Score_By_Hour!$I$3:$I$26</c:f>
              <c:numCache>
                <c:formatCode>0%</c:formatCode>
                <c:ptCount val="24"/>
                <c:pt idx="0">
                  <c:v>0.57793771050000009</c:v>
                </c:pt>
                <c:pt idx="1">
                  <c:v>0.30931906387499997</c:v>
                </c:pt>
                <c:pt idx="2">
                  <c:v>0.40847141840000001</c:v>
                </c:pt>
                <c:pt idx="3">
                  <c:v>0.42501574225000005</c:v>
                </c:pt>
                <c:pt idx="4">
                  <c:v>0.51073206517647063</c:v>
                </c:pt>
                <c:pt idx="5">
                  <c:v>0.4980983674482759</c:v>
                </c:pt>
                <c:pt idx="6">
                  <c:v>0.5178353680270269</c:v>
                </c:pt>
                <c:pt idx="7">
                  <c:v>0.52267829946153854</c:v>
                </c:pt>
                <c:pt idx="8">
                  <c:v>0.65664146415151503</c:v>
                </c:pt>
                <c:pt idx="9">
                  <c:v>0.52859244893333346</c:v>
                </c:pt>
                <c:pt idx="10">
                  <c:v>0.52098541149999988</c:v>
                </c:pt>
                <c:pt idx="11">
                  <c:v>0.49105030372413794</c:v>
                </c:pt>
                <c:pt idx="12">
                  <c:v>0.52410866221428576</c:v>
                </c:pt>
                <c:pt idx="13">
                  <c:v>0.36418748321739125</c:v>
                </c:pt>
                <c:pt idx="14">
                  <c:v>0.66624970100000003</c:v>
                </c:pt>
                <c:pt idx="15">
                  <c:v>0.45969341041379319</c:v>
                </c:pt>
                <c:pt idx="16">
                  <c:v>0.53199209019230775</c:v>
                </c:pt>
                <c:pt idx="17">
                  <c:v>0.47708949</c:v>
                </c:pt>
                <c:pt idx="18">
                  <c:v>0.5200867432307692</c:v>
                </c:pt>
                <c:pt idx="19">
                  <c:v>0.54907859960869565</c:v>
                </c:pt>
                <c:pt idx="20">
                  <c:v>0.54270939799999995</c:v>
                </c:pt>
                <c:pt idx="21">
                  <c:v>0.62095174949999987</c:v>
                </c:pt>
                <c:pt idx="22">
                  <c:v>0.66466647672727275</c:v>
                </c:pt>
                <c:pt idx="23">
                  <c:v>0.43932335499999997</c:v>
                </c:pt>
              </c:numCache>
            </c:numRef>
          </c:val>
          <c:smooth val="0"/>
          <c:extLst>
            <c:ext xmlns:c16="http://schemas.microsoft.com/office/drawing/2014/chart" uri="{C3380CC4-5D6E-409C-BE32-E72D297353CC}">
              <c16:uniqueId val="{00000002-5612-4706-A27A-477BA18909FF}"/>
            </c:ext>
          </c:extLst>
        </c:ser>
        <c:ser>
          <c:idx val="15"/>
          <c:order val="15"/>
          <c:tx>
            <c:strRef>
              <c:f>Mean_Rev_Score_By_Hour!$Q$2</c:f>
              <c:strCache>
                <c:ptCount val="1"/>
                <c:pt idx="0">
                  <c:v>strategy</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Mean_Rev_Score_By_Hour!$Q$3:$Q$26</c:f>
              <c:numCache>
                <c:formatCode>0%</c:formatCode>
                <c:ptCount val="24"/>
                <c:pt idx="0">
                  <c:v>0.6094963855263158</c:v>
                </c:pt>
                <c:pt idx="1">
                  <c:v>0.54210678508695653</c:v>
                </c:pt>
                <c:pt idx="2">
                  <c:v>0.66273952580769224</c:v>
                </c:pt>
                <c:pt idx="3">
                  <c:v>0.692942382448276</c:v>
                </c:pt>
                <c:pt idx="4">
                  <c:v>0.68030451383720913</c:v>
                </c:pt>
                <c:pt idx="5">
                  <c:v>0.64440786448936149</c:v>
                </c:pt>
                <c:pt idx="6">
                  <c:v>0.70451984842105253</c:v>
                </c:pt>
                <c:pt idx="7">
                  <c:v>0.69455853446551741</c:v>
                </c:pt>
                <c:pt idx="8">
                  <c:v>0.59435848944594594</c:v>
                </c:pt>
                <c:pt idx="9">
                  <c:v>0.66697138510000009</c:v>
                </c:pt>
                <c:pt idx="10">
                  <c:v>0.62535366367164147</c:v>
                </c:pt>
                <c:pt idx="11">
                  <c:v>0.57467478017021278</c:v>
                </c:pt>
                <c:pt idx="12">
                  <c:v>0.60299187804545462</c:v>
                </c:pt>
                <c:pt idx="13">
                  <c:v>0.69400417434375006</c:v>
                </c:pt>
                <c:pt idx="14">
                  <c:v>0.57895022385999995</c:v>
                </c:pt>
                <c:pt idx="15">
                  <c:v>0.56925974217500008</c:v>
                </c:pt>
                <c:pt idx="16">
                  <c:v>0.593895242734375</c:v>
                </c:pt>
                <c:pt idx="17">
                  <c:v>0.54298811976923089</c:v>
                </c:pt>
                <c:pt idx="18">
                  <c:v>0.53893029667441861</c:v>
                </c:pt>
                <c:pt idx="19">
                  <c:v>0.5569831595000001</c:v>
                </c:pt>
                <c:pt idx="20">
                  <c:v>0.57044633446428583</c:v>
                </c:pt>
                <c:pt idx="21">
                  <c:v>0.53774035538095233</c:v>
                </c:pt>
                <c:pt idx="22">
                  <c:v>0.47226674028571419</c:v>
                </c:pt>
                <c:pt idx="23">
                  <c:v>0.54897919279999985</c:v>
                </c:pt>
              </c:numCache>
            </c:numRef>
          </c:val>
          <c:smooth val="0"/>
          <c:extLst>
            <c:ext xmlns:c16="http://schemas.microsoft.com/office/drawing/2014/chart" uri="{C3380CC4-5D6E-409C-BE32-E72D297353CC}">
              <c16:uniqueId val="{00000003-5612-4706-A27A-477BA18909FF}"/>
            </c:ext>
          </c:extLst>
        </c:ser>
        <c:dLbls>
          <c:showLegendKey val="0"/>
          <c:showVal val="0"/>
          <c:showCatName val="0"/>
          <c:showSerName val="0"/>
          <c:showPercent val="0"/>
          <c:showBubbleSize val="0"/>
        </c:dLbls>
        <c:smooth val="0"/>
        <c:axId val="1444704720"/>
        <c:axId val="2058516656"/>
        <c:extLst>
          <c:ext xmlns:c15="http://schemas.microsoft.com/office/drawing/2012/chart" uri="{02D57815-91ED-43cb-92C2-25804820EDAC}">
            <c15:filteredLineSeries>
              <c15:ser>
                <c:idx val="0"/>
                <c:order val="0"/>
                <c:tx>
                  <c:strRef>
                    <c:extLst>
                      <c:ext uri="{02D57815-91ED-43cb-92C2-25804820EDAC}">
                        <c15:formulaRef>
                          <c15:sqref>Mean_Rev_Score_By_Hour!$B$2</c15:sqref>
                        </c15:formulaRef>
                      </c:ext>
                    </c:extLst>
                    <c:strCache>
                      <c:ptCount val="1"/>
                      <c:pt idx="0">
                        <c:v>action</c:v>
                      </c:pt>
                    </c:strCache>
                  </c:strRef>
                </c:tx>
                <c:spPr>
                  <a:ln w="28575" cap="rnd">
                    <a:solidFill>
                      <a:schemeClr val="accent1"/>
                    </a:solidFill>
                    <a:round/>
                  </a:ln>
                  <a:effectLst/>
                </c:spPr>
                <c:marker>
                  <c:symbol val="none"/>
                </c:marker>
                <c:cat>
                  <c:strRef>
                    <c:extLst>
                      <c:ex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c:ext uri="{02D57815-91ED-43cb-92C2-25804820EDAC}">
                        <c15:formulaRef>
                          <c15:sqref>Mean_Rev_Score_By_Hour!$B$3:$B$26</c15:sqref>
                        </c15:formulaRef>
                      </c:ext>
                    </c:extLst>
                    <c:numCache>
                      <c:formatCode>0%</c:formatCode>
                      <c:ptCount val="24"/>
                      <c:pt idx="0">
                        <c:v>0.51782600020551361</c:v>
                      </c:pt>
                      <c:pt idx="1">
                        <c:v>0.52533573846315806</c:v>
                      </c:pt>
                      <c:pt idx="2">
                        <c:v>0.47177749247869716</c:v>
                      </c:pt>
                      <c:pt idx="3">
                        <c:v>0.51668938415270949</c:v>
                      </c:pt>
                      <c:pt idx="4">
                        <c:v>0.51708340772847738</c:v>
                      </c:pt>
                      <c:pt idx="5">
                        <c:v>0.50157274000794794</c:v>
                      </c:pt>
                      <c:pt idx="6">
                        <c:v>0.49143951250156159</c:v>
                      </c:pt>
                      <c:pt idx="7">
                        <c:v>0.50164043260927149</c:v>
                      </c:pt>
                      <c:pt idx="8">
                        <c:v>0.50431893082088164</c:v>
                      </c:pt>
                      <c:pt idx="9">
                        <c:v>0.52745656169677468</c:v>
                      </c:pt>
                      <c:pt idx="10">
                        <c:v>0.51028378006625896</c:v>
                      </c:pt>
                      <c:pt idx="11">
                        <c:v>0.50636264699083489</c:v>
                      </c:pt>
                      <c:pt idx="12">
                        <c:v>0.51564121214940084</c:v>
                      </c:pt>
                      <c:pt idx="13">
                        <c:v>0.51994158887533537</c:v>
                      </c:pt>
                      <c:pt idx="14">
                        <c:v>0.53773341694860366</c:v>
                      </c:pt>
                      <c:pt idx="15">
                        <c:v>0.5185605279915142</c:v>
                      </c:pt>
                      <c:pt idx="16">
                        <c:v>0.50552719728214301</c:v>
                      </c:pt>
                      <c:pt idx="17">
                        <c:v>0.53640870083939829</c:v>
                      </c:pt>
                      <c:pt idx="18">
                        <c:v>0.5190528610749322</c:v>
                      </c:pt>
                      <c:pt idx="19">
                        <c:v>0.53663891127375896</c:v>
                      </c:pt>
                      <c:pt idx="20">
                        <c:v>0.54451178851253856</c:v>
                      </c:pt>
                      <c:pt idx="21">
                        <c:v>0.5611895820901962</c:v>
                      </c:pt>
                      <c:pt idx="22">
                        <c:v>0.50196751410772833</c:v>
                      </c:pt>
                      <c:pt idx="23">
                        <c:v>0.5269364873691933</c:v>
                      </c:pt>
                    </c:numCache>
                  </c:numRef>
                </c:val>
                <c:smooth val="0"/>
                <c:extLst>
                  <c:ext xmlns:c16="http://schemas.microsoft.com/office/drawing/2014/chart" uri="{C3380CC4-5D6E-409C-BE32-E72D297353CC}">
                    <c16:uniqueId val="{00000004-5612-4706-A27A-477BA18909F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Mean_Rev_Score_By_Hour!$E$2</c15:sqref>
                        </c15:formulaRef>
                      </c:ext>
                    </c:extLst>
                    <c:strCache>
                      <c:ptCount val="1"/>
                      <c:pt idx="0">
                        <c:v>casual</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Mean_Rev_Score_By_Hour!$E$3:$E$26</c15:sqref>
                        </c15:formulaRef>
                      </c:ext>
                    </c:extLst>
                    <c:numCache>
                      <c:formatCode>General</c:formatCode>
                      <c:ptCount val="24"/>
                      <c:pt idx="6" formatCode="0%">
                        <c:v>0.99568579999999995</c:v>
                      </c:pt>
                    </c:numCache>
                  </c:numRef>
                </c:val>
                <c:smooth val="0"/>
                <c:extLst xmlns:c15="http://schemas.microsoft.com/office/drawing/2012/chart">
                  <c:ext xmlns:c16="http://schemas.microsoft.com/office/drawing/2014/chart" uri="{C3380CC4-5D6E-409C-BE32-E72D297353CC}">
                    <c16:uniqueId val="{00000005-5612-4706-A27A-477BA18909F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Mean_Rev_Score_By_Hour!$F$2</c15:sqref>
                        </c15:formulaRef>
                      </c:ext>
                    </c:extLst>
                    <c:strCache>
                      <c:ptCount val="1"/>
                      <c:pt idx="0">
                        <c:v>early access</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Mean_Rev_Score_By_Hour!$F$3:$F$26</c15:sqref>
                        </c15:formulaRef>
                      </c:ext>
                    </c:extLst>
                    <c:numCache>
                      <c:formatCode>0%</c:formatCode>
                      <c:ptCount val="24"/>
                      <c:pt idx="1">
                        <c:v>6.8267999999999996E-4</c:v>
                      </c:pt>
                      <c:pt idx="3">
                        <c:v>1.9386905999999999E-2</c:v>
                      </c:pt>
                      <c:pt idx="17">
                        <c:v>3.4430429999999998E-3</c:v>
                      </c:pt>
                      <c:pt idx="19">
                        <c:v>0.20811080000000001</c:v>
                      </c:pt>
                    </c:numCache>
                  </c:numRef>
                </c:val>
                <c:smooth val="0"/>
                <c:extLst xmlns:c15="http://schemas.microsoft.com/office/drawing/2012/chart">
                  <c:ext xmlns:c16="http://schemas.microsoft.com/office/drawing/2014/chart" uri="{C3380CC4-5D6E-409C-BE32-E72D297353CC}">
                    <c16:uniqueId val="{00000006-5612-4706-A27A-477BA18909F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Mean_Rev_Score_By_Hour!$G$2</c15:sqref>
                        </c15:formulaRef>
                      </c:ext>
                    </c:extLst>
                    <c:strCache>
                      <c:ptCount val="1"/>
                      <c:pt idx="0">
                        <c:v>education</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Mean_Rev_Score_By_Hour!$G$3:$G$26</c15:sqref>
                        </c15:formulaRef>
                      </c:ext>
                    </c:extLst>
                    <c:numCache>
                      <c:formatCode>0%</c:formatCode>
                      <c:ptCount val="24"/>
                      <c:pt idx="0">
                        <c:v>0.28732316888888887</c:v>
                      </c:pt>
                      <c:pt idx="1">
                        <c:v>0.21547829896296289</c:v>
                      </c:pt>
                      <c:pt idx="2">
                        <c:v>0.31428897730232569</c:v>
                      </c:pt>
                      <c:pt idx="3">
                        <c:v>0.3551076728529412</c:v>
                      </c:pt>
                      <c:pt idx="4">
                        <c:v>0.24899729334615389</c:v>
                      </c:pt>
                      <c:pt idx="5">
                        <c:v>0.43607835819047613</c:v>
                      </c:pt>
                      <c:pt idx="6">
                        <c:v>0.34201398012500001</c:v>
                      </c:pt>
                      <c:pt idx="7">
                        <c:v>0.29734598155319142</c:v>
                      </c:pt>
                      <c:pt idx="8">
                        <c:v>0.26865402053846166</c:v>
                      </c:pt>
                      <c:pt idx="9">
                        <c:v>0.34411372951764707</c:v>
                      </c:pt>
                      <c:pt idx="10">
                        <c:v>0.34027175489999989</c:v>
                      </c:pt>
                      <c:pt idx="11">
                        <c:v>0.36638898954878046</c:v>
                      </c:pt>
                      <c:pt idx="12">
                        <c:v>0.36876594699999993</c:v>
                      </c:pt>
                      <c:pt idx="13">
                        <c:v>0.22862654658208947</c:v>
                      </c:pt>
                      <c:pt idx="14">
                        <c:v>0.29352018435087718</c:v>
                      </c:pt>
                      <c:pt idx="15">
                        <c:v>0.17096852321052627</c:v>
                      </c:pt>
                      <c:pt idx="16">
                        <c:v>0.35563721230645157</c:v>
                      </c:pt>
                      <c:pt idx="17">
                        <c:v>0.29776981044680867</c:v>
                      </c:pt>
                      <c:pt idx="18">
                        <c:v>0.28344969829268291</c:v>
                      </c:pt>
                      <c:pt idx="19">
                        <c:v>0.2887694596</c:v>
                      </c:pt>
                      <c:pt idx="20">
                        <c:v>0.35833598552631579</c:v>
                      </c:pt>
                      <c:pt idx="21">
                        <c:v>0.27713643107894742</c:v>
                      </c:pt>
                      <c:pt idx="22">
                        <c:v>0.3615385155555555</c:v>
                      </c:pt>
                      <c:pt idx="23">
                        <c:v>0.34568466263636372</c:v>
                      </c:pt>
                    </c:numCache>
                  </c:numRef>
                </c:val>
                <c:smooth val="0"/>
                <c:extLst xmlns:c15="http://schemas.microsoft.com/office/drawing/2012/chart">
                  <c:ext xmlns:c16="http://schemas.microsoft.com/office/drawing/2014/chart" uri="{C3380CC4-5D6E-409C-BE32-E72D297353CC}">
                    <c16:uniqueId val="{00000007-5612-4706-A27A-477BA18909F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Mean_Rev_Score_By_Hour!$H$2</c15:sqref>
                        </c15:formulaRef>
                      </c:ext>
                    </c:extLst>
                    <c:strCache>
                      <c:ptCount val="1"/>
                      <c:pt idx="0">
                        <c:v>free to play</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Mean_Rev_Score_By_Hour!$H$3:$H$26</c15:sqref>
                        </c15:formulaRef>
                      </c:ext>
                    </c:extLst>
                    <c:numCache>
                      <c:formatCode>0%</c:formatCode>
                      <c:ptCount val="24"/>
                      <c:pt idx="0">
                        <c:v>0.56976249683636371</c:v>
                      </c:pt>
                      <c:pt idx="1">
                        <c:v>0.504417303365854</c:v>
                      </c:pt>
                      <c:pt idx="2">
                        <c:v>0.49896738096347004</c:v>
                      </c:pt>
                      <c:pt idx="3">
                        <c:v>0.48935994514254899</c:v>
                      </c:pt>
                      <c:pt idx="4">
                        <c:v>0.4921067155712075</c:v>
                      </c:pt>
                      <c:pt idx="5">
                        <c:v>0.494459112705251</c:v>
                      </c:pt>
                      <c:pt idx="6">
                        <c:v>0.50385800772789091</c:v>
                      </c:pt>
                      <c:pt idx="7">
                        <c:v>0.4830796235784478</c:v>
                      </c:pt>
                      <c:pt idx="8">
                        <c:v>0.51729159074714659</c:v>
                      </c:pt>
                      <c:pt idx="9">
                        <c:v>0.52119565446084659</c:v>
                      </c:pt>
                      <c:pt idx="10">
                        <c:v>0.51853358828922025</c:v>
                      </c:pt>
                      <c:pt idx="11">
                        <c:v>0.51456651394619723</c:v>
                      </c:pt>
                      <c:pt idx="12">
                        <c:v>0.50317807718816121</c:v>
                      </c:pt>
                      <c:pt idx="13">
                        <c:v>0.48285973773518737</c:v>
                      </c:pt>
                      <c:pt idx="14">
                        <c:v>0.53444896129385044</c:v>
                      </c:pt>
                      <c:pt idx="15">
                        <c:v>0.52774673326689991</c:v>
                      </c:pt>
                      <c:pt idx="16">
                        <c:v>0.5283897543817262</c:v>
                      </c:pt>
                      <c:pt idx="17">
                        <c:v>0.50553934812847912</c:v>
                      </c:pt>
                      <c:pt idx="18">
                        <c:v>0.53032216068019711</c:v>
                      </c:pt>
                      <c:pt idx="19">
                        <c:v>0.5364361036295362</c:v>
                      </c:pt>
                      <c:pt idx="20">
                        <c:v>0.50921832893504548</c:v>
                      </c:pt>
                      <c:pt idx="21">
                        <c:v>0.53325731565742207</c:v>
                      </c:pt>
                      <c:pt idx="22">
                        <c:v>0.50337513845000026</c:v>
                      </c:pt>
                      <c:pt idx="23">
                        <c:v>0.49377583429484545</c:v>
                      </c:pt>
                    </c:numCache>
                  </c:numRef>
                </c:val>
                <c:smooth val="0"/>
                <c:extLst xmlns:c15="http://schemas.microsoft.com/office/drawing/2012/chart">
                  <c:ext xmlns:c16="http://schemas.microsoft.com/office/drawing/2014/chart" uri="{C3380CC4-5D6E-409C-BE32-E72D297353CC}">
                    <c16:uniqueId val="{00000008-5612-4706-A27A-477BA18909F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Mean_Rev_Score_By_Hour!$J$2</c15:sqref>
                        </c15:formulaRef>
                      </c:ext>
                    </c:extLst>
                    <c:strCache>
                      <c:ptCount val="1"/>
                      <c:pt idx="0">
                        <c:v>indie</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Mean_Rev_Score_By_Hour!$J$3:$J$26</c15:sqref>
                        </c15:formulaRef>
                      </c:ext>
                    </c:extLst>
                    <c:numCache>
                      <c:formatCode>0%</c:formatCode>
                      <c:ptCount val="24"/>
                      <c:pt idx="0">
                        <c:v>0.57366363811864396</c:v>
                      </c:pt>
                      <c:pt idx="1">
                        <c:v>0.61290586204672903</c:v>
                      </c:pt>
                      <c:pt idx="2">
                        <c:v>0.59685072579464304</c:v>
                      </c:pt>
                      <c:pt idx="3">
                        <c:v>0.59153920197345133</c:v>
                      </c:pt>
                      <c:pt idx="4">
                        <c:v>0.61518516926900579</c:v>
                      </c:pt>
                      <c:pt idx="5">
                        <c:v>0.59437237875115212</c:v>
                      </c:pt>
                      <c:pt idx="6">
                        <c:v>0.5834277397698111</c:v>
                      </c:pt>
                      <c:pt idx="7">
                        <c:v>0.60748252513333267</c:v>
                      </c:pt>
                      <c:pt idx="8">
                        <c:v>0.61549639505536291</c:v>
                      </c:pt>
                      <c:pt idx="9">
                        <c:v>0.5897882955489504</c:v>
                      </c:pt>
                      <c:pt idx="10">
                        <c:v>0.59271830754545485</c:v>
                      </c:pt>
                      <c:pt idx="11">
                        <c:v>0.62251911451546393</c:v>
                      </c:pt>
                      <c:pt idx="12">
                        <c:v>0.5815664886206896</c:v>
                      </c:pt>
                      <c:pt idx="13">
                        <c:v>0.59273715378666647</c:v>
                      </c:pt>
                      <c:pt idx="14">
                        <c:v>0.61205306572340423</c:v>
                      </c:pt>
                      <c:pt idx="15">
                        <c:v>0.5968857789825327</c:v>
                      </c:pt>
                      <c:pt idx="16">
                        <c:v>0.60904282961977152</c:v>
                      </c:pt>
                      <c:pt idx="17">
                        <c:v>0.58923635214682535</c:v>
                      </c:pt>
                      <c:pt idx="18">
                        <c:v>0.55110227969199987</c:v>
                      </c:pt>
                      <c:pt idx="19">
                        <c:v>0.60304190082790721</c:v>
                      </c:pt>
                      <c:pt idx="20">
                        <c:v>0.62070869744339618</c:v>
                      </c:pt>
                      <c:pt idx="21">
                        <c:v>0.54617865805357102</c:v>
                      </c:pt>
                      <c:pt idx="22">
                        <c:v>0.5619405089398497</c:v>
                      </c:pt>
                      <c:pt idx="23">
                        <c:v>0.58949227649230751</c:v>
                      </c:pt>
                    </c:numCache>
                  </c:numRef>
                </c:val>
                <c:smooth val="0"/>
                <c:extLst xmlns:c15="http://schemas.microsoft.com/office/drawing/2012/chart">
                  <c:ext xmlns:c16="http://schemas.microsoft.com/office/drawing/2014/chart" uri="{C3380CC4-5D6E-409C-BE32-E72D297353CC}">
                    <c16:uniqueId val="{00000009-5612-4706-A27A-477BA18909F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Mean_Rev_Score_By_Hour!$K$2</c15:sqref>
                        </c15:formulaRef>
                      </c:ext>
                    </c:extLst>
                    <c:strCache>
                      <c:ptCount val="1"/>
                      <c:pt idx="0">
                        <c:v>massively multiplayer</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Mean_Rev_Score_By_Hour!$K$3:$K$26</c15:sqref>
                        </c15:formulaRef>
                      </c:ext>
                    </c:extLst>
                    <c:numCache>
                      <c:formatCode>0%</c:formatCode>
                      <c:ptCount val="24"/>
                      <c:pt idx="0">
                        <c:v>0.36422541474285713</c:v>
                      </c:pt>
                      <c:pt idx="1">
                        <c:v>0.36722625403636366</c:v>
                      </c:pt>
                      <c:pt idx="2">
                        <c:v>0.38263527566666666</c:v>
                      </c:pt>
                      <c:pt idx="3">
                        <c:v>0.38675270108571436</c:v>
                      </c:pt>
                      <c:pt idx="4">
                        <c:v>0.40695341051111111</c:v>
                      </c:pt>
                      <c:pt idx="5">
                        <c:v>0.43558687697852783</c:v>
                      </c:pt>
                      <c:pt idx="6">
                        <c:v>0.3934266307054794</c:v>
                      </c:pt>
                      <c:pt idx="7">
                        <c:v>0.38173921894843454</c:v>
                      </c:pt>
                      <c:pt idx="8">
                        <c:v>0.43016789498803853</c:v>
                      </c:pt>
                      <c:pt idx="9">
                        <c:v>0.41933205000255741</c:v>
                      </c:pt>
                      <c:pt idx="10">
                        <c:v>0.35317858208274233</c:v>
                      </c:pt>
                      <c:pt idx="11">
                        <c:v>0.36979395250000019</c:v>
                      </c:pt>
                      <c:pt idx="12">
                        <c:v>0.40791699288431837</c:v>
                      </c:pt>
                      <c:pt idx="13">
                        <c:v>0.40178529868719204</c:v>
                      </c:pt>
                      <c:pt idx="14">
                        <c:v>0.37462442296759224</c:v>
                      </c:pt>
                      <c:pt idx="15">
                        <c:v>0.3721230230241544</c:v>
                      </c:pt>
                      <c:pt idx="16">
                        <c:v>0.36913154026666656</c:v>
                      </c:pt>
                      <c:pt idx="17">
                        <c:v>0.40791925345913455</c:v>
                      </c:pt>
                      <c:pt idx="18">
                        <c:v>0.36730867681250012</c:v>
                      </c:pt>
                      <c:pt idx="19">
                        <c:v>0.36424461090368276</c:v>
                      </c:pt>
                      <c:pt idx="20">
                        <c:v>0.34569409524579114</c:v>
                      </c:pt>
                      <c:pt idx="21">
                        <c:v>0.36520386179148945</c:v>
                      </c:pt>
                      <c:pt idx="22">
                        <c:v>0.4083790529700857</c:v>
                      </c:pt>
                      <c:pt idx="23">
                        <c:v>0.36508593114553989</c:v>
                      </c:pt>
                    </c:numCache>
                  </c:numRef>
                </c:val>
                <c:smooth val="0"/>
                <c:extLst xmlns:c15="http://schemas.microsoft.com/office/drawing/2012/chart">
                  <c:ext xmlns:c16="http://schemas.microsoft.com/office/drawing/2014/chart" uri="{C3380CC4-5D6E-409C-BE32-E72D297353CC}">
                    <c16:uniqueId val="{0000000A-5612-4706-A27A-477BA18909FF}"/>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Mean_Rev_Score_By_Hour!$L$2</c15:sqref>
                        </c15:formulaRef>
                      </c:ext>
                    </c:extLst>
                    <c:strCache>
                      <c:ptCount val="1"/>
                      <c:pt idx="0">
                        <c:v>other(non-gaming)</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Mean_Rev_Score_By_Hour!$L$3:$L$26</c15:sqref>
                        </c15:formulaRef>
                      </c:ext>
                    </c:extLst>
                    <c:numCache>
                      <c:formatCode>0%</c:formatCode>
                      <c:ptCount val="24"/>
                      <c:pt idx="0">
                        <c:v>0.49731982618604659</c:v>
                      </c:pt>
                      <c:pt idx="1">
                        <c:v>0.44659142032352939</c:v>
                      </c:pt>
                      <c:pt idx="2">
                        <c:v>0.32261220297872339</c:v>
                      </c:pt>
                      <c:pt idx="3">
                        <c:v>0.36785059257575758</c:v>
                      </c:pt>
                      <c:pt idx="4">
                        <c:v>0.45374194138775514</c:v>
                      </c:pt>
                      <c:pt idx="5">
                        <c:v>0.4612651315789475</c:v>
                      </c:pt>
                      <c:pt idx="6">
                        <c:v>0.48164243607070695</c:v>
                      </c:pt>
                      <c:pt idx="7">
                        <c:v>0.38458680212371132</c:v>
                      </c:pt>
                      <c:pt idx="8">
                        <c:v>0.44985036579824578</c:v>
                      </c:pt>
                      <c:pt idx="9">
                        <c:v>0.4639479066770833</c:v>
                      </c:pt>
                      <c:pt idx="10">
                        <c:v>0.46841542190677948</c:v>
                      </c:pt>
                      <c:pt idx="11">
                        <c:v>0.50253785353061253</c:v>
                      </c:pt>
                      <c:pt idx="12">
                        <c:v>0.50697136320987635</c:v>
                      </c:pt>
                      <c:pt idx="13">
                        <c:v>0.47492650105263151</c:v>
                      </c:pt>
                      <c:pt idx="14">
                        <c:v>0.48977480628378384</c:v>
                      </c:pt>
                      <c:pt idx="15">
                        <c:v>0.51057890375949366</c:v>
                      </c:pt>
                      <c:pt idx="16">
                        <c:v>0.4623313219750001</c:v>
                      </c:pt>
                      <c:pt idx="17">
                        <c:v>0.50825719651851864</c:v>
                      </c:pt>
                      <c:pt idx="18">
                        <c:v>0.55659685206249998</c:v>
                      </c:pt>
                      <c:pt idx="19">
                        <c:v>0.39823923149999996</c:v>
                      </c:pt>
                      <c:pt idx="20">
                        <c:v>0.3562965560000001</c:v>
                      </c:pt>
                      <c:pt idx="21">
                        <c:v>0.44533128874999994</c:v>
                      </c:pt>
                      <c:pt idx="22">
                        <c:v>0.49855977196000006</c:v>
                      </c:pt>
                      <c:pt idx="23">
                        <c:v>0.42181553682222217</c:v>
                      </c:pt>
                    </c:numCache>
                  </c:numRef>
                </c:val>
                <c:smooth val="0"/>
                <c:extLst xmlns:c15="http://schemas.microsoft.com/office/drawing/2012/chart">
                  <c:ext xmlns:c16="http://schemas.microsoft.com/office/drawing/2014/chart" uri="{C3380CC4-5D6E-409C-BE32-E72D297353CC}">
                    <c16:uniqueId val="{0000000B-5612-4706-A27A-477BA18909F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Mean_Rev_Score_By_Hour!$M$2</c15:sqref>
                        </c15:formulaRef>
                      </c:ext>
                    </c:extLst>
                    <c:strCache>
                      <c:ptCount val="1"/>
                      <c:pt idx="0">
                        <c:v>racing</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Mean_Rev_Score_By_Hour!$M$3:$M$26</c15:sqref>
                        </c15:formulaRef>
                      </c:ext>
                    </c:extLst>
                    <c:numCache>
                      <c:formatCode>0%</c:formatCode>
                      <c:ptCount val="24"/>
                      <c:pt idx="0">
                        <c:v>0.45800437608212574</c:v>
                      </c:pt>
                      <c:pt idx="1">
                        <c:v>0.4661290918872551</c:v>
                      </c:pt>
                      <c:pt idx="2">
                        <c:v>0.44685669928804339</c:v>
                      </c:pt>
                      <c:pt idx="3">
                        <c:v>0.4653718500793651</c:v>
                      </c:pt>
                      <c:pt idx="4">
                        <c:v>0.49665300660439587</c:v>
                      </c:pt>
                      <c:pt idx="5">
                        <c:v>0.50687918752108507</c:v>
                      </c:pt>
                      <c:pt idx="6">
                        <c:v>0.45793833577215204</c:v>
                      </c:pt>
                      <c:pt idx="7">
                        <c:v>0.45814529033399604</c:v>
                      </c:pt>
                      <c:pt idx="8">
                        <c:v>0.46345840534029181</c:v>
                      </c:pt>
                      <c:pt idx="9">
                        <c:v>0.47121917293933063</c:v>
                      </c:pt>
                      <c:pt idx="10">
                        <c:v>0.48410000538260844</c:v>
                      </c:pt>
                      <c:pt idx="11">
                        <c:v>0.50659232067472504</c:v>
                      </c:pt>
                      <c:pt idx="12">
                        <c:v>0.47652190291810353</c:v>
                      </c:pt>
                      <c:pt idx="13">
                        <c:v>0.45454538637906994</c:v>
                      </c:pt>
                      <c:pt idx="14">
                        <c:v>0.50330933994321003</c:v>
                      </c:pt>
                      <c:pt idx="15">
                        <c:v>0.49707016180378261</c:v>
                      </c:pt>
                      <c:pt idx="16">
                        <c:v>0.50602842849285679</c:v>
                      </c:pt>
                      <c:pt idx="17">
                        <c:v>0.46963414065938858</c:v>
                      </c:pt>
                      <c:pt idx="18">
                        <c:v>0.48917789696042213</c:v>
                      </c:pt>
                      <c:pt idx="19">
                        <c:v>0.46927603404191559</c:v>
                      </c:pt>
                      <c:pt idx="20">
                        <c:v>0.48505495462587417</c:v>
                      </c:pt>
                      <c:pt idx="21">
                        <c:v>0.52672669451470555</c:v>
                      </c:pt>
                      <c:pt idx="22">
                        <c:v>0.42645033352336464</c:v>
                      </c:pt>
                      <c:pt idx="23">
                        <c:v>0.48991368494202908</c:v>
                      </c:pt>
                    </c:numCache>
                  </c:numRef>
                </c:val>
                <c:smooth val="0"/>
                <c:extLst xmlns:c15="http://schemas.microsoft.com/office/drawing/2012/chart">
                  <c:ext xmlns:c16="http://schemas.microsoft.com/office/drawing/2014/chart" uri="{C3380CC4-5D6E-409C-BE32-E72D297353CC}">
                    <c16:uniqueId val="{0000000C-5612-4706-A27A-477BA18909FF}"/>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Mean_Rev_Score_By_Hour!$N$2</c15:sqref>
                        </c15:formulaRef>
                      </c:ext>
                    </c:extLst>
                    <c:strCache>
                      <c:ptCount val="1"/>
                      <c:pt idx="0">
                        <c:v>rpg</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Mean_Rev_Score_By_Hour!$N$3:$N$26</c15:sqref>
                        </c15:formulaRef>
                      </c:ext>
                    </c:extLst>
                    <c:numCache>
                      <c:formatCode>0%</c:formatCode>
                      <c:ptCount val="24"/>
                      <c:pt idx="0">
                        <c:v>0.58236781454926123</c:v>
                      </c:pt>
                      <c:pt idx="1">
                        <c:v>0.61752892288760797</c:v>
                      </c:pt>
                      <c:pt idx="2">
                        <c:v>0.60019928111815524</c:v>
                      </c:pt>
                      <c:pt idx="3">
                        <c:v>0.59661559894444438</c:v>
                      </c:pt>
                      <c:pt idx="4">
                        <c:v>0.63858625109825629</c:v>
                      </c:pt>
                      <c:pt idx="5">
                        <c:v>0.64345732207810524</c:v>
                      </c:pt>
                      <c:pt idx="6">
                        <c:v>0.62003553433271064</c:v>
                      </c:pt>
                      <c:pt idx="7">
                        <c:v>0.606773716302066</c:v>
                      </c:pt>
                      <c:pt idx="8">
                        <c:v>0.61738868985387318</c:v>
                      </c:pt>
                      <c:pt idx="9">
                        <c:v>0.59668300448325329</c:v>
                      </c:pt>
                      <c:pt idx="10">
                        <c:v>0.57314033112522789</c:v>
                      </c:pt>
                      <c:pt idx="11">
                        <c:v>0.59160245024289981</c:v>
                      </c:pt>
                      <c:pt idx="12">
                        <c:v>0.63912282154358946</c:v>
                      </c:pt>
                      <c:pt idx="13">
                        <c:v>0.64111029140222253</c:v>
                      </c:pt>
                      <c:pt idx="14">
                        <c:v>0.62665717667089971</c:v>
                      </c:pt>
                      <c:pt idx="15">
                        <c:v>0.60688131997261885</c:v>
                      </c:pt>
                      <c:pt idx="16">
                        <c:v>0.61551810785891659</c:v>
                      </c:pt>
                      <c:pt idx="17">
                        <c:v>0.62837099549371844</c:v>
                      </c:pt>
                      <c:pt idx="18">
                        <c:v>0.60696688790777287</c:v>
                      </c:pt>
                      <c:pt idx="19">
                        <c:v>0.61185623426246338</c:v>
                      </c:pt>
                      <c:pt idx="20">
                        <c:v>0.61058339558944297</c:v>
                      </c:pt>
                      <c:pt idx="21">
                        <c:v>0.64574425139156644</c:v>
                      </c:pt>
                      <c:pt idx="22">
                        <c:v>0.6420078990755812</c:v>
                      </c:pt>
                      <c:pt idx="23">
                        <c:v>0.60286860519999952</c:v>
                      </c:pt>
                    </c:numCache>
                  </c:numRef>
                </c:val>
                <c:smooth val="0"/>
                <c:extLst xmlns:c15="http://schemas.microsoft.com/office/drawing/2012/chart">
                  <c:ext xmlns:c16="http://schemas.microsoft.com/office/drawing/2014/chart" uri="{C3380CC4-5D6E-409C-BE32-E72D297353CC}">
                    <c16:uniqueId val="{0000000D-5612-4706-A27A-477BA18909FF}"/>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Mean_Rev_Score_By_Hour!$O$2</c15:sqref>
                        </c15:formulaRef>
                      </c:ext>
                    </c:extLst>
                    <c:strCache>
                      <c:ptCount val="1"/>
                      <c:pt idx="0">
                        <c:v>simulation</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Mean_Rev_Score_By_Hour!$O$3:$O$26</c15:sqref>
                        </c15:formulaRef>
                      </c:ext>
                    </c:extLst>
                    <c:numCache>
                      <c:formatCode>0%</c:formatCode>
                      <c:ptCount val="24"/>
                      <c:pt idx="0">
                        <c:v>0.4034428182378853</c:v>
                      </c:pt>
                      <c:pt idx="1">
                        <c:v>0.38536511570370363</c:v>
                      </c:pt>
                      <c:pt idx="2">
                        <c:v>0.40259992190582938</c:v>
                      </c:pt>
                      <c:pt idx="3">
                        <c:v>0.48058690975933593</c:v>
                      </c:pt>
                      <c:pt idx="4">
                        <c:v>0.48312203354817296</c:v>
                      </c:pt>
                      <c:pt idx="5">
                        <c:v>0.43388430007294093</c:v>
                      </c:pt>
                      <c:pt idx="6">
                        <c:v>0.43776596924915828</c:v>
                      </c:pt>
                      <c:pt idx="7">
                        <c:v>0.46365455357748547</c:v>
                      </c:pt>
                      <c:pt idx="8">
                        <c:v>0.47188387313483143</c:v>
                      </c:pt>
                      <c:pt idx="9">
                        <c:v>0.49299079729075668</c:v>
                      </c:pt>
                      <c:pt idx="10">
                        <c:v>0.48940549102798525</c:v>
                      </c:pt>
                      <c:pt idx="11">
                        <c:v>0.44397501491023295</c:v>
                      </c:pt>
                      <c:pt idx="12">
                        <c:v>0.47096095299418561</c:v>
                      </c:pt>
                      <c:pt idx="13">
                        <c:v>0.4642264800272109</c:v>
                      </c:pt>
                      <c:pt idx="14">
                        <c:v>0.43939630314587341</c:v>
                      </c:pt>
                      <c:pt idx="15">
                        <c:v>0.48454213734924106</c:v>
                      </c:pt>
                      <c:pt idx="16">
                        <c:v>0.42667940258556708</c:v>
                      </c:pt>
                      <c:pt idx="17">
                        <c:v>0.43964915806835908</c:v>
                      </c:pt>
                      <c:pt idx="18">
                        <c:v>0.44801714845662122</c:v>
                      </c:pt>
                      <c:pt idx="19">
                        <c:v>0.44641674239041107</c:v>
                      </c:pt>
                      <c:pt idx="20">
                        <c:v>0.45540718952678577</c:v>
                      </c:pt>
                      <c:pt idx="21">
                        <c:v>0.48066086186068113</c:v>
                      </c:pt>
                      <c:pt idx="22">
                        <c:v>0.42305798723050841</c:v>
                      </c:pt>
                      <c:pt idx="23">
                        <c:v>0.4460839896546186</c:v>
                      </c:pt>
                    </c:numCache>
                  </c:numRef>
                </c:val>
                <c:smooth val="0"/>
                <c:extLst xmlns:c15="http://schemas.microsoft.com/office/drawing/2012/chart">
                  <c:ext xmlns:c16="http://schemas.microsoft.com/office/drawing/2014/chart" uri="{C3380CC4-5D6E-409C-BE32-E72D297353CC}">
                    <c16:uniqueId val="{0000000E-5612-4706-A27A-477BA18909FF}"/>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Mean_Rev_Score_By_Hour!$P$2</c15:sqref>
                        </c15:formulaRef>
                      </c:ext>
                    </c:extLst>
                    <c:strCache>
                      <c:ptCount val="1"/>
                      <c:pt idx="0">
                        <c:v>sports</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Mean_Rev_Score_By_Hour!$P$3:$P$26</c15:sqref>
                        </c15:formulaRef>
                      </c:ext>
                    </c:extLst>
                    <c:numCache>
                      <c:formatCode>0%</c:formatCode>
                      <c:ptCount val="24"/>
                      <c:pt idx="0">
                        <c:v>0.51322836700000007</c:v>
                      </c:pt>
                      <c:pt idx="1">
                        <c:v>0.58632409340000002</c:v>
                      </c:pt>
                      <c:pt idx="2">
                        <c:v>0.46698282972727267</c:v>
                      </c:pt>
                      <c:pt idx="3">
                        <c:v>0.62353604338461543</c:v>
                      </c:pt>
                      <c:pt idx="4">
                        <c:v>0.59524575428000004</c:v>
                      </c:pt>
                      <c:pt idx="5">
                        <c:v>0.62083154049999989</c:v>
                      </c:pt>
                      <c:pt idx="6">
                        <c:v>0.6080593913333332</c:v>
                      </c:pt>
                      <c:pt idx="7">
                        <c:v>0.5058197380363636</c:v>
                      </c:pt>
                      <c:pt idx="8">
                        <c:v>0.65732038039534901</c:v>
                      </c:pt>
                      <c:pt idx="9">
                        <c:v>0.5985879789433961</c:v>
                      </c:pt>
                      <c:pt idx="10">
                        <c:v>0.60280877905769237</c:v>
                      </c:pt>
                      <c:pt idx="11">
                        <c:v>0.66202920973333335</c:v>
                      </c:pt>
                      <c:pt idx="12">
                        <c:v>0.62504700863414631</c:v>
                      </c:pt>
                      <c:pt idx="13">
                        <c:v>0.56529665007142871</c:v>
                      </c:pt>
                      <c:pt idx="14">
                        <c:v>0.61762615397560994</c:v>
                      </c:pt>
                      <c:pt idx="15">
                        <c:v>0.66017988382857151</c:v>
                      </c:pt>
                      <c:pt idx="16">
                        <c:v>0.54513421959523811</c:v>
                      </c:pt>
                      <c:pt idx="17">
                        <c:v>0.63770958380392151</c:v>
                      </c:pt>
                      <c:pt idx="18">
                        <c:v>0.6482276392727272</c:v>
                      </c:pt>
                      <c:pt idx="19">
                        <c:v>0.62220849223809516</c:v>
                      </c:pt>
                      <c:pt idx="20">
                        <c:v>0.62546717840909094</c:v>
                      </c:pt>
                      <c:pt idx="21">
                        <c:v>0.70180044895454552</c:v>
                      </c:pt>
                      <c:pt idx="22">
                        <c:v>0.66550938143750005</c:v>
                      </c:pt>
                      <c:pt idx="23">
                        <c:v>0.4912209248124999</c:v>
                      </c:pt>
                    </c:numCache>
                  </c:numRef>
                </c:val>
                <c:smooth val="0"/>
                <c:extLst xmlns:c15="http://schemas.microsoft.com/office/drawing/2012/chart">
                  <c:ext xmlns:c16="http://schemas.microsoft.com/office/drawing/2014/chart" uri="{C3380CC4-5D6E-409C-BE32-E72D297353CC}">
                    <c16:uniqueId val="{0000000F-5612-4706-A27A-477BA18909FF}"/>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Mean_Rev_Score_By_Hour!$R$2</c15:sqref>
                        </c15:formulaRef>
                      </c:ext>
                    </c:extLst>
                    <c:strCache>
                      <c:ptCount val="1"/>
                      <c:pt idx="0">
                        <c:v>violent</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Mean_Rev_Score_By_Hour!$R$3:$R$26</c15:sqref>
                        </c15:formulaRef>
                      </c:ext>
                    </c:extLst>
                    <c:numCache>
                      <c:formatCode>0%</c:formatCode>
                      <c:ptCount val="24"/>
                      <c:pt idx="0">
                        <c:v>0.45175887116923086</c:v>
                      </c:pt>
                      <c:pt idx="1">
                        <c:v>0.47249215541176476</c:v>
                      </c:pt>
                      <c:pt idx="2">
                        <c:v>0.40018684215217393</c:v>
                      </c:pt>
                      <c:pt idx="3">
                        <c:v>0.56074969510204098</c:v>
                      </c:pt>
                      <c:pt idx="4">
                        <c:v>0.48001398993150701</c:v>
                      </c:pt>
                      <c:pt idx="5">
                        <c:v>0.47977464515053769</c:v>
                      </c:pt>
                      <c:pt idx="6">
                        <c:v>0.49294112095541415</c:v>
                      </c:pt>
                      <c:pt idx="7">
                        <c:v>0.4709139870763358</c:v>
                      </c:pt>
                      <c:pt idx="8">
                        <c:v>0.47000122439860154</c:v>
                      </c:pt>
                      <c:pt idx="9">
                        <c:v>0.48715272969444484</c:v>
                      </c:pt>
                      <c:pt idx="10">
                        <c:v>0.42175790005555536</c:v>
                      </c:pt>
                      <c:pt idx="11">
                        <c:v>0.4556423514384616</c:v>
                      </c:pt>
                      <c:pt idx="12">
                        <c:v>0.53209418381896545</c:v>
                      </c:pt>
                      <c:pt idx="13">
                        <c:v>0.45426913421782172</c:v>
                      </c:pt>
                      <c:pt idx="14">
                        <c:v>0.41154864458955248</c:v>
                      </c:pt>
                      <c:pt idx="15">
                        <c:v>0.54563859981355922</c:v>
                      </c:pt>
                      <c:pt idx="16">
                        <c:v>0.47911341099130439</c:v>
                      </c:pt>
                      <c:pt idx="17">
                        <c:v>0.50906125180219775</c:v>
                      </c:pt>
                      <c:pt idx="18">
                        <c:v>0.50602669672826084</c:v>
                      </c:pt>
                      <c:pt idx="19">
                        <c:v>0.4959701317802197</c:v>
                      </c:pt>
                      <c:pt idx="20">
                        <c:v>0.4700987655714286</c:v>
                      </c:pt>
                      <c:pt idx="21">
                        <c:v>0.40974763169999989</c:v>
                      </c:pt>
                      <c:pt idx="22">
                        <c:v>0.42316949516176455</c:v>
                      </c:pt>
                      <c:pt idx="23">
                        <c:v>0.48616196999999989</c:v>
                      </c:pt>
                    </c:numCache>
                  </c:numRef>
                </c:val>
                <c:smooth val="0"/>
                <c:extLst xmlns:c15="http://schemas.microsoft.com/office/drawing/2012/chart">
                  <c:ext xmlns:c16="http://schemas.microsoft.com/office/drawing/2014/chart" uri="{C3380CC4-5D6E-409C-BE32-E72D297353CC}">
                    <c16:uniqueId val="{00000010-5612-4706-A27A-477BA18909FF}"/>
                  </c:ext>
                </c:extLst>
              </c15:ser>
            </c15:filteredLineSeries>
          </c:ext>
        </c:extLst>
      </c:lineChart>
      <c:catAx>
        <c:axId val="14447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516656"/>
        <c:crosses val="autoZero"/>
        <c:auto val="1"/>
        <c:lblAlgn val="ctr"/>
        <c:lblOffset val="100"/>
        <c:noMultiLvlLbl val="0"/>
      </c:catAx>
      <c:valAx>
        <c:axId val="20585166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704720"/>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Focus on </a:t>
            </a:r>
            <a:r>
              <a:rPr lang="en-US" sz="1400" b="0" i="0" baseline="0">
                <a:solidFill>
                  <a:schemeClr val="bg2">
                    <a:lumMod val="75000"/>
                  </a:schemeClr>
                </a:solidFill>
                <a:effectLst/>
              </a:rPr>
              <a:t>Adult</a:t>
            </a:r>
            <a:r>
              <a:rPr lang="en-US" sz="1400" b="0" i="0" baseline="0">
                <a:effectLst/>
              </a:rPr>
              <a:t>, </a:t>
            </a:r>
            <a:r>
              <a:rPr lang="en-US" sz="1400" b="0" i="0" baseline="0">
                <a:solidFill>
                  <a:srgbClr val="C00000"/>
                </a:solidFill>
                <a:effectLst/>
              </a:rPr>
              <a:t>Gore</a:t>
            </a:r>
            <a:r>
              <a:rPr lang="en-US" sz="1400" b="0" i="0" baseline="0">
                <a:effectLst/>
              </a:rPr>
              <a:t> (horror), </a:t>
            </a:r>
            <a:r>
              <a:rPr lang="en-US" sz="1400" b="0" i="0" baseline="0">
                <a:solidFill>
                  <a:schemeClr val="bg2">
                    <a:lumMod val="75000"/>
                  </a:schemeClr>
                </a:solidFill>
                <a:effectLst/>
              </a:rPr>
              <a:t>Strategy</a:t>
            </a:r>
            <a:r>
              <a:rPr lang="en-US" sz="1400" b="0" i="0" baseline="0">
                <a:effectLst/>
              </a:rPr>
              <a:t>, and </a:t>
            </a:r>
            <a:r>
              <a:rPr lang="en-US" sz="1400" b="0" i="0" baseline="0">
                <a:solidFill>
                  <a:schemeClr val="bg2">
                    <a:lumMod val="75000"/>
                  </a:schemeClr>
                </a:solidFill>
                <a:effectLst/>
              </a:rPr>
              <a:t>Adventure</a:t>
            </a:r>
            <a:r>
              <a:rPr lang="en-US" sz="1400" b="0" i="0" baseline="0">
                <a:effectLst/>
              </a:rPr>
              <a:t> Sentiment Through a Typical Day</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Mean_Rev_Score_By_Hour!$C$2</c:f>
              <c:strCache>
                <c:ptCount val="1"/>
                <c:pt idx="0">
                  <c:v>Adult</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Mean_Rev_Score_By_Hour!$C$3:$C$26</c:f>
              <c:numCache>
                <c:formatCode>0%</c:formatCode>
                <c:ptCount val="24"/>
                <c:pt idx="0">
                  <c:v>0.32177347000000001</c:v>
                </c:pt>
                <c:pt idx="1">
                  <c:v>0.22009683999999999</c:v>
                </c:pt>
                <c:pt idx="2">
                  <c:v>0.53038288624999996</c:v>
                </c:pt>
                <c:pt idx="3">
                  <c:v>0.13452098000000001</c:v>
                </c:pt>
                <c:pt idx="4">
                  <c:v>0.24926932185714287</c:v>
                </c:pt>
                <c:pt idx="5">
                  <c:v>0.39014384066666663</c:v>
                </c:pt>
                <c:pt idx="6">
                  <c:v>0.74835080450000002</c:v>
                </c:pt>
                <c:pt idx="7">
                  <c:v>0.616009315</c:v>
                </c:pt>
                <c:pt idx="8">
                  <c:v>2.6116344500000003E-2</c:v>
                </c:pt>
                <c:pt idx="9">
                  <c:v>0.25027389666666666</c:v>
                </c:pt>
                <c:pt idx="10">
                  <c:v>0.37058582475000001</c:v>
                </c:pt>
                <c:pt idx="11">
                  <c:v>0.83636695799999994</c:v>
                </c:pt>
                <c:pt idx="12">
                  <c:v>0.41011062999999998</c:v>
                </c:pt>
                <c:pt idx="13">
                  <c:v>0.73453198850000001</c:v>
                </c:pt>
                <c:pt idx="14">
                  <c:v>0.34888005</c:v>
                </c:pt>
                <c:pt idx="15">
                  <c:v>0.22008802899999999</c:v>
                </c:pt>
                <c:pt idx="16">
                  <c:v>0.37521033987499997</c:v>
                </c:pt>
                <c:pt idx="17">
                  <c:v>0.35060649933333332</c:v>
                </c:pt>
                <c:pt idx="18">
                  <c:v>0.39903474066666672</c:v>
                </c:pt>
                <c:pt idx="19">
                  <c:v>0.57957250999999999</c:v>
                </c:pt>
                <c:pt idx="20">
                  <c:v>0.98037682000000004</c:v>
                </c:pt>
                <c:pt idx="21">
                  <c:v>3.4075910000000001E-2</c:v>
                </c:pt>
                <c:pt idx="22">
                  <c:v>4.1031255999999995E-2</c:v>
                </c:pt>
                <c:pt idx="23">
                  <c:v>0.28890627333333335</c:v>
                </c:pt>
              </c:numCache>
            </c:numRef>
          </c:val>
          <c:smooth val="0"/>
          <c:extLst>
            <c:ext xmlns:c16="http://schemas.microsoft.com/office/drawing/2014/chart" uri="{C3380CC4-5D6E-409C-BE32-E72D297353CC}">
              <c16:uniqueId val="{00000000-DFA2-4472-874A-CDB5BB91F3CF}"/>
            </c:ext>
          </c:extLst>
        </c:ser>
        <c:ser>
          <c:idx val="2"/>
          <c:order val="2"/>
          <c:tx>
            <c:strRef>
              <c:f>Mean_Rev_Score_By_Hour!$D$2</c:f>
              <c:strCache>
                <c:ptCount val="1"/>
                <c:pt idx="0">
                  <c:v>adventure</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Mean_Rev_Score_By_Hour!$D$3:$D$26</c:f>
              <c:numCache>
                <c:formatCode>0%</c:formatCode>
                <c:ptCount val="24"/>
                <c:pt idx="0">
                  <c:v>0.54235717406451611</c:v>
                </c:pt>
                <c:pt idx="1">
                  <c:v>0.54344233916176476</c:v>
                </c:pt>
                <c:pt idx="2">
                  <c:v>0.62135405739999972</c:v>
                </c:pt>
                <c:pt idx="3">
                  <c:v>0.68129282716842121</c:v>
                </c:pt>
                <c:pt idx="4">
                  <c:v>0.68034678381034486</c:v>
                </c:pt>
                <c:pt idx="5">
                  <c:v>0.53573430742405037</c:v>
                </c:pt>
                <c:pt idx="6">
                  <c:v>0.61358909719545418</c:v>
                </c:pt>
                <c:pt idx="7">
                  <c:v>0.58399406419282518</c:v>
                </c:pt>
                <c:pt idx="8">
                  <c:v>0.59304686313775468</c:v>
                </c:pt>
                <c:pt idx="9">
                  <c:v>0.61918673336559182</c:v>
                </c:pt>
                <c:pt idx="10">
                  <c:v>0.53364545373480676</c:v>
                </c:pt>
                <c:pt idx="11">
                  <c:v>0.62811779196500017</c:v>
                </c:pt>
                <c:pt idx="12">
                  <c:v>0.59700514612234068</c:v>
                </c:pt>
                <c:pt idx="13">
                  <c:v>0.60457673665131617</c:v>
                </c:pt>
                <c:pt idx="14">
                  <c:v>0.57726640945977026</c:v>
                </c:pt>
                <c:pt idx="15">
                  <c:v>0.59036683826436753</c:v>
                </c:pt>
                <c:pt idx="16">
                  <c:v>0.61502117831843572</c:v>
                </c:pt>
                <c:pt idx="17">
                  <c:v>0.60895784802777753</c:v>
                </c:pt>
                <c:pt idx="18">
                  <c:v>0.59073884678947375</c:v>
                </c:pt>
                <c:pt idx="19">
                  <c:v>0.67310287171199956</c:v>
                </c:pt>
                <c:pt idx="20">
                  <c:v>0.57378570965517239</c:v>
                </c:pt>
                <c:pt idx="21">
                  <c:v>0.60483915058558568</c:v>
                </c:pt>
                <c:pt idx="22">
                  <c:v>0.46832947431081084</c:v>
                </c:pt>
                <c:pt idx="23">
                  <c:v>0.55921124102898567</c:v>
                </c:pt>
              </c:numCache>
            </c:numRef>
          </c:val>
          <c:smooth val="0"/>
          <c:extLst>
            <c:ext xmlns:c16="http://schemas.microsoft.com/office/drawing/2014/chart" uri="{C3380CC4-5D6E-409C-BE32-E72D297353CC}">
              <c16:uniqueId val="{00000001-DFA2-4472-874A-CDB5BB91F3CF}"/>
            </c:ext>
          </c:extLst>
        </c:ser>
        <c:ser>
          <c:idx val="7"/>
          <c:order val="7"/>
          <c:tx>
            <c:strRef>
              <c:f>Mean_Rev_Score_By_Hour!$I$2</c:f>
              <c:strCache>
                <c:ptCount val="1"/>
                <c:pt idx="0">
                  <c:v>gore</c:v>
                </c:pt>
              </c:strCache>
            </c:strRef>
          </c:tx>
          <c:spPr>
            <a:ln w="44450" cap="rnd">
              <a:solidFill>
                <a:srgbClr val="9C1010"/>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Mean_Rev_Score_By_Hour!$I$3:$I$26</c:f>
              <c:numCache>
                <c:formatCode>0%</c:formatCode>
                <c:ptCount val="24"/>
                <c:pt idx="0">
                  <c:v>0.57793771050000009</c:v>
                </c:pt>
                <c:pt idx="1">
                  <c:v>0.30931906387499997</c:v>
                </c:pt>
                <c:pt idx="2">
                  <c:v>0.40847141840000001</c:v>
                </c:pt>
                <c:pt idx="3">
                  <c:v>0.42501574225000005</c:v>
                </c:pt>
                <c:pt idx="4">
                  <c:v>0.51073206517647063</c:v>
                </c:pt>
                <c:pt idx="5">
                  <c:v>0.4980983674482759</c:v>
                </c:pt>
                <c:pt idx="6">
                  <c:v>0.5178353680270269</c:v>
                </c:pt>
                <c:pt idx="7">
                  <c:v>0.52267829946153854</c:v>
                </c:pt>
                <c:pt idx="8">
                  <c:v>0.65664146415151503</c:v>
                </c:pt>
                <c:pt idx="9">
                  <c:v>0.52859244893333346</c:v>
                </c:pt>
                <c:pt idx="10">
                  <c:v>0.52098541149999988</c:v>
                </c:pt>
                <c:pt idx="11">
                  <c:v>0.49105030372413794</c:v>
                </c:pt>
                <c:pt idx="12">
                  <c:v>0.52410866221428576</c:v>
                </c:pt>
                <c:pt idx="13">
                  <c:v>0.36418748321739125</c:v>
                </c:pt>
                <c:pt idx="14">
                  <c:v>0.66624970100000003</c:v>
                </c:pt>
                <c:pt idx="15">
                  <c:v>0.45969341041379319</c:v>
                </c:pt>
                <c:pt idx="16">
                  <c:v>0.53199209019230775</c:v>
                </c:pt>
                <c:pt idx="17">
                  <c:v>0.47708949</c:v>
                </c:pt>
                <c:pt idx="18">
                  <c:v>0.5200867432307692</c:v>
                </c:pt>
                <c:pt idx="19">
                  <c:v>0.54907859960869565</c:v>
                </c:pt>
                <c:pt idx="20">
                  <c:v>0.54270939799999995</c:v>
                </c:pt>
                <c:pt idx="21">
                  <c:v>0.62095174949999987</c:v>
                </c:pt>
                <c:pt idx="22">
                  <c:v>0.66466647672727275</c:v>
                </c:pt>
                <c:pt idx="23">
                  <c:v>0.43932335499999997</c:v>
                </c:pt>
              </c:numCache>
            </c:numRef>
          </c:val>
          <c:smooth val="0"/>
          <c:extLst>
            <c:ext xmlns:c16="http://schemas.microsoft.com/office/drawing/2014/chart" uri="{C3380CC4-5D6E-409C-BE32-E72D297353CC}">
              <c16:uniqueId val="{00000002-DFA2-4472-874A-CDB5BB91F3CF}"/>
            </c:ext>
          </c:extLst>
        </c:ser>
        <c:ser>
          <c:idx val="15"/>
          <c:order val="15"/>
          <c:tx>
            <c:strRef>
              <c:f>Mean_Rev_Score_By_Hour!$Q$2</c:f>
              <c:strCache>
                <c:ptCount val="1"/>
                <c:pt idx="0">
                  <c:v>strategy</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Mean_Rev_Score_By_Hour!$Q$3:$Q$26</c:f>
              <c:numCache>
                <c:formatCode>0%</c:formatCode>
                <c:ptCount val="24"/>
                <c:pt idx="0">
                  <c:v>0.6094963855263158</c:v>
                </c:pt>
                <c:pt idx="1">
                  <c:v>0.54210678508695653</c:v>
                </c:pt>
                <c:pt idx="2">
                  <c:v>0.66273952580769224</c:v>
                </c:pt>
                <c:pt idx="3">
                  <c:v>0.692942382448276</c:v>
                </c:pt>
                <c:pt idx="4">
                  <c:v>0.68030451383720913</c:v>
                </c:pt>
                <c:pt idx="5">
                  <c:v>0.64440786448936149</c:v>
                </c:pt>
                <c:pt idx="6">
                  <c:v>0.70451984842105253</c:v>
                </c:pt>
                <c:pt idx="7">
                  <c:v>0.69455853446551741</c:v>
                </c:pt>
                <c:pt idx="8">
                  <c:v>0.59435848944594594</c:v>
                </c:pt>
                <c:pt idx="9">
                  <c:v>0.66697138510000009</c:v>
                </c:pt>
                <c:pt idx="10">
                  <c:v>0.62535366367164147</c:v>
                </c:pt>
                <c:pt idx="11">
                  <c:v>0.57467478017021278</c:v>
                </c:pt>
                <c:pt idx="12">
                  <c:v>0.60299187804545462</c:v>
                </c:pt>
                <c:pt idx="13">
                  <c:v>0.69400417434375006</c:v>
                </c:pt>
                <c:pt idx="14">
                  <c:v>0.57895022385999995</c:v>
                </c:pt>
                <c:pt idx="15">
                  <c:v>0.56925974217500008</c:v>
                </c:pt>
                <c:pt idx="16">
                  <c:v>0.593895242734375</c:v>
                </c:pt>
                <c:pt idx="17">
                  <c:v>0.54298811976923089</c:v>
                </c:pt>
                <c:pt idx="18">
                  <c:v>0.53893029667441861</c:v>
                </c:pt>
                <c:pt idx="19">
                  <c:v>0.5569831595000001</c:v>
                </c:pt>
                <c:pt idx="20">
                  <c:v>0.57044633446428583</c:v>
                </c:pt>
                <c:pt idx="21">
                  <c:v>0.53774035538095233</c:v>
                </c:pt>
                <c:pt idx="22">
                  <c:v>0.47226674028571419</c:v>
                </c:pt>
                <c:pt idx="23">
                  <c:v>0.54897919279999985</c:v>
                </c:pt>
              </c:numCache>
            </c:numRef>
          </c:val>
          <c:smooth val="0"/>
          <c:extLst>
            <c:ext xmlns:c16="http://schemas.microsoft.com/office/drawing/2014/chart" uri="{C3380CC4-5D6E-409C-BE32-E72D297353CC}">
              <c16:uniqueId val="{00000003-DFA2-4472-874A-CDB5BB91F3CF}"/>
            </c:ext>
          </c:extLst>
        </c:ser>
        <c:dLbls>
          <c:showLegendKey val="0"/>
          <c:showVal val="0"/>
          <c:showCatName val="0"/>
          <c:showSerName val="0"/>
          <c:showPercent val="0"/>
          <c:showBubbleSize val="0"/>
        </c:dLbls>
        <c:smooth val="0"/>
        <c:axId val="1444704720"/>
        <c:axId val="2058516656"/>
        <c:extLst>
          <c:ext xmlns:c15="http://schemas.microsoft.com/office/drawing/2012/chart" uri="{02D57815-91ED-43cb-92C2-25804820EDAC}">
            <c15:filteredLineSeries>
              <c15:ser>
                <c:idx val="0"/>
                <c:order val="0"/>
                <c:tx>
                  <c:strRef>
                    <c:extLst>
                      <c:ext uri="{02D57815-91ED-43cb-92C2-25804820EDAC}">
                        <c15:formulaRef>
                          <c15:sqref>Mean_Rev_Score_By_Hour!$B$2</c15:sqref>
                        </c15:formulaRef>
                      </c:ext>
                    </c:extLst>
                    <c:strCache>
                      <c:ptCount val="1"/>
                      <c:pt idx="0">
                        <c:v>action</c:v>
                      </c:pt>
                    </c:strCache>
                  </c:strRef>
                </c:tx>
                <c:spPr>
                  <a:ln w="28575" cap="rnd">
                    <a:solidFill>
                      <a:schemeClr val="accent1"/>
                    </a:solidFill>
                    <a:round/>
                  </a:ln>
                  <a:effectLst/>
                </c:spPr>
                <c:marker>
                  <c:symbol val="none"/>
                </c:marker>
                <c:cat>
                  <c:strRef>
                    <c:extLst>
                      <c:ex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c:ext uri="{02D57815-91ED-43cb-92C2-25804820EDAC}">
                        <c15:formulaRef>
                          <c15:sqref>Mean_Rev_Score_By_Hour!$B$3:$B$26</c15:sqref>
                        </c15:formulaRef>
                      </c:ext>
                    </c:extLst>
                    <c:numCache>
                      <c:formatCode>0%</c:formatCode>
                      <c:ptCount val="24"/>
                      <c:pt idx="0">
                        <c:v>0.51782600020551361</c:v>
                      </c:pt>
                      <c:pt idx="1">
                        <c:v>0.52533573846315806</c:v>
                      </c:pt>
                      <c:pt idx="2">
                        <c:v>0.47177749247869716</c:v>
                      </c:pt>
                      <c:pt idx="3">
                        <c:v>0.51668938415270949</c:v>
                      </c:pt>
                      <c:pt idx="4">
                        <c:v>0.51708340772847738</c:v>
                      </c:pt>
                      <c:pt idx="5">
                        <c:v>0.50157274000794794</c:v>
                      </c:pt>
                      <c:pt idx="6">
                        <c:v>0.49143951250156159</c:v>
                      </c:pt>
                      <c:pt idx="7">
                        <c:v>0.50164043260927149</c:v>
                      </c:pt>
                      <c:pt idx="8">
                        <c:v>0.50431893082088164</c:v>
                      </c:pt>
                      <c:pt idx="9">
                        <c:v>0.52745656169677468</c:v>
                      </c:pt>
                      <c:pt idx="10">
                        <c:v>0.51028378006625896</c:v>
                      </c:pt>
                      <c:pt idx="11">
                        <c:v>0.50636264699083489</c:v>
                      </c:pt>
                      <c:pt idx="12">
                        <c:v>0.51564121214940084</c:v>
                      </c:pt>
                      <c:pt idx="13">
                        <c:v>0.51994158887533537</c:v>
                      </c:pt>
                      <c:pt idx="14">
                        <c:v>0.53773341694860366</c:v>
                      </c:pt>
                      <c:pt idx="15">
                        <c:v>0.5185605279915142</c:v>
                      </c:pt>
                      <c:pt idx="16">
                        <c:v>0.50552719728214301</c:v>
                      </c:pt>
                      <c:pt idx="17">
                        <c:v>0.53640870083939829</c:v>
                      </c:pt>
                      <c:pt idx="18">
                        <c:v>0.5190528610749322</c:v>
                      </c:pt>
                      <c:pt idx="19">
                        <c:v>0.53663891127375896</c:v>
                      </c:pt>
                      <c:pt idx="20">
                        <c:v>0.54451178851253856</c:v>
                      </c:pt>
                      <c:pt idx="21">
                        <c:v>0.5611895820901962</c:v>
                      </c:pt>
                      <c:pt idx="22">
                        <c:v>0.50196751410772833</c:v>
                      </c:pt>
                      <c:pt idx="23">
                        <c:v>0.5269364873691933</c:v>
                      </c:pt>
                    </c:numCache>
                  </c:numRef>
                </c:val>
                <c:smooth val="0"/>
                <c:extLst>
                  <c:ext xmlns:c16="http://schemas.microsoft.com/office/drawing/2014/chart" uri="{C3380CC4-5D6E-409C-BE32-E72D297353CC}">
                    <c16:uniqueId val="{00000004-DFA2-4472-874A-CDB5BB91F3C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Mean_Rev_Score_By_Hour!$E$2</c15:sqref>
                        </c15:formulaRef>
                      </c:ext>
                    </c:extLst>
                    <c:strCache>
                      <c:ptCount val="1"/>
                      <c:pt idx="0">
                        <c:v>casual</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Mean_Rev_Score_By_Hour!$E$3:$E$26</c15:sqref>
                        </c15:formulaRef>
                      </c:ext>
                    </c:extLst>
                    <c:numCache>
                      <c:formatCode>General</c:formatCode>
                      <c:ptCount val="24"/>
                      <c:pt idx="6" formatCode="0%">
                        <c:v>0.99568579999999995</c:v>
                      </c:pt>
                    </c:numCache>
                  </c:numRef>
                </c:val>
                <c:smooth val="0"/>
                <c:extLst xmlns:c15="http://schemas.microsoft.com/office/drawing/2012/chart">
                  <c:ext xmlns:c16="http://schemas.microsoft.com/office/drawing/2014/chart" uri="{C3380CC4-5D6E-409C-BE32-E72D297353CC}">
                    <c16:uniqueId val="{00000005-DFA2-4472-874A-CDB5BB91F3C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Mean_Rev_Score_By_Hour!$F$2</c15:sqref>
                        </c15:formulaRef>
                      </c:ext>
                    </c:extLst>
                    <c:strCache>
                      <c:ptCount val="1"/>
                      <c:pt idx="0">
                        <c:v>early access</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Mean_Rev_Score_By_Hour!$F$3:$F$26</c15:sqref>
                        </c15:formulaRef>
                      </c:ext>
                    </c:extLst>
                    <c:numCache>
                      <c:formatCode>0%</c:formatCode>
                      <c:ptCount val="24"/>
                      <c:pt idx="1">
                        <c:v>6.8267999999999996E-4</c:v>
                      </c:pt>
                      <c:pt idx="3">
                        <c:v>1.9386905999999999E-2</c:v>
                      </c:pt>
                      <c:pt idx="17">
                        <c:v>3.4430429999999998E-3</c:v>
                      </c:pt>
                      <c:pt idx="19">
                        <c:v>0.20811080000000001</c:v>
                      </c:pt>
                    </c:numCache>
                  </c:numRef>
                </c:val>
                <c:smooth val="0"/>
                <c:extLst xmlns:c15="http://schemas.microsoft.com/office/drawing/2012/chart">
                  <c:ext xmlns:c16="http://schemas.microsoft.com/office/drawing/2014/chart" uri="{C3380CC4-5D6E-409C-BE32-E72D297353CC}">
                    <c16:uniqueId val="{00000006-DFA2-4472-874A-CDB5BB91F3C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Mean_Rev_Score_By_Hour!$G$2</c15:sqref>
                        </c15:formulaRef>
                      </c:ext>
                    </c:extLst>
                    <c:strCache>
                      <c:ptCount val="1"/>
                      <c:pt idx="0">
                        <c:v>education</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Mean_Rev_Score_By_Hour!$G$3:$G$26</c15:sqref>
                        </c15:formulaRef>
                      </c:ext>
                    </c:extLst>
                    <c:numCache>
                      <c:formatCode>0%</c:formatCode>
                      <c:ptCount val="24"/>
                      <c:pt idx="0">
                        <c:v>0.28732316888888887</c:v>
                      </c:pt>
                      <c:pt idx="1">
                        <c:v>0.21547829896296289</c:v>
                      </c:pt>
                      <c:pt idx="2">
                        <c:v>0.31428897730232569</c:v>
                      </c:pt>
                      <c:pt idx="3">
                        <c:v>0.3551076728529412</c:v>
                      </c:pt>
                      <c:pt idx="4">
                        <c:v>0.24899729334615389</c:v>
                      </c:pt>
                      <c:pt idx="5">
                        <c:v>0.43607835819047613</c:v>
                      </c:pt>
                      <c:pt idx="6">
                        <c:v>0.34201398012500001</c:v>
                      </c:pt>
                      <c:pt idx="7">
                        <c:v>0.29734598155319142</c:v>
                      </c:pt>
                      <c:pt idx="8">
                        <c:v>0.26865402053846166</c:v>
                      </c:pt>
                      <c:pt idx="9">
                        <c:v>0.34411372951764707</c:v>
                      </c:pt>
                      <c:pt idx="10">
                        <c:v>0.34027175489999989</c:v>
                      </c:pt>
                      <c:pt idx="11">
                        <c:v>0.36638898954878046</c:v>
                      </c:pt>
                      <c:pt idx="12">
                        <c:v>0.36876594699999993</c:v>
                      </c:pt>
                      <c:pt idx="13">
                        <c:v>0.22862654658208947</c:v>
                      </c:pt>
                      <c:pt idx="14">
                        <c:v>0.29352018435087718</c:v>
                      </c:pt>
                      <c:pt idx="15">
                        <c:v>0.17096852321052627</c:v>
                      </c:pt>
                      <c:pt idx="16">
                        <c:v>0.35563721230645157</c:v>
                      </c:pt>
                      <c:pt idx="17">
                        <c:v>0.29776981044680867</c:v>
                      </c:pt>
                      <c:pt idx="18">
                        <c:v>0.28344969829268291</c:v>
                      </c:pt>
                      <c:pt idx="19">
                        <c:v>0.2887694596</c:v>
                      </c:pt>
                      <c:pt idx="20">
                        <c:v>0.35833598552631579</c:v>
                      </c:pt>
                      <c:pt idx="21">
                        <c:v>0.27713643107894742</c:v>
                      </c:pt>
                      <c:pt idx="22">
                        <c:v>0.3615385155555555</c:v>
                      </c:pt>
                      <c:pt idx="23">
                        <c:v>0.34568466263636372</c:v>
                      </c:pt>
                    </c:numCache>
                  </c:numRef>
                </c:val>
                <c:smooth val="0"/>
                <c:extLst xmlns:c15="http://schemas.microsoft.com/office/drawing/2012/chart">
                  <c:ext xmlns:c16="http://schemas.microsoft.com/office/drawing/2014/chart" uri="{C3380CC4-5D6E-409C-BE32-E72D297353CC}">
                    <c16:uniqueId val="{00000007-DFA2-4472-874A-CDB5BB91F3C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Mean_Rev_Score_By_Hour!$H$2</c15:sqref>
                        </c15:formulaRef>
                      </c:ext>
                    </c:extLst>
                    <c:strCache>
                      <c:ptCount val="1"/>
                      <c:pt idx="0">
                        <c:v>free to play</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Mean_Rev_Score_By_Hour!$H$3:$H$26</c15:sqref>
                        </c15:formulaRef>
                      </c:ext>
                    </c:extLst>
                    <c:numCache>
                      <c:formatCode>0%</c:formatCode>
                      <c:ptCount val="24"/>
                      <c:pt idx="0">
                        <c:v>0.56976249683636371</c:v>
                      </c:pt>
                      <c:pt idx="1">
                        <c:v>0.504417303365854</c:v>
                      </c:pt>
                      <c:pt idx="2">
                        <c:v>0.49896738096347004</c:v>
                      </c:pt>
                      <c:pt idx="3">
                        <c:v>0.48935994514254899</c:v>
                      </c:pt>
                      <c:pt idx="4">
                        <c:v>0.4921067155712075</c:v>
                      </c:pt>
                      <c:pt idx="5">
                        <c:v>0.494459112705251</c:v>
                      </c:pt>
                      <c:pt idx="6">
                        <c:v>0.50385800772789091</c:v>
                      </c:pt>
                      <c:pt idx="7">
                        <c:v>0.4830796235784478</c:v>
                      </c:pt>
                      <c:pt idx="8">
                        <c:v>0.51729159074714659</c:v>
                      </c:pt>
                      <c:pt idx="9">
                        <c:v>0.52119565446084659</c:v>
                      </c:pt>
                      <c:pt idx="10">
                        <c:v>0.51853358828922025</c:v>
                      </c:pt>
                      <c:pt idx="11">
                        <c:v>0.51456651394619723</c:v>
                      </c:pt>
                      <c:pt idx="12">
                        <c:v>0.50317807718816121</c:v>
                      </c:pt>
                      <c:pt idx="13">
                        <c:v>0.48285973773518737</c:v>
                      </c:pt>
                      <c:pt idx="14">
                        <c:v>0.53444896129385044</c:v>
                      </c:pt>
                      <c:pt idx="15">
                        <c:v>0.52774673326689991</c:v>
                      </c:pt>
                      <c:pt idx="16">
                        <c:v>0.5283897543817262</c:v>
                      </c:pt>
                      <c:pt idx="17">
                        <c:v>0.50553934812847912</c:v>
                      </c:pt>
                      <c:pt idx="18">
                        <c:v>0.53032216068019711</c:v>
                      </c:pt>
                      <c:pt idx="19">
                        <c:v>0.5364361036295362</c:v>
                      </c:pt>
                      <c:pt idx="20">
                        <c:v>0.50921832893504548</c:v>
                      </c:pt>
                      <c:pt idx="21">
                        <c:v>0.53325731565742207</c:v>
                      </c:pt>
                      <c:pt idx="22">
                        <c:v>0.50337513845000026</c:v>
                      </c:pt>
                      <c:pt idx="23">
                        <c:v>0.49377583429484545</c:v>
                      </c:pt>
                    </c:numCache>
                  </c:numRef>
                </c:val>
                <c:smooth val="0"/>
                <c:extLst xmlns:c15="http://schemas.microsoft.com/office/drawing/2012/chart">
                  <c:ext xmlns:c16="http://schemas.microsoft.com/office/drawing/2014/chart" uri="{C3380CC4-5D6E-409C-BE32-E72D297353CC}">
                    <c16:uniqueId val="{00000008-DFA2-4472-874A-CDB5BB91F3C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Mean_Rev_Score_By_Hour!$J$2</c15:sqref>
                        </c15:formulaRef>
                      </c:ext>
                    </c:extLst>
                    <c:strCache>
                      <c:ptCount val="1"/>
                      <c:pt idx="0">
                        <c:v>indie</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Mean_Rev_Score_By_Hour!$J$3:$J$26</c15:sqref>
                        </c15:formulaRef>
                      </c:ext>
                    </c:extLst>
                    <c:numCache>
                      <c:formatCode>0%</c:formatCode>
                      <c:ptCount val="24"/>
                      <c:pt idx="0">
                        <c:v>0.57366363811864396</c:v>
                      </c:pt>
                      <c:pt idx="1">
                        <c:v>0.61290586204672903</c:v>
                      </c:pt>
                      <c:pt idx="2">
                        <c:v>0.59685072579464304</c:v>
                      </c:pt>
                      <c:pt idx="3">
                        <c:v>0.59153920197345133</c:v>
                      </c:pt>
                      <c:pt idx="4">
                        <c:v>0.61518516926900579</c:v>
                      </c:pt>
                      <c:pt idx="5">
                        <c:v>0.59437237875115212</c:v>
                      </c:pt>
                      <c:pt idx="6">
                        <c:v>0.5834277397698111</c:v>
                      </c:pt>
                      <c:pt idx="7">
                        <c:v>0.60748252513333267</c:v>
                      </c:pt>
                      <c:pt idx="8">
                        <c:v>0.61549639505536291</c:v>
                      </c:pt>
                      <c:pt idx="9">
                        <c:v>0.5897882955489504</c:v>
                      </c:pt>
                      <c:pt idx="10">
                        <c:v>0.59271830754545485</c:v>
                      </c:pt>
                      <c:pt idx="11">
                        <c:v>0.62251911451546393</c:v>
                      </c:pt>
                      <c:pt idx="12">
                        <c:v>0.5815664886206896</c:v>
                      </c:pt>
                      <c:pt idx="13">
                        <c:v>0.59273715378666647</c:v>
                      </c:pt>
                      <c:pt idx="14">
                        <c:v>0.61205306572340423</c:v>
                      </c:pt>
                      <c:pt idx="15">
                        <c:v>0.5968857789825327</c:v>
                      </c:pt>
                      <c:pt idx="16">
                        <c:v>0.60904282961977152</c:v>
                      </c:pt>
                      <c:pt idx="17">
                        <c:v>0.58923635214682535</c:v>
                      </c:pt>
                      <c:pt idx="18">
                        <c:v>0.55110227969199987</c:v>
                      </c:pt>
                      <c:pt idx="19">
                        <c:v>0.60304190082790721</c:v>
                      </c:pt>
                      <c:pt idx="20">
                        <c:v>0.62070869744339618</c:v>
                      </c:pt>
                      <c:pt idx="21">
                        <c:v>0.54617865805357102</c:v>
                      </c:pt>
                      <c:pt idx="22">
                        <c:v>0.5619405089398497</c:v>
                      </c:pt>
                      <c:pt idx="23">
                        <c:v>0.58949227649230751</c:v>
                      </c:pt>
                    </c:numCache>
                  </c:numRef>
                </c:val>
                <c:smooth val="0"/>
                <c:extLst xmlns:c15="http://schemas.microsoft.com/office/drawing/2012/chart">
                  <c:ext xmlns:c16="http://schemas.microsoft.com/office/drawing/2014/chart" uri="{C3380CC4-5D6E-409C-BE32-E72D297353CC}">
                    <c16:uniqueId val="{00000009-DFA2-4472-874A-CDB5BB91F3C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Mean_Rev_Score_By_Hour!$K$2</c15:sqref>
                        </c15:formulaRef>
                      </c:ext>
                    </c:extLst>
                    <c:strCache>
                      <c:ptCount val="1"/>
                      <c:pt idx="0">
                        <c:v>massively multiplayer</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Mean_Rev_Score_By_Hour!$K$3:$K$26</c15:sqref>
                        </c15:formulaRef>
                      </c:ext>
                    </c:extLst>
                    <c:numCache>
                      <c:formatCode>0%</c:formatCode>
                      <c:ptCount val="24"/>
                      <c:pt idx="0">
                        <c:v>0.36422541474285713</c:v>
                      </c:pt>
                      <c:pt idx="1">
                        <c:v>0.36722625403636366</c:v>
                      </c:pt>
                      <c:pt idx="2">
                        <c:v>0.38263527566666666</c:v>
                      </c:pt>
                      <c:pt idx="3">
                        <c:v>0.38675270108571436</c:v>
                      </c:pt>
                      <c:pt idx="4">
                        <c:v>0.40695341051111111</c:v>
                      </c:pt>
                      <c:pt idx="5">
                        <c:v>0.43558687697852783</c:v>
                      </c:pt>
                      <c:pt idx="6">
                        <c:v>0.3934266307054794</c:v>
                      </c:pt>
                      <c:pt idx="7">
                        <c:v>0.38173921894843454</c:v>
                      </c:pt>
                      <c:pt idx="8">
                        <c:v>0.43016789498803853</c:v>
                      </c:pt>
                      <c:pt idx="9">
                        <c:v>0.41933205000255741</c:v>
                      </c:pt>
                      <c:pt idx="10">
                        <c:v>0.35317858208274233</c:v>
                      </c:pt>
                      <c:pt idx="11">
                        <c:v>0.36979395250000019</c:v>
                      </c:pt>
                      <c:pt idx="12">
                        <c:v>0.40791699288431837</c:v>
                      </c:pt>
                      <c:pt idx="13">
                        <c:v>0.40178529868719204</c:v>
                      </c:pt>
                      <c:pt idx="14">
                        <c:v>0.37462442296759224</c:v>
                      </c:pt>
                      <c:pt idx="15">
                        <c:v>0.3721230230241544</c:v>
                      </c:pt>
                      <c:pt idx="16">
                        <c:v>0.36913154026666656</c:v>
                      </c:pt>
                      <c:pt idx="17">
                        <c:v>0.40791925345913455</c:v>
                      </c:pt>
                      <c:pt idx="18">
                        <c:v>0.36730867681250012</c:v>
                      </c:pt>
                      <c:pt idx="19">
                        <c:v>0.36424461090368276</c:v>
                      </c:pt>
                      <c:pt idx="20">
                        <c:v>0.34569409524579114</c:v>
                      </c:pt>
                      <c:pt idx="21">
                        <c:v>0.36520386179148945</c:v>
                      </c:pt>
                      <c:pt idx="22">
                        <c:v>0.4083790529700857</c:v>
                      </c:pt>
                      <c:pt idx="23">
                        <c:v>0.36508593114553989</c:v>
                      </c:pt>
                    </c:numCache>
                  </c:numRef>
                </c:val>
                <c:smooth val="0"/>
                <c:extLst xmlns:c15="http://schemas.microsoft.com/office/drawing/2012/chart">
                  <c:ext xmlns:c16="http://schemas.microsoft.com/office/drawing/2014/chart" uri="{C3380CC4-5D6E-409C-BE32-E72D297353CC}">
                    <c16:uniqueId val="{0000000A-DFA2-4472-874A-CDB5BB91F3CF}"/>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Mean_Rev_Score_By_Hour!$L$2</c15:sqref>
                        </c15:formulaRef>
                      </c:ext>
                    </c:extLst>
                    <c:strCache>
                      <c:ptCount val="1"/>
                      <c:pt idx="0">
                        <c:v>other(non-gaming)</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Mean_Rev_Score_By_Hour!$L$3:$L$26</c15:sqref>
                        </c15:formulaRef>
                      </c:ext>
                    </c:extLst>
                    <c:numCache>
                      <c:formatCode>0%</c:formatCode>
                      <c:ptCount val="24"/>
                      <c:pt idx="0">
                        <c:v>0.49731982618604659</c:v>
                      </c:pt>
                      <c:pt idx="1">
                        <c:v>0.44659142032352939</c:v>
                      </c:pt>
                      <c:pt idx="2">
                        <c:v>0.32261220297872339</c:v>
                      </c:pt>
                      <c:pt idx="3">
                        <c:v>0.36785059257575758</c:v>
                      </c:pt>
                      <c:pt idx="4">
                        <c:v>0.45374194138775514</c:v>
                      </c:pt>
                      <c:pt idx="5">
                        <c:v>0.4612651315789475</c:v>
                      </c:pt>
                      <c:pt idx="6">
                        <c:v>0.48164243607070695</c:v>
                      </c:pt>
                      <c:pt idx="7">
                        <c:v>0.38458680212371132</c:v>
                      </c:pt>
                      <c:pt idx="8">
                        <c:v>0.44985036579824578</c:v>
                      </c:pt>
                      <c:pt idx="9">
                        <c:v>0.4639479066770833</c:v>
                      </c:pt>
                      <c:pt idx="10">
                        <c:v>0.46841542190677948</c:v>
                      </c:pt>
                      <c:pt idx="11">
                        <c:v>0.50253785353061253</c:v>
                      </c:pt>
                      <c:pt idx="12">
                        <c:v>0.50697136320987635</c:v>
                      </c:pt>
                      <c:pt idx="13">
                        <c:v>0.47492650105263151</c:v>
                      </c:pt>
                      <c:pt idx="14">
                        <c:v>0.48977480628378384</c:v>
                      </c:pt>
                      <c:pt idx="15">
                        <c:v>0.51057890375949366</c:v>
                      </c:pt>
                      <c:pt idx="16">
                        <c:v>0.4623313219750001</c:v>
                      </c:pt>
                      <c:pt idx="17">
                        <c:v>0.50825719651851864</c:v>
                      </c:pt>
                      <c:pt idx="18">
                        <c:v>0.55659685206249998</c:v>
                      </c:pt>
                      <c:pt idx="19">
                        <c:v>0.39823923149999996</c:v>
                      </c:pt>
                      <c:pt idx="20">
                        <c:v>0.3562965560000001</c:v>
                      </c:pt>
                      <c:pt idx="21">
                        <c:v>0.44533128874999994</c:v>
                      </c:pt>
                      <c:pt idx="22">
                        <c:v>0.49855977196000006</c:v>
                      </c:pt>
                      <c:pt idx="23">
                        <c:v>0.42181553682222217</c:v>
                      </c:pt>
                    </c:numCache>
                  </c:numRef>
                </c:val>
                <c:smooth val="0"/>
                <c:extLst xmlns:c15="http://schemas.microsoft.com/office/drawing/2012/chart">
                  <c:ext xmlns:c16="http://schemas.microsoft.com/office/drawing/2014/chart" uri="{C3380CC4-5D6E-409C-BE32-E72D297353CC}">
                    <c16:uniqueId val="{0000000B-DFA2-4472-874A-CDB5BB91F3C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Mean_Rev_Score_By_Hour!$M$2</c15:sqref>
                        </c15:formulaRef>
                      </c:ext>
                    </c:extLst>
                    <c:strCache>
                      <c:ptCount val="1"/>
                      <c:pt idx="0">
                        <c:v>racing</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Mean_Rev_Score_By_Hour!$M$3:$M$26</c15:sqref>
                        </c15:formulaRef>
                      </c:ext>
                    </c:extLst>
                    <c:numCache>
                      <c:formatCode>0%</c:formatCode>
                      <c:ptCount val="24"/>
                      <c:pt idx="0">
                        <c:v>0.45800437608212574</c:v>
                      </c:pt>
                      <c:pt idx="1">
                        <c:v>0.4661290918872551</c:v>
                      </c:pt>
                      <c:pt idx="2">
                        <c:v>0.44685669928804339</c:v>
                      </c:pt>
                      <c:pt idx="3">
                        <c:v>0.4653718500793651</c:v>
                      </c:pt>
                      <c:pt idx="4">
                        <c:v>0.49665300660439587</c:v>
                      </c:pt>
                      <c:pt idx="5">
                        <c:v>0.50687918752108507</c:v>
                      </c:pt>
                      <c:pt idx="6">
                        <c:v>0.45793833577215204</c:v>
                      </c:pt>
                      <c:pt idx="7">
                        <c:v>0.45814529033399604</c:v>
                      </c:pt>
                      <c:pt idx="8">
                        <c:v>0.46345840534029181</c:v>
                      </c:pt>
                      <c:pt idx="9">
                        <c:v>0.47121917293933063</c:v>
                      </c:pt>
                      <c:pt idx="10">
                        <c:v>0.48410000538260844</c:v>
                      </c:pt>
                      <c:pt idx="11">
                        <c:v>0.50659232067472504</c:v>
                      </c:pt>
                      <c:pt idx="12">
                        <c:v>0.47652190291810353</c:v>
                      </c:pt>
                      <c:pt idx="13">
                        <c:v>0.45454538637906994</c:v>
                      </c:pt>
                      <c:pt idx="14">
                        <c:v>0.50330933994321003</c:v>
                      </c:pt>
                      <c:pt idx="15">
                        <c:v>0.49707016180378261</c:v>
                      </c:pt>
                      <c:pt idx="16">
                        <c:v>0.50602842849285679</c:v>
                      </c:pt>
                      <c:pt idx="17">
                        <c:v>0.46963414065938858</c:v>
                      </c:pt>
                      <c:pt idx="18">
                        <c:v>0.48917789696042213</c:v>
                      </c:pt>
                      <c:pt idx="19">
                        <c:v>0.46927603404191559</c:v>
                      </c:pt>
                      <c:pt idx="20">
                        <c:v>0.48505495462587417</c:v>
                      </c:pt>
                      <c:pt idx="21">
                        <c:v>0.52672669451470555</c:v>
                      </c:pt>
                      <c:pt idx="22">
                        <c:v>0.42645033352336464</c:v>
                      </c:pt>
                      <c:pt idx="23">
                        <c:v>0.48991368494202908</c:v>
                      </c:pt>
                    </c:numCache>
                  </c:numRef>
                </c:val>
                <c:smooth val="0"/>
                <c:extLst xmlns:c15="http://schemas.microsoft.com/office/drawing/2012/chart">
                  <c:ext xmlns:c16="http://schemas.microsoft.com/office/drawing/2014/chart" uri="{C3380CC4-5D6E-409C-BE32-E72D297353CC}">
                    <c16:uniqueId val="{0000000C-DFA2-4472-874A-CDB5BB91F3CF}"/>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Mean_Rev_Score_By_Hour!$N$2</c15:sqref>
                        </c15:formulaRef>
                      </c:ext>
                    </c:extLst>
                    <c:strCache>
                      <c:ptCount val="1"/>
                      <c:pt idx="0">
                        <c:v>rpg</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Mean_Rev_Score_By_Hour!$N$3:$N$26</c15:sqref>
                        </c15:formulaRef>
                      </c:ext>
                    </c:extLst>
                    <c:numCache>
                      <c:formatCode>0%</c:formatCode>
                      <c:ptCount val="24"/>
                      <c:pt idx="0">
                        <c:v>0.58236781454926123</c:v>
                      </c:pt>
                      <c:pt idx="1">
                        <c:v>0.61752892288760797</c:v>
                      </c:pt>
                      <c:pt idx="2">
                        <c:v>0.60019928111815524</c:v>
                      </c:pt>
                      <c:pt idx="3">
                        <c:v>0.59661559894444438</c:v>
                      </c:pt>
                      <c:pt idx="4">
                        <c:v>0.63858625109825629</c:v>
                      </c:pt>
                      <c:pt idx="5">
                        <c:v>0.64345732207810524</c:v>
                      </c:pt>
                      <c:pt idx="6">
                        <c:v>0.62003553433271064</c:v>
                      </c:pt>
                      <c:pt idx="7">
                        <c:v>0.606773716302066</c:v>
                      </c:pt>
                      <c:pt idx="8">
                        <c:v>0.61738868985387318</c:v>
                      </c:pt>
                      <c:pt idx="9">
                        <c:v>0.59668300448325329</c:v>
                      </c:pt>
                      <c:pt idx="10">
                        <c:v>0.57314033112522789</c:v>
                      </c:pt>
                      <c:pt idx="11">
                        <c:v>0.59160245024289981</c:v>
                      </c:pt>
                      <c:pt idx="12">
                        <c:v>0.63912282154358946</c:v>
                      </c:pt>
                      <c:pt idx="13">
                        <c:v>0.64111029140222253</c:v>
                      </c:pt>
                      <c:pt idx="14">
                        <c:v>0.62665717667089971</c:v>
                      </c:pt>
                      <c:pt idx="15">
                        <c:v>0.60688131997261885</c:v>
                      </c:pt>
                      <c:pt idx="16">
                        <c:v>0.61551810785891659</c:v>
                      </c:pt>
                      <c:pt idx="17">
                        <c:v>0.62837099549371844</c:v>
                      </c:pt>
                      <c:pt idx="18">
                        <c:v>0.60696688790777287</c:v>
                      </c:pt>
                      <c:pt idx="19">
                        <c:v>0.61185623426246338</c:v>
                      </c:pt>
                      <c:pt idx="20">
                        <c:v>0.61058339558944297</c:v>
                      </c:pt>
                      <c:pt idx="21">
                        <c:v>0.64574425139156644</c:v>
                      </c:pt>
                      <c:pt idx="22">
                        <c:v>0.6420078990755812</c:v>
                      </c:pt>
                      <c:pt idx="23">
                        <c:v>0.60286860519999952</c:v>
                      </c:pt>
                    </c:numCache>
                  </c:numRef>
                </c:val>
                <c:smooth val="0"/>
                <c:extLst xmlns:c15="http://schemas.microsoft.com/office/drawing/2012/chart">
                  <c:ext xmlns:c16="http://schemas.microsoft.com/office/drawing/2014/chart" uri="{C3380CC4-5D6E-409C-BE32-E72D297353CC}">
                    <c16:uniqueId val="{0000000D-DFA2-4472-874A-CDB5BB91F3CF}"/>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Mean_Rev_Score_By_Hour!$O$2</c15:sqref>
                        </c15:formulaRef>
                      </c:ext>
                    </c:extLst>
                    <c:strCache>
                      <c:ptCount val="1"/>
                      <c:pt idx="0">
                        <c:v>simulation</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Mean_Rev_Score_By_Hour!$O$3:$O$26</c15:sqref>
                        </c15:formulaRef>
                      </c:ext>
                    </c:extLst>
                    <c:numCache>
                      <c:formatCode>0%</c:formatCode>
                      <c:ptCount val="24"/>
                      <c:pt idx="0">
                        <c:v>0.4034428182378853</c:v>
                      </c:pt>
                      <c:pt idx="1">
                        <c:v>0.38536511570370363</c:v>
                      </c:pt>
                      <c:pt idx="2">
                        <c:v>0.40259992190582938</c:v>
                      </c:pt>
                      <c:pt idx="3">
                        <c:v>0.48058690975933593</c:v>
                      </c:pt>
                      <c:pt idx="4">
                        <c:v>0.48312203354817296</c:v>
                      </c:pt>
                      <c:pt idx="5">
                        <c:v>0.43388430007294093</c:v>
                      </c:pt>
                      <c:pt idx="6">
                        <c:v>0.43776596924915828</c:v>
                      </c:pt>
                      <c:pt idx="7">
                        <c:v>0.46365455357748547</c:v>
                      </c:pt>
                      <c:pt idx="8">
                        <c:v>0.47188387313483143</c:v>
                      </c:pt>
                      <c:pt idx="9">
                        <c:v>0.49299079729075668</c:v>
                      </c:pt>
                      <c:pt idx="10">
                        <c:v>0.48940549102798525</c:v>
                      </c:pt>
                      <c:pt idx="11">
                        <c:v>0.44397501491023295</c:v>
                      </c:pt>
                      <c:pt idx="12">
                        <c:v>0.47096095299418561</c:v>
                      </c:pt>
                      <c:pt idx="13">
                        <c:v>0.4642264800272109</c:v>
                      </c:pt>
                      <c:pt idx="14">
                        <c:v>0.43939630314587341</c:v>
                      </c:pt>
                      <c:pt idx="15">
                        <c:v>0.48454213734924106</c:v>
                      </c:pt>
                      <c:pt idx="16">
                        <c:v>0.42667940258556708</c:v>
                      </c:pt>
                      <c:pt idx="17">
                        <c:v>0.43964915806835908</c:v>
                      </c:pt>
                      <c:pt idx="18">
                        <c:v>0.44801714845662122</c:v>
                      </c:pt>
                      <c:pt idx="19">
                        <c:v>0.44641674239041107</c:v>
                      </c:pt>
                      <c:pt idx="20">
                        <c:v>0.45540718952678577</c:v>
                      </c:pt>
                      <c:pt idx="21">
                        <c:v>0.48066086186068113</c:v>
                      </c:pt>
                      <c:pt idx="22">
                        <c:v>0.42305798723050841</c:v>
                      </c:pt>
                      <c:pt idx="23">
                        <c:v>0.4460839896546186</c:v>
                      </c:pt>
                    </c:numCache>
                  </c:numRef>
                </c:val>
                <c:smooth val="0"/>
                <c:extLst xmlns:c15="http://schemas.microsoft.com/office/drawing/2012/chart">
                  <c:ext xmlns:c16="http://schemas.microsoft.com/office/drawing/2014/chart" uri="{C3380CC4-5D6E-409C-BE32-E72D297353CC}">
                    <c16:uniqueId val="{0000000E-DFA2-4472-874A-CDB5BB91F3CF}"/>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Mean_Rev_Score_By_Hour!$P$2</c15:sqref>
                        </c15:formulaRef>
                      </c:ext>
                    </c:extLst>
                    <c:strCache>
                      <c:ptCount val="1"/>
                      <c:pt idx="0">
                        <c:v>sports</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Mean_Rev_Score_By_Hour!$P$3:$P$26</c15:sqref>
                        </c15:formulaRef>
                      </c:ext>
                    </c:extLst>
                    <c:numCache>
                      <c:formatCode>0%</c:formatCode>
                      <c:ptCount val="24"/>
                      <c:pt idx="0">
                        <c:v>0.51322836700000007</c:v>
                      </c:pt>
                      <c:pt idx="1">
                        <c:v>0.58632409340000002</c:v>
                      </c:pt>
                      <c:pt idx="2">
                        <c:v>0.46698282972727267</c:v>
                      </c:pt>
                      <c:pt idx="3">
                        <c:v>0.62353604338461543</c:v>
                      </c:pt>
                      <c:pt idx="4">
                        <c:v>0.59524575428000004</c:v>
                      </c:pt>
                      <c:pt idx="5">
                        <c:v>0.62083154049999989</c:v>
                      </c:pt>
                      <c:pt idx="6">
                        <c:v>0.6080593913333332</c:v>
                      </c:pt>
                      <c:pt idx="7">
                        <c:v>0.5058197380363636</c:v>
                      </c:pt>
                      <c:pt idx="8">
                        <c:v>0.65732038039534901</c:v>
                      </c:pt>
                      <c:pt idx="9">
                        <c:v>0.5985879789433961</c:v>
                      </c:pt>
                      <c:pt idx="10">
                        <c:v>0.60280877905769237</c:v>
                      </c:pt>
                      <c:pt idx="11">
                        <c:v>0.66202920973333335</c:v>
                      </c:pt>
                      <c:pt idx="12">
                        <c:v>0.62504700863414631</c:v>
                      </c:pt>
                      <c:pt idx="13">
                        <c:v>0.56529665007142871</c:v>
                      </c:pt>
                      <c:pt idx="14">
                        <c:v>0.61762615397560994</c:v>
                      </c:pt>
                      <c:pt idx="15">
                        <c:v>0.66017988382857151</c:v>
                      </c:pt>
                      <c:pt idx="16">
                        <c:v>0.54513421959523811</c:v>
                      </c:pt>
                      <c:pt idx="17">
                        <c:v>0.63770958380392151</c:v>
                      </c:pt>
                      <c:pt idx="18">
                        <c:v>0.6482276392727272</c:v>
                      </c:pt>
                      <c:pt idx="19">
                        <c:v>0.62220849223809516</c:v>
                      </c:pt>
                      <c:pt idx="20">
                        <c:v>0.62546717840909094</c:v>
                      </c:pt>
                      <c:pt idx="21">
                        <c:v>0.70180044895454552</c:v>
                      </c:pt>
                      <c:pt idx="22">
                        <c:v>0.66550938143750005</c:v>
                      </c:pt>
                      <c:pt idx="23">
                        <c:v>0.4912209248124999</c:v>
                      </c:pt>
                    </c:numCache>
                  </c:numRef>
                </c:val>
                <c:smooth val="0"/>
                <c:extLst xmlns:c15="http://schemas.microsoft.com/office/drawing/2012/chart">
                  <c:ext xmlns:c16="http://schemas.microsoft.com/office/drawing/2014/chart" uri="{C3380CC4-5D6E-409C-BE32-E72D297353CC}">
                    <c16:uniqueId val="{0000000F-DFA2-4472-874A-CDB5BB91F3CF}"/>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Mean_Rev_Score_By_Hour!$R$2</c15:sqref>
                        </c15:formulaRef>
                      </c:ext>
                    </c:extLst>
                    <c:strCache>
                      <c:ptCount val="1"/>
                      <c:pt idx="0">
                        <c:v>violent</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Mean_Rev_Score_By_Hour!$R$3:$R$26</c15:sqref>
                        </c15:formulaRef>
                      </c:ext>
                    </c:extLst>
                    <c:numCache>
                      <c:formatCode>0%</c:formatCode>
                      <c:ptCount val="24"/>
                      <c:pt idx="0">
                        <c:v>0.45175887116923086</c:v>
                      </c:pt>
                      <c:pt idx="1">
                        <c:v>0.47249215541176476</c:v>
                      </c:pt>
                      <c:pt idx="2">
                        <c:v>0.40018684215217393</c:v>
                      </c:pt>
                      <c:pt idx="3">
                        <c:v>0.56074969510204098</c:v>
                      </c:pt>
                      <c:pt idx="4">
                        <c:v>0.48001398993150701</c:v>
                      </c:pt>
                      <c:pt idx="5">
                        <c:v>0.47977464515053769</c:v>
                      </c:pt>
                      <c:pt idx="6">
                        <c:v>0.49294112095541415</c:v>
                      </c:pt>
                      <c:pt idx="7">
                        <c:v>0.4709139870763358</c:v>
                      </c:pt>
                      <c:pt idx="8">
                        <c:v>0.47000122439860154</c:v>
                      </c:pt>
                      <c:pt idx="9">
                        <c:v>0.48715272969444484</c:v>
                      </c:pt>
                      <c:pt idx="10">
                        <c:v>0.42175790005555536</c:v>
                      </c:pt>
                      <c:pt idx="11">
                        <c:v>0.4556423514384616</c:v>
                      </c:pt>
                      <c:pt idx="12">
                        <c:v>0.53209418381896545</c:v>
                      </c:pt>
                      <c:pt idx="13">
                        <c:v>0.45426913421782172</c:v>
                      </c:pt>
                      <c:pt idx="14">
                        <c:v>0.41154864458955248</c:v>
                      </c:pt>
                      <c:pt idx="15">
                        <c:v>0.54563859981355922</c:v>
                      </c:pt>
                      <c:pt idx="16">
                        <c:v>0.47911341099130439</c:v>
                      </c:pt>
                      <c:pt idx="17">
                        <c:v>0.50906125180219775</c:v>
                      </c:pt>
                      <c:pt idx="18">
                        <c:v>0.50602669672826084</c:v>
                      </c:pt>
                      <c:pt idx="19">
                        <c:v>0.4959701317802197</c:v>
                      </c:pt>
                      <c:pt idx="20">
                        <c:v>0.4700987655714286</c:v>
                      </c:pt>
                      <c:pt idx="21">
                        <c:v>0.40974763169999989</c:v>
                      </c:pt>
                      <c:pt idx="22">
                        <c:v>0.42316949516176455</c:v>
                      </c:pt>
                      <c:pt idx="23">
                        <c:v>0.48616196999999989</c:v>
                      </c:pt>
                    </c:numCache>
                  </c:numRef>
                </c:val>
                <c:smooth val="0"/>
                <c:extLst xmlns:c15="http://schemas.microsoft.com/office/drawing/2012/chart">
                  <c:ext xmlns:c16="http://schemas.microsoft.com/office/drawing/2014/chart" uri="{C3380CC4-5D6E-409C-BE32-E72D297353CC}">
                    <c16:uniqueId val="{00000010-DFA2-4472-874A-CDB5BB91F3CF}"/>
                  </c:ext>
                </c:extLst>
              </c15:ser>
            </c15:filteredLineSeries>
          </c:ext>
        </c:extLst>
      </c:lineChart>
      <c:catAx>
        <c:axId val="14447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516656"/>
        <c:crosses val="autoZero"/>
        <c:auto val="1"/>
        <c:lblAlgn val="ctr"/>
        <c:lblOffset val="100"/>
        <c:noMultiLvlLbl val="0"/>
      </c:catAx>
      <c:valAx>
        <c:axId val="20585166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704720"/>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Focus on </a:t>
            </a:r>
            <a:r>
              <a:rPr lang="en-US" sz="1400" b="0" i="0" baseline="0" dirty="0">
                <a:solidFill>
                  <a:schemeClr val="bg2">
                    <a:lumMod val="75000"/>
                  </a:schemeClr>
                </a:solidFill>
                <a:effectLst/>
              </a:rPr>
              <a:t>Adult</a:t>
            </a:r>
            <a:r>
              <a:rPr lang="en-US" sz="1400" b="0" i="0" baseline="0" dirty="0">
                <a:effectLst/>
              </a:rPr>
              <a:t>, </a:t>
            </a:r>
            <a:r>
              <a:rPr lang="en-US" sz="1400" b="0" i="0" baseline="0" dirty="0">
                <a:solidFill>
                  <a:schemeClr val="bg2">
                    <a:lumMod val="75000"/>
                  </a:schemeClr>
                </a:solidFill>
                <a:effectLst/>
              </a:rPr>
              <a:t>Gore</a:t>
            </a:r>
            <a:r>
              <a:rPr lang="en-US" sz="1400" b="0" i="0" baseline="0" dirty="0">
                <a:effectLst/>
              </a:rPr>
              <a:t> (horror), </a:t>
            </a:r>
            <a:r>
              <a:rPr lang="en-US" sz="1400" b="0" i="0" baseline="0" dirty="0">
                <a:solidFill>
                  <a:srgbClr val="FFFF00"/>
                </a:solidFill>
                <a:effectLst/>
              </a:rPr>
              <a:t>Strategy</a:t>
            </a:r>
            <a:r>
              <a:rPr lang="en-US" sz="1400" b="0" i="0" baseline="0" dirty="0">
                <a:effectLst/>
              </a:rPr>
              <a:t>, and </a:t>
            </a:r>
            <a:r>
              <a:rPr lang="en-US" sz="1400" b="0" i="0" baseline="0" dirty="0">
                <a:solidFill>
                  <a:srgbClr val="7030A0"/>
                </a:solidFill>
                <a:effectLst/>
              </a:rPr>
              <a:t>Adventure</a:t>
            </a:r>
            <a:r>
              <a:rPr lang="en-US" sz="1400" b="0" i="0" baseline="0" dirty="0">
                <a:effectLst/>
              </a:rPr>
              <a:t> Sentiment Through a Typical Day</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Mean_Rev_Score_By_Hour!$C$2</c:f>
              <c:strCache>
                <c:ptCount val="1"/>
                <c:pt idx="0">
                  <c:v>Adult</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Mean_Rev_Score_By_Hour!$C$3:$C$26</c:f>
              <c:numCache>
                <c:formatCode>0%</c:formatCode>
                <c:ptCount val="24"/>
                <c:pt idx="0">
                  <c:v>0.32177347000000001</c:v>
                </c:pt>
                <c:pt idx="1">
                  <c:v>0.22009683999999999</c:v>
                </c:pt>
                <c:pt idx="2">
                  <c:v>0.53038288624999996</c:v>
                </c:pt>
                <c:pt idx="3">
                  <c:v>0.13452098000000001</c:v>
                </c:pt>
                <c:pt idx="4">
                  <c:v>0.24926932185714287</c:v>
                </c:pt>
                <c:pt idx="5">
                  <c:v>0.39014384066666663</c:v>
                </c:pt>
                <c:pt idx="6">
                  <c:v>0.74835080450000002</c:v>
                </c:pt>
                <c:pt idx="7">
                  <c:v>0.616009315</c:v>
                </c:pt>
                <c:pt idx="8">
                  <c:v>2.6116344500000003E-2</c:v>
                </c:pt>
                <c:pt idx="9">
                  <c:v>0.25027389666666666</c:v>
                </c:pt>
                <c:pt idx="10">
                  <c:v>0.37058582475000001</c:v>
                </c:pt>
                <c:pt idx="11">
                  <c:v>0.83636695799999994</c:v>
                </c:pt>
                <c:pt idx="12">
                  <c:v>0.41011062999999998</c:v>
                </c:pt>
                <c:pt idx="13">
                  <c:v>0.73453198850000001</c:v>
                </c:pt>
                <c:pt idx="14">
                  <c:v>0.34888005</c:v>
                </c:pt>
                <c:pt idx="15">
                  <c:v>0.22008802899999999</c:v>
                </c:pt>
                <c:pt idx="16">
                  <c:v>0.37521033987499997</c:v>
                </c:pt>
                <c:pt idx="17">
                  <c:v>0.35060649933333332</c:v>
                </c:pt>
                <c:pt idx="18">
                  <c:v>0.39903474066666672</c:v>
                </c:pt>
                <c:pt idx="19">
                  <c:v>0.57957250999999999</c:v>
                </c:pt>
                <c:pt idx="20">
                  <c:v>0.98037682000000004</c:v>
                </c:pt>
                <c:pt idx="21">
                  <c:v>3.4075910000000001E-2</c:v>
                </c:pt>
                <c:pt idx="22">
                  <c:v>4.1031255999999995E-2</c:v>
                </c:pt>
                <c:pt idx="23">
                  <c:v>0.28890627333333335</c:v>
                </c:pt>
              </c:numCache>
            </c:numRef>
          </c:val>
          <c:smooth val="0"/>
          <c:extLst>
            <c:ext xmlns:c16="http://schemas.microsoft.com/office/drawing/2014/chart" uri="{C3380CC4-5D6E-409C-BE32-E72D297353CC}">
              <c16:uniqueId val="{00000000-1305-476A-84CF-D5B877798132}"/>
            </c:ext>
          </c:extLst>
        </c:ser>
        <c:ser>
          <c:idx val="2"/>
          <c:order val="2"/>
          <c:tx>
            <c:strRef>
              <c:f>Mean_Rev_Score_By_Hour!$D$2</c:f>
              <c:strCache>
                <c:ptCount val="1"/>
                <c:pt idx="0">
                  <c:v>adventure</c:v>
                </c:pt>
              </c:strCache>
            </c:strRef>
          </c:tx>
          <c:spPr>
            <a:ln w="44450" cap="rnd">
              <a:solidFill>
                <a:srgbClr val="654BFF"/>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Mean_Rev_Score_By_Hour!$D$3:$D$26</c:f>
              <c:numCache>
                <c:formatCode>0%</c:formatCode>
                <c:ptCount val="24"/>
                <c:pt idx="0">
                  <c:v>0.54235717406451611</c:v>
                </c:pt>
                <c:pt idx="1">
                  <c:v>0.54344233916176476</c:v>
                </c:pt>
                <c:pt idx="2">
                  <c:v>0.62135405739999972</c:v>
                </c:pt>
                <c:pt idx="3">
                  <c:v>0.68129282716842121</c:v>
                </c:pt>
                <c:pt idx="4">
                  <c:v>0.68034678381034486</c:v>
                </c:pt>
                <c:pt idx="5">
                  <c:v>0.53573430742405037</c:v>
                </c:pt>
                <c:pt idx="6">
                  <c:v>0.61358909719545418</c:v>
                </c:pt>
                <c:pt idx="7">
                  <c:v>0.58399406419282518</c:v>
                </c:pt>
                <c:pt idx="8">
                  <c:v>0.59304686313775468</c:v>
                </c:pt>
                <c:pt idx="9">
                  <c:v>0.61918673336559182</c:v>
                </c:pt>
                <c:pt idx="10">
                  <c:v>0.53364545373480676</c:v>
                </c:pt>
                <c:pt idx="11">
                  <c:v>0.62811779196500017</c:v>
                </c:pt>
                <c:pt idx="12">
                  <c:v>0.59700514612234068</c:v>
                </c:pt>
                <c:pt idx="13">
                  <c:v>0.60457673665131617</c:v>
                </c:pt>
                <c:pt idx="14">
                  <c:v>0.57726640945977026</c:v>
                </c:pt>
                <c:pt idx="15">
                  <c:v>0.59036683826436753</c:v>
                </c:pt>
                <c:pt idx="16">
                  <c:v>0.61502117831843572</c:v>
                </c:pt>
                <c:pt idx="17">
                  <c:v>0.60895784802777753</c:v>
                </c:pt>
                <c:pt idx="18">
                  <c:v>0.59073884678947375</c:v>
                </c:pt>
                <c:pt idx="19">
                  <c:v>0.67310287171199956</c:v>
                </c:pt>
                <c:pt idx="20">
                  <c:v>0.57378570965517239</c:v>
                </c:pt>
                <c:pt idx="21">
                  <c:v>0.60483915058558568</c:v>
                </c:pt>
                <c:pt idx="22">
                  <c:v>0.46832947431081084</c:v>
                </c:pt>
                <c:pt idx="23">
                  <c:v>0.55921124102898567</c:v>
                </c:pt>
              </c:numCache>
            </c:numRef>
          </c:val>
          <c:smooth val="0"/>
          <c:extLst>
            <c:ext xmlns:c16="http://schemas.microsoft.com/office/drawing/2014/chart" uri="{C3380CC4-5D6E-409C-BE32-E72D297353CC}">
              <c16:uniqueId val="{00000001-1305-476A-84CF-D5B877798132}"/>
            </c:ext>
          </c:extLst>
        </c:ser>
        <c:ser>
          <c:idx val="7"/>
          <c:order val="7"/>
          <c:tx>
            <c:strRef>
              <c:f>Mean_Rev_Score_By_Hour!$I$2</c:f>
              <c:strCache>
                <c:ptCount val="1"/>
                <c:pt idx="0">
                  <c:v>gore</c:v>
                </c:pt>
              </c:strCache>
            </c:strRef>
          </c:tx>
          <c:spPr>
            <a:ln w="28575" cap="rnd">
              <a:solidFill>
                <a:schemeClr val="bg2"/>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Mean_Rev_Score_By_Hour!$I$3:$I$26</c:f>
              <c:numCache>
                <c:formatCode>0%</c:formatCode>
                <c:ptCount val="24"/>
                <c:pt idx="0">
                  <c:v>0.57793771050000009</c:v>
                </c:pt>
                <c:pt idx="1">
                  <c:v>0.30931906387499997</c:v>
                </c:pt>
                <c:pt idx="2">
                  <c:v>0.40847141840000001</c:v>
                </c:pt>
                <c:pt idx="3">
                  <c:v>0.42501574225000005</c:v>
                </c:pt>
                <c:pt idx="4">
                  <c:v>0.51073206517647063</c:v>
                </c:pt>
                <c:pt idx="5">
                  <c:v>0.4980983674482759</c:v>
                </c:pt>
                <c:pt idx="6">
                  <c:v>0.5178353680270269</c:v>
                </c:pt>
                <c:pt idx="7">
                  <c:v>0.52267829946153854</c:v>
                </c:pt>
                <c:pt idx="8">
                  <c:v>0.65664146415151503</c:v>
                </c:pt>
                <c:pt idx="9">
                  <c:v>0.52859244893333346</c:v>
                </c:pt>
                <c:pt idx="10">
                  <c:v>0.52098541149999988</c:v>
                </c:pt>
                <c:pt idx="11">
                  <c:v>0.49105030372413794</c:v>
                </c:pt>
                <c:pt idx="12">
                  <c:v>0.52410866221428576</c:v>
                </c:pt>
                <c:pt idx="13">
                  <c:v>0.36418748321739125</c:v>
                </c:pt>
                <c:pt idx="14">
                  <c:v>0.66624970100000003</c:v>
                </c:pt>
                <c:pt idx="15">
                  <c:v>0.45969341041379319</c:v>
                </c:pt>
                <c:pt idx="16">
                  <c:v>0.53199209019230775</c:v>
                </c:pt>
                <c:pt idx="17">
                  <c:v>0.47708949</c:v>
                </c:pt>
                <c:pt idx="18">
                  <c:v>0.5200867432307692</c:v>
                </c:pt>
                <c:pt idx="19">
                  <c:v>0.54907859960869565</c:v>
                </c:pt>
                <c:pt idx="20">
                  <c:v>0.54270939799999995</c:v>
                </c:pt>
                <c:pt idx="21">
                  <c:v>0.62095174949999987</c:v>
                </c:pt>
                <c:pt idx="22">
                  <c:v>0.66466647672727275</c:v>
                </c:pt>
                <c:pt idx="23">
                  <c:v>0.43932335499999997</c:v>
                </c:pt>
              </c:numCache>
            </c:numRef>
          </c:val>
          <c:smooth val="0"/>
          <c:extLst>
            <c:ext xmlns:c16="http://schemas.microsoft.com/office/drawing/2014/chart" uri="{C3380CC4-5D6E-409C-BE32-E72D297353CC}">
              <c16:uniqueId val="{00000002-1305-476A-84CF-D5B877798132}"/>
            </c:ext>
          </c:extLst>
        </c:ser>
        <c:ser>
          <c:idx val="15"/>
          <c:order val="15"/>
          <c:tx>
            <c:strRef>
              <c:f>Mean_Rev_Score_By_Hour!$Q$2</c:f>
              <c:strCache>
                <c:ptCount val="1"/>
                <c:pt idx="0">
                  <c:v>strategy</c:v>
                </c:pt>
              </c:strCache>
            </c:strRef>
          </c:tx>
          <c:spPr>
            <a:ln w="44450" cap="rnd">
              <a:solidFill>
                <a:srgbClr val="FFCD33"/>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Mean_Rev_Score_By_Hour!$Q$3:$Q$26</c:f>
              <c:numCache>
                <c:formatCode>0%</c:formatCode>
                <c:ptCount val="24"/>
                <c:pt idx="0">
                  <c:v>0.6094963855263158</c:v>
                </c:pt>
                <c:pt idx="1">
                  <c:v>0.54210678508695653</c:v>
                </c:pt>
                <c:pt idx="2">
                  <c:v>0.66273952580769224</c:v>
                </c:pt>
                <c:pt idx="3">
                  <c:v>0.692942382448276</c:v>
                </c:pt>
                <c:pt idx="4">
                  <c:v>0.68030451383720913</c:v>
                </c:pt>
                <c:pt idx="5">
                  <c:v>0.64440786448936149</c:v>
                </c:pt>
                <c:pt idx="6">
                  <c:v>0.70451984842105253</c:v>
                </c:pt>
                <c:pt idx="7">
                  <c:v>0.69455853446551741</c:v>
                </c:pt>
                <c:pt idx="8">
                  <c:v>0.59435848944594594</c:v>
                </c:pt>
                <c:pt idx="9">
                  <c:v>0.66697138510000009</c:v>
                </c:pt>
                <c:pt idx="10">
                  <c:v>0.62535366367164147</c:v>
                </c:pt>
                <c:pt idx="11">
                  <c:v>0.57467478017021278</c:v>
                </c:pt>
                <c:pt idx="12">
                  <c:v>0.60299187804545462</c:v>
                </c:pt>
                <c:pt idx="13">
                  <c:v>0.69400417434375006</c:v>
                </c:pt>
                <c:pt idx="14">
                  <c:v>0.57895022385999995</c:v>
                </c:pt>
                <c:pt idx="15">
                  <c:v>0.56925974217500008</c:v>
                </c:pt>
                <c:pt idx="16">
                  <c:v>0.593895242734375</c:v>
                </c:pt>
                <c:pt idx="17">
                  <c:v>0.54298811976923089</c:v>
                </c:pt>
                <c:pt idx="18">
                  <c:v>0.53893029667441861</c:v>
                </c:pt>
                <c:pt idx="19">
                  <c:v>0.5569831595000001</c:v>
                </c:pt>
                <c:pt idx="20">
                  <c:v>0.57044633446428583</c:v>
                </c:pt>
                <c:pt idx="21">
                  <c:v>0.53774035538095233</c:v>
                </c:pt>
                <c:pt idx="22">
                  <c:v>0.47226674028571419</c:v>
                </c:pt>
                <c:pt idx="23">
                  <c:v>0.54897919279999985</c:v>
                </c:pt>
              </c:numCache>
            </c:numRef>
          </c:val>
          <c:smooth val="0"/>
          <c:extLst>
            <c:ext xmlns:c16="http://schemas.microsoft.com/office/drawing/2014/chart" uri="{C3380CC4-5D6E-409C-BE32-E72D297353CC}">
              <c16:uniqueId val="{00000003-1305-476A-84CF-D5B877798132}"/>
            </c:ext>
          </c:extLst>
        </c:ser>
        <c:dLbls>
          <c:showLegendKey val="0"/>
          <c:showVal val="0"/>
          <c:showCatName val="0"/>
          <c:showSerName val="0"/>
          <c:showPercent val="0"/>
          <c:showBubbleSize val="0"/>
        </c:dLbls>
        <c:smooth val="0"/>
        <c:axId val="1444704720"/>
        <c:axId val="2058516656"/>
        <c:extLst>
          <c:ext xmlns:c15="http://schemas.microsoft.com/office/drawing/2012/chart" uri="{02D57815-91ED-43cb-92C2-25804820EDAC}">
            <c15:filteredLineSeries>
              <c15:ser>
                <c:idx val="0"/>
                <c:order val="0"/>
                <c:tx>
                  <c:strRef>
                    <c:extLst>
                      <c:ext uri="{02D57815-91ED-43cb-92C2-25804820EDAC}">
                        <c15:formulaRef>
                          <c15:sqref>Mean_Rev_Score_By_Hour!$B$2</c15:sqref>
                        </c15:formulaRef>
                      </c:ext>
                    </c:extLst>
                    <c:strCache>
                      <c:ptCount val="1"/>
                      <c:pt idx="0">
                        <c:v>action</c:v>
                      </c:pt>
                    </c:strCache>
                  </c:strRef>
                </c:tx>
                <c:spPr>
                  <a:ln w="28575" cap="rnd">
                    <a:solidFill>
                      <a:schemeClr val="accent1"/>
                    </a:solidFill>
                    <a:round/>
                  </a:ln>
                  <a:effectLst/>
                </c:spPr>
                <c:marker>
                  <c:symbol val="none"/>
                </c:marker>
                <c:cat>
                  <c:strRef>
                    <c:extLst>
                      <c:ex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c:ext uri="{02D57815-91ED-43cb-92C2-25804820EDAC}">
                        <c15:formulaRef>
                          <c15:sqref>Mean_Rev_Score_By_Hour!$B$3:$B$26</c15:sqref>
                        </c15:formulaRef>
                      </c:ext>
                    </c:extLst>
                    <c:numCache>
                      <c:formatCode>0%</c:formatCode>
                      <c:ptCount val="24"/>
                      <c:pt idx="0">
                        <c:v>0.51782600020551361</c:v>
                      </c:pt>
                      <c:pt idx="1">
                        <c:v>0.52533573846315806</c:v>
                      </c:pt>
                      <c:pt idx="2">
                        <c:v>0.47177749247869716</c:v>
                      </c:pt>
                      <c:pt idx="3">
                        <c:v>0.51668938415270949</c:v>
                      </c:pt>
                      <c:pt idx="4">
                        <c:v>0.51708340772847738</c:v>
                      </c:pt>
                      <c:pt idx="5">
                        <c:v>0.50157274000794794</c:v>
                      </c:pt>
                      <c:pt idx="6">
                        <c:v>0.49143951250156159</c:v>
                      </c:pt>
                      <c:pt idx="7">
                        <c:v>0.50164043260927149</c:v>
                      </c:pt>
                      <c:pt idx="8">
                        <c:v>0.50431893082088164</c:v>
                      </c:pt>
                      <c:pt idx="9">
                        <c:v>0.52745656169677468</c:v>
                      </c:pt>
                      <c:pt idx="10">
                        <c:v>0.51028378006625896</c:v>
                      </c:pt>
                      <c:pt idx="11">
                        <c:v>0.50636264699083489</c:v>
                      </c:pt>
                      <c:pt idx="12">
                        <c:v>0.51564121214940084</c:v>
                      </c:pt>
                      <c:pt idx="13">
                        <c:v>0.51994158887533537</c:v>
                      </c:pt>
                      <c:pt idx="14">
                        <c:v>0.53773341694860366</c:v>
                      </c:pt>
                      <c:pt idx="15">
                        <c:v>0.5185605279915142</c:v>
                      </c:pt>
                      <c:pt idx="16">
                        <c:v>0.50552719728214301</c:v>
                      </c:pt>
                      <c:pt idx="17">
                        <c:v>0.53640870083939829</c:v>
                      </c:pt>
                      <c:pt idx="18">
                        <c:v>0.5190528610749322</c:v>
                      </c:pt>
                      <c:pt idx="19">
                        <c:v>0.53663891127375896</c:v>
                      </c:pt>
                      <c:pt idx="20">
                        <c:v>0.54451178851253856</c:v>
                      </c:pt>
                      <c:pt idx="21">
                        <c:v>0.5611895820901962</c:v>
                      </c:pt>
                      <c:pt idx="22">
                        <c:v>0.50196751410772833</c:v>
                      </c:pt>
                      <c:pt idx="23">
                        <c:v>0.5269364873691933</c:v>
                      </c:pt>
                    </c:numCache>
                  </c:numRef>
                </c:val>
                <c:smooth val="0"/>
                <c:extLst>
                  <c:ext xmlns:c16="http://schemas.microsoft.com/office/drawing/2014/chart" uri="{C3380CC4-5D6E-409C-BE32-E72D297353CC}">
                    <c16:uniqueId val="{00000004-1305-476A-84CF-D5B877798132}"/>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Mean_Rev_Score_By_Hour!$E$2</c15:sqref>
                        </c15:formulaRef>
                      </c:ext>
                    </c:extLst>
                    <c:strCache>
                      <c:ptCount val="1"/>
                      <c:pt idx="0">
                        <c:v>casual</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Mean_Rev_Score_By_Hour!$E$3:$E$26</c15:sqref>
                        </c15:formulaRef>
                      </c:ext>
                    </c:extLst>
                    <c:numCache>
                      <c:formatCode>General</c:formatCode>
                      <c:ptCount val="24"/>
                      <c:pt idx="6" formatCode="0%">
                        <c:v>0.99568579999999995</c:v>
                      </c:pt>
                    </c:numCache>
                  </c:numRef>
                </c:val>
                <c:smooth val="0"/>
                <c:extLst xmlns:c15="http://schemas.microsoft.com/office/drawing/2012/chart">
                  <c:ext xmlns:c16="http://schemas.microsoft.com/office/drawing/2014/chart" uri="{C3380CC4-5D6E-409C-BE32-E72D297353CC}">
                    <c16:uniqueId val="{00000005-1305-476A-84CF-D5B87779813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Mean_Rev_Score_By_Hour!$F$2</c15:sqref>
                        </c15:formulaRef>
                      </c:ext>
                    </c:extLst>
                    <c:strCache>
                      <c:ptCount val="1"/>
                      <c:pt idx="0">
                        <c:v>early access</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Mean_Rev_Score_By_Hour!$F$3:$F$26</c15:sqref>
                        </c15:formulaRef>
                      </c:ext>
                    </c:extLst>
                    <c:numCache>
                      <c:formatCode>0%</c:formatCode>
                      <c:ptCount val="24"/>
                      <c:pt idx="1">
                        <c:v>6.8267999999999996E-4</c:v>
                      </c:pt>
                      <c:pt idx="3">
                        <c:v>1.9386905999999999E-2</c:v>
                      </c:pt>
                      <c:pt idx="17">
                        <c:v>3.4430429999999998E-3</c:v>
                      </c:pt>
                      <c:pt idx="19">
                        <c:v>0.20811080000000001</c:v>
                      </c:pt>
                    </c:numCache>
                  </c:numRef>
                </c:val>
                <c:smooth val="0"/>
                <c:extLst xmlns:c15="http://schemas.microsoft.com/office/drawing/2012/chart">
                  <c:ext xmlns:c16="http://schemas.microsoft.com/office/drawing/2014/chart" uri="{C3380CC4-5D6E-409C-BE32-E72D297353CC}">
                    <c16:uniqueId val="{00000006-1305-476A-84CF-D5B8777981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Mean_Rev_Score_By_Hour!$G$2</c15:sqref>
                        </c15:formulaRef>
                      </c:ext>
                    </c:extLst>
                    <c:strCache>
                      <c:ptCount val="1"/>
                      <c:pt idx="0">
                        <c:v>education</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Mean_Rev_Score_By_Hour!$G$3:$G$26</c15:sqref>
                        </c15:formulaRef>
                      </c:ext>
                    </c:extLst>
                    <c:numCache>
                      <c:formatCode>0%</c:formatCode>
                      <c:ptCount val="24"/>
                      <c:pt idx="0">
                        <c:v>0.28732316888888887</c:v>
                      </c:pt>
                      <c:pt idx="1">
                        <c:v>0.21547829896296289</c:v>
                      </c:pt>
                      <c:pt idx="2">
                        <c:v>0.31428897730232569</c:v>
                      </c:pt>
                      <c:pt idx="3">
                        <c:v>0.3551076728529412</c:v>
                      </c:pt>
                      <c:pt idx="4">
                        <c:v>0.24899729334615389</c:v>
                      </c:pt>
                      <c:pt idx="5">
                        <c:v>0.43607835819047613</c:v>
                      </c:pt>
                      <c:pt idx="6">
                        <c:v>0.34201398012500001</c:v>
                      </c:pt>
                      <c:pt idx="7">
                        <c:v>0.29734598155319142</c:v>
                      </c:pt>
                      <c:pt idx="8">
                        <c:v>0.26865402053846166</c:v>
                      </c:pt>
                      <c:pt idx="9">
                        <c:v>0.34411372951764707</c:v>
                      </c:pt>
                      <c:pt idx="10">
                        <c:v>0.34027175489999989</c:v>
                      </c:pt>
                      <c:pt idx="11">
                        <c:v>0.36638898954878046</c:v>
                      </c:pt>
                      <c:pt idx="12">
                        <c:v>0.36876594699999993</c:v>
                      </c:pt>
                      <c:pt idx="13">
                        <c:v>0.22862654658208947</c:v>
                      </c:pt>
                      <c:pt idx="14">
                        <c:v>0.29352018435087718</c:v>
                      </c:pt>
                      <c:pt idx="15">
                        <c:v>0.17096852321052627</c:v>
                      </c:pt>
                      <c:pt idx="16">
                        <c:v>0.35563721230645157</c:v>
                      </c:pt>
                      <c:pt idx="17">
                        <c:v>0.29776981044680867</c:v>
                      </c:pt>
                      <c:pt idx="18">
                        <c:v>0.28344969829268291</c:v>
                      </c:pt>
                      <c:pt idx="19">
                        <c:v>0.2887694596</c:v>
                      </c:pt>
                      <c:pt idx="20">
                        <c:v>0.35833598552631579</c:v>
                      </c:pt>
                      <c:pt idx="21">
                        <c:v>0.27713643107894742</c:v>
                      </c:pt>
                      <c:pt idx="22">
                        <c:v>0.3615385155555555</c:v>
                      </c:pt>
                      <c:pt idx="23">
                        <c:v>0.34568466263636372</c:v>
                      </c:pt>
                    </c:numCache>
                  </c:numRef>
                </c:val>
                <c:smooth val="0"/>
                <c:extLst xmlns:c15="http://schemas.microsoft.com/office/drawing/2012/chart">
                  <c:ext xmlns:c16="http://schemas.microsoft.com/office/drawing/2014/chart" uri="{C3380CC4-5D6E-409C-BE32-E72D297353CC}">
                    <c16:uniqueId val="{00000007-1305-476A-84CF-D5B87779813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Mean_Rev_Score_By_Hour!$H$2</c15:sqref>
                        </c15:formulaRef>
                      </c:ext>
                    </c:extLst>
                    <c:strCache>
                      <c:ptCount val="1"/>
                      <c:pt idx="0">
                        <c:v>free to play</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Mean_Rev_Score_By_Hour!$H$3:$H$26</c15:sqref>
                        </c15:formulaRef>
                      </c:ext>
                    </c:extLst>
                    <c:numCache>
                      <c:formatCode>0%</c:formatCode>
                      <c:ptCount val="24"/>
                      <c:pt idx="0">
                        <c:v>0.56976249683636371</c:v>
                      </c:pt>
                      <c:pt idx="1">
                        <c:v>0.504417303365854</c:v>
                      </c:pt>
                      <c:pt idx="2">
                        <c:v>0.49896738096347004</c:v>
                      </c:pt>
                      <c:pt idx="3">
                        <c:v>0.48935994514254899</c:v>
                      </c:pt>
                      <c:pt idx="4">
                        <c:v>0.4921067155712075</c:v>
                      </c:pt>
                      <c:pt idx="5">
                        <c:v>0.494459112705251</c:v>
                      </c:pt>
                      <c:pt idx="6">
                        <c:v>0.50385800772789091</c:v>
                      </c:pt>
                      <c:pt idx="7">
                        <c:v>0.4830796235784478</c:v>
                      </c:pt>
                      <c:pt idx="8">
                        <c:v>0.51729159074714659</c:v>
                      </c:pt>
                      <c:pt idx="9">
                        <c:v>0.52119565446084659</c:v>
                      </c:pt>
                      <c:pt idx="10">
                        <c:v>0.51853358828922025</c:v>
                      </c:pt>
                      <c:pt idx="11">
                        <c:v>0.51456651394619723</c:v>
                      </c:pt>
                      <c:pt idx="12">
                        <c:v>0.50317807718816121</c:v>
                      </c:pt>
                      <c:pt idx="13">
                        <c:v>0.48285973773518737</c:v>
                      </c:pt>
                      <c:pt idx="14">
                        <c:v>0.53444896129385044</c:v>
                      </c:pt>
                      <c:pt idx="15">
                        <c:v>0.52774673326689991</c:v>
                      </c:pt>
                      <c:pt idx="16">
                        <c:v>0.5283897543817262</c:v>
                      </c:pt>
                      <c:pt idx="17">
                        <c:v>0.50553934812847912</c:v>
                      </c:pt>
                      <c:pt idx="18">
                        <c:v>0.53032216068019711</c:v>
                      </c:pt>
                      <c:pt idx="19">
                        <c:v>0.5364361036295362</c:v>
                      </c:pt>
                      <c:pt idx="20">
                        <c:v>0.50921832893504548</c:v>
                      </c:pt>
                      <c:pt idx="21">
                        <c:v>0.53325731565742207</c:v>
                      </c:pt>
                      <c:pt idx="22">
                        <c:v>0.50337513845000026</c:v>
                      </c:pt>
                      <c:pt idx="23">
                        <c:v>0.49377583429484545</c:v>
                      </c:pt>
                    </c:numCache>
                  </c:numRef>
                </c:val>
                <c:smooth val="0"/>
                <c:extLst xmlns:c15="http://schemas.microsoft.com/office/drawing/2012/chart">
                  <c:ext xmlns:c16="http://schemas.microsoft.com/office/drawing/2014/chart" uri="{C3380CC4-5D6E-409C-BE32-E72D297353CC}">
                    <c16:uniqueId val="{00000008-1305-476A-84CF-D5B877798132}"/>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Mean_Rev_Score_By_Hour!$J$2</c15:sqref>
                        </c15:formulaRef>
                      </c:ext>
                    </c:extLst>
                    <c:strCache>
                      <c:ptCount val="1"/>
                      <c:pt idx="0">
                        <c:v>indie</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Mean_Rev_Score_By_Hour!$J$3:$J$26</c15:sqref>
                        </c15:formulaRef>
                      </c:ext>
                    </c:extLst>
                    <c:numCache>
                      <c:formatCode>0%</c:formatCode>
                      <c:ptCount val="24"/>
                      <c:pt idx="0">
                        <c:v>0.57366363811864396</c:v>
                      </c:pt>
                      <c:pt idx="1">
                        <c:v>0.61290586204672903</c:v>
                      </c:pt>
                      <c:pt idx="2">
                        <c:v>0.59685072579464304</c:v>
                      </c:pt>
                      <c:pt idx="3">
                        <c:v>0.59153920197345133</c:v>
                      </c:pt>
                      <c:pt idx="4">
                        <c:v>0.61518516926900579</c:v>
                      </c:pt>
                      <c:pt idx="5">
                        <c:v>0.59437237875115212</c:v>
                      </c:pt>
                      <c:pt idx="6">
                        <c:v>0.5834277397698111</c:v>
                      </c:pt>
                      <c:pt idx="7">
                        <c:v>0.60748252513333267</c:v>
                      </c:pt>
                      <c:pt idx="8">
                        <c:v>0.61549639505536291</c:v>
                      </c:pt>
                      <c:pt idx="9">
                        <c:v>0.5897882955489504</c:v>
                      </c:pt>
                      <c:pt idx="10">
                        <c:v>0.59271830754545485</c:v>
                      </c:pt>
                      <c:pt idx="11">
                        <c:v>0.62251911451546393</c:v>
                      </c:pt>
                      <c:pt idx="12">
                        <c:v>0.5815664886206896</c:v>
                      </c:pt>
                      <c:pt idx="13">
                        <c:v>0.59273715378666647</c:v>
                      </c:pt>
                      <c:pt idx="14">
                        <c:v>0.61205306572340423</c:v>
                      </c:pt>
                      <c:pt idx="15">
                        <c:v>0.5968857789825327</c:v>
                      </c:pt>
                      <c:pt idx="16">
                        <c:v>0.60904282961977152</c:v>
                      </c:pt>
                      <c:pt idx="17">
                        <c:v>0.58923635214682535</c:v>
                      </c:pt>
                      <c:pt idx="18">
                        <c:v>0.55110227969199987</c:v>
                      </c:pt>
                      <c:pt idx="19">
                        <c:v>0.60304190082790721</c:v>
                      </c:pt>
                      <c:pt idx="20">
                        <c:v>0.62070869744339618</c:v>
                      </c:pt>
                      <c:pt idx="21">
                        <c:v>0.54617865805357102</c:v>
                      </c:pt>
                      <c:pt idx="22">
                        <c:v>0.5619405089398497</c:v>
                      </c:pt>
                      <c:pt idx="23">
                        <c:v>0.58949227649230751</c:v>
                      </c:pt>
                    </c:numCache>
                  </c:numRef>
                </c:val>
                <c:smooth val="0"/>
                <c:extLst xmlns:c15="http://schemas.microsoft.com/office/drawing/2012/chart">
                  <c:ext xmlns:c16="http://schemas.microsoft.com/office/drawing/2014/chart" uri="{C3380CC4-5D6E-409C-BE32-E72D297353CC}">
                    <c16:uniqueId val="{00000009-1305-476A-84CF-D5B877798132}"/>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Mean_Rev_Score_By_Hour!$K$2</c15:sqref>
                        </c15:formulaRef>
                      </c:ext>
                    </c:extLst>
                    <c:strCache>
                      <c:ptCount val="1"/>
                      <c:pt idx="0">
                        <c:v>massively multiplayer</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Mean_Rev_Score_By_Hour!$K$3:$K$26</c15:sqref>
                        </c15:formulaRef>
                      </c:ext>
                    </c:extLst>
                    <c:numCache>
                      <c:formatCode>0%</c:formatCode>
                      <c:ptCount val="24"/>
                      <c:pt idx="0">
                        <c:v>0.36422541474285713</c:v>
                      </c:pt>
                      <c:pt idx="1">
                        <c:v>0.36722625403636366</c:v>
                      </c:pt>
                      <c:pt idx="2">
                        <c:v>0.38263527566666666</c:v>
                      </c:pt>
                      <c:pt idx="3">
                        <c:v>0.38675270108571436</c:v>
                      </c:pt>
                      <c:pt idx="4">
                        <c:v>0.40695341051111111</c:v>
                      </c:pt>
                      <c:pt idx="5">
                        <c:v>0.43558687697852783</c:v>
                      </c:pt>
                      <c:pt idx="6">
                        <c:v>0.3934266307054794</c:v>
                      </c:pt>
                      <c:pt idx="7">
                        <c:v>0.38173921894843454</c:v>
                      </c:pt>
                      <c:pt idx="8">
                        <c:v>0.43016789498803853</c:v>
                      </c:pt>
                      <c:pt idx="9">
                        <c:v>0.41933205000255741</c:v>
                      </c:pt>
                      <c:pt idx="10">
                        <c:v>0.35317858208274233</c:v>
                      </c:pt>
                      <c:pt idx="11">
                        <c:v>0.36979395250000019</c:v>
                      </c:pt>
                      <c:pt idx="12">
                        <c:v>0.40791699288431837</c:v>
                      </c:pt>
                      <c:pt idx="13">
                        <c:v>0.40178529868719204</c:v>
                      </c:pt>
                      <c:pt idx="14">
                        <c:v>0.37462442296759224</c:v>
                      </c:pt>
                      <c:pt idx="15">
                        <c:v>0.3721230230241544</c:v>
                      </c:pt>
                      <c:pt idx="16">
                        <c:v>0.36913154026666656</c:v>
                      </c:pt>
                      <c:pt idx="17">
                        <c:v>0.40791925345913455</c:v>
                      </c:pt>
                      <c:pt idx="18">
                        <c:v>0.36730867681250012</c:v>
                      </c:pt>
                      <c:pt idx="19">
                        <c:v>0.36424461090368276</c:v>
                      </c:pt>
                      <c:pt idx="20">
                        <c:v>0.34569409524579114</c:v>
                      </c:pt>
                      <c:pt idx="21">
                        <c:v>0.36520386179148945</c:v>
                      </c:pt>
                      <c:pt idx="22">
                        <c:v>0.4083790529700857</c:v>
                      </c:pt>
                      <c:pt idx="23">
                        <c:v>0.36508593114553989</c:v>
                      </c:pt>
                    </c:numCache>
                  </c:numRef>
                </c:val>
                <c:smooth val="0"/>
                <c:extLst xmlns:c15="http://schemas.microsoft.com/office/drawing/2012/chart">
                  <c:ext xmlns:c16="http://schemas.microsoft.com/office/drawing/2014/chart" uri="{C3380CC4-5D6E-409C-BE32-E72D297353CC}">
                    <c16:uniqueId val="{0000000A-1305-476A-84CF-D5B877798132}"/>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Mean_Rev_Score_By_Hour!$L$2</c15:sqref>
                        </c15:formulaRef>
                      </c:ext>
                    </c:extLst>
                    <c:strCache>
                      <c:ptCount val="1"/>
                      <c:pt idx="0">
                        <c:v>other(non-gaming)</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Mean_Rev_Score_By_Hour!$L$3:$L$26</c15:sqref>
                        </c15:formulaRef>
                      </c:ext>
                    </c:extLst>
                    <c:numCache>
                      <c:formatCode>0%</c:formatCode>
                      <c:ptCount val="24"/>
                      <c:pt idx="0">
                        <c:v>0.49731982618604659</c:v>
                      </c:pt>
                      <c:pt idx="1">
                        <c:v>0.44659142032352939</c:v>
                      </c:pt>
                      <c:pt idx="2">
                        <c:v>0.32261220297872339</c:v>
                      </c:pt>
                      <c:pt idx="3">
                        <c:v>0.36785059257575758</c:v>
                      </c:pt>
                      <c:pt idx="4">
                        <c:v>0.45374194138775514</c:v>
                      </c:pt>
                      <c:pt idx="5">
                        <c:v>0.4612651315789475</c:v>
                      </c:pt>
                      <c:pt idx="6">
                        <c:v>0.48164243607070695</c:v>
                      </c:pt>
                      <c:pt idx="7">
                        <c:v>0.38458680212371132</c:v>
                      </c:pt>
                      <c:pt idx="8">
                        <c:v>0.44985036579824578</c:v>
                      </c:pt>
                      <c:pt idx="9">
                        <c:v>0.4639479066770833</c:v>
                      </c:pt>
                      <c:pt idx="10">
                        <c:v>0.46841542190677948</c:v>
                      </c:pt>
                      <c:pt idx="11">
                        <c:v>0.50253785353061253</c:v>
                      </c:pt>
                      <c:pt idx="12">
                        <c:v>0.50697136320987635</c:v>
                      </c:pt>
                      <c:pt idx="13">
                        <c:v>0.47492650105263151</c:v>
                      </c:pt>
                      <c:pt idx="14">
                        <c:v>0.48977480628378384</c:v>
                      </c:pt>
                      <c:pt idx="15">
                        <c:v>0.51057890375949366</c:v>
                      </c:pt>
                      <c:pt idx="16">
                        <c:v>0.4623313219750001</c:v>
                      </c:pt>
                      <c:pt idx="17">
                        <c:v>0.50825719651851864</c:v>
                      </c:pt>
                      <c:pt idx="18">
                        <c:v>0.55659685206249998</c:v>
                      </c:pt>
                      <c:pt idx="19">
                        <c:v>0.39823923149999996</c:v>
                      </c:pt>
                      <c:pt idx="20">
                        <c:v>0.3562965560000001</c:v>
                      </c:pt>
                      <c:pt idx="21">
                        <c:v>0.44533128874999994</c:v>
                      </c:pt>
                      <c:pt idx="22">
                        <c:v>0.49855977196000006</c:v>
                      </c:pt>
                      <c:pt idx="23">
                        <c:v>0.42181553682222217</c:v>
                      </c:pt>
                    </c:numCache>
                  </c:numRef>
                </c:val>
                <c:smooth val="0"/>
                <c:extLst xmlns:c15="http://schemas.microsoft.com/office/drawing/2012/chart">
                  <c:ext xmlns:c16="http://schemas.microsoft.com/office/drawing/2014/chart" uri="{C3380CC4-5D6E-409C-BE32-E72D297353CC}">
                    <c16:uniqueId val="{0000000B-1305-476A-84CF-D5B877798132}"/>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Mean_Rev_Score_By_Hour!$M$2</c15:sqref>
                        </c15:formulaRef>
                      </c:ext>
                    </c:extLst>
                    <c:strCache>
                      <c:ptCount val="1"/>
                      <c:pt idx="0">
                        <c:v>racing</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Mean_Rev_Score_By_Hour!$M$3:$M$26</c15:sqref>
                        </c15:formulaRef>
                      </c:ext>
                    </c:extLst>
                    <c:numCache>
                      <c:formatCode>0%</c:formatCode>
                      <c:ptCount val="24"/>
                      <c:pt idx="0">
                        <c:v>0.45800437608212574</c:v>
                      </c:pt>
                      <c:pt idx="1">
                        <c:v>0.4661290918872551</c:v>
                      </c:pt>
                      <c:pt idx="2">
                        <c:v>0.44685669928804339</c:v>
                      </c:pt>
                      <c:pt idx="3">
                        <c:v>0.4653718500793651</c:v>
                      </c:pt>
                      <c:pt idx="4">
                        <c:v>0.49665300660439587</c:v>
                      </c:pt>
                      <c:pt idx="5">
                        <c:v>0.50687918752108507</c:v>
                      </c:pt>
                      <c:pt idx="6">
                        <c:v>0.45793833577215204</c:v>
                      </c:pt>
                      <c:pt idx="7">
                        <c:v>0.45814529033399604</c:v>
                      </c:pt>
                      <c:pt idx="8">
                        <c:v>0.46345840534029181</c:v>
                      </c:pt>
                      <c:pt idx="9">
                        <c:v>0.47121917293933063</c:v>
                      </c:pt>
                      <c:pt idx="10">
                        <c:v>0.48410000538260844</c:v>
                      </c:pt>
                      <c:pt idx="11">
                        <c:v>0.50659232067472504</c:v>
                      </c:pt>
                      <c:pt idx="12">
                        <c:v>0.47652190291810353</c:v>
                      </c:pt>
                      <c:pt idx="13">
                        <c:v>0.45454538637906994</c:v>
                      </c:pt>
                      <c:pt idx="14">
                        <c:v>0.50330933994321003</c:v>
                      </c:pt>
                      <c:pt idx="15">
                        <c:v>0.49707016180378261</c:v>
                      </c:pt>
                      <c:pt idx="16">
                        <c:v>0.50602842849285679</c:v>
                      </c:pt>
                      <c:pt idx="17">
                        <c:v>0.46963414065938858</c:v>
                      </c:pt>
                      <c:pt idx="18">
                        <c:v>0.48917789696042213</c:v>
                      </c:pt>
                      <c:pt idx="19">
                        <c:v>0.46927603404191559</c:v>
                      </c:pt>
                      <c:pt idx="20">
                        <c:v>0.48505495462587417</c:v>
                      </c:pt>
                      <c:pt idx="21">
                        <c:v>0.52672669451470555</c:v>
                      </c:pt>
                      <c:pt idx="22">
                        <c:v>0.42645033352336464</c:v>
                      </c:pt>
                      <c:pt idx="23">
                        <c:v>0.48991368494202908</c:v>
                      </c:pt>
                    </c:numCache>
                  </c:numRef>
                </c:val>
                <c:smooth val="0"/>
                <c:extLst xmlns:c15="http://schemas.microsoft.com/office/drawing/2012/chart">
                  <c:ext xmlns:c16="http://schemas.microsoft.com/office/drawing/2014/chart" uri="{C3380CC4-5D6E-409C-BE32-E72D297353CC}">
                    <c16:uniqueId val="{0000000C-1305-476A-84CF-D5B877798132}"/>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Mean_Rev_Score_By_Hour!$N$2</c15:sqref>
                        </c15:formulaRef>
                      </c:ext>
                    </c:extLst>
                    <c:strCache>
                      <c:ptCount val="1"/>
                      <c:pt idx="0">
                        <c:v>rpg</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Mean_Rev_Score_By_Hour!$N$3:$N$26</c15:sqref>
                        </c15:formulaRef>
                      </c:ext>
                    </c:extLst>
                    <c:numCache>
                      <c:formatCode>0%</c:formatCode>
                      <c:ptCount val="24"/>
                      <c:pt idx="0">
                        <c:v>0.58236781454926123</c:v>
                      </c:pt>
                      <c:pt idx="1">
                        <c:v>0.61752892288760797</c:v>
                      </c:pt>
                      <c:pt idx="2">
                        <c:v>0.60019928111815524</c:v>
                      </c:pt>
                      <c:pt idx="3">
                        <c:v>0.59661559894444438</c:v>
                      </c:pt>
                      <c:pt idx="4">
                        <c:v>0.63858625109825629</c:v>
                      </c:pt>
                      <c:pt idx="5">
                        <c:v>0.64345732207810524</c:v>
                      </c:pt>
                      <c:pt idx="6">
                        <c:v>0.62003553433271064</c:v>
                      </c:pt>
                      <c:pt idx="7">
                        <c:v>0.606773716302066</c:v>
                      </c:pt>
                      <c:pt idx="8">
                        <c:v>0.61738868985387318</c:v>
                      </c:pt>
                      <c:pt idx="9">
                        <c:v>0.59668300448325329</c:v>
                      </c:pt>
                      <c:pt idx="10">
                        <c:v>0.57314033112522789</c:v>
                      </c:pt>
                      <c:pt idx="11">
                        <c:v>0.59160245024289981</c:v>
                      </c:pt>
                      <c:pt idx="12">
                        <c:v>0.63912282154358946</c:v>
                      </c:pt>
                      <c:pt idx="13">
                        <c:v>0.64111029140222253</c:v>
                      </c:pt>
                      <c:pt idx="14">
                        <c:v>0.62665717667089971</c:v>
                      </c:pt>
                      <c:pt idx="15">
                        <c:v>0.60688131997261885</c:v>
                      </c:pt>
                      <c:pt idx="16">
                        <c:v>0.61551810785891659</c:v>
                      </c:pt>
                      <c:pt idx="17">
                        <c:v>0.62837099549371844</c:v>
                      </c:pt>
                      <c:pt idx="18">
                        <c:v>0.60696688790777287</c:v>
                      </c:pt>
                      <c:pt idx="19">
                        <c:v>0.61185623426246338</c:v>
                      </c:pt>
                      <c:pt idx="20">
                        <c:v>0.61058339558944297</c:v>
                      </c:pt>
                      <c:pt idx="21">
                        <c:v>0.64574425139156644</c:v>
                      </c:pt>
                      <c:pt idx="22">
                        <c:v>0.6420078990755812</c:v>
                      </c:pt>
                      <c:pt idx="23">
                        <c:v>0.60286860519999952</c:v>
                      </c:pt>
                    </c:numCache>
                  </c:numRef>
                </c:val>
                <c:smooth val="0"/>
                <c:extLst xmlns:c15="http://schemas.microsoft.com/office/drawing/2012/chart">
                  <c:ext xmlns:c16="http://schemas.microsoft.com/office/drawing/2014/chart" uri="{C3380CC4-5D6E-409C-BE32-E72D297353CC}">
                    <c16:uniqueId val="{0000000D-1305-476A-84CF-D5B877798132}"/>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Mean_Rev_Score_By_Hour!$O$2</c15:sqref>
                        </c15:formulaRef>
                      </c:ext>
                    </c:extLst>
                    <c:strCache>
                      <c:ptCount val="1"/>
                      <c:pt idx="0">
                        <c:v>simulation</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Mean_Rev_Score_By_Hour!$O$3:$O$26</c15:sqref>
                        </c15:formulaRef>
                      </c:ext>
                    </c:extLst>
                    <c:numCache>
                      <c:formatCode>0%</c:formatCode>
                      <c:ptCount val="24"/>
                      <c:pt idx="0">
                        <c:v>0.4034428182378853</c:v>
                      </c:pt>
                      <c:pt idx="1">
                        <c:v>0.38536511570370363</c:v>
                      </c:pt>
                      <c:pt idx="2">
                        <c:v>0.40259992190582938</c:v>
                      </c:pt>
                      <c:pt idx="3">
                        <c:v>0.48058690975933593</c:v>
                      </c:pt>
                      <c:pt idx="4">
                        <c:v>0.48312203354817296</c:v>
                      </c:pt>
                      <c:pt idx="5">
                        <c:v>0.43388430007294093</c:v>
                      </c:pt>
                      <c:pt idx="6">
                        <c:v>0.43776596924915828</c:v>
                      </c:pt>
                      <c:pt idx="7">
                        <c:v>0.46365455357748547</c:v>
                      </c:pt>
                      <c:pt idx="8">
                        <c:v>0.47188387313483143</c:v>
                      </c:pt>
                      <c:pt idx="9">
                        <c:v>0.49299079729075668</c:v>
                      </c:pt>
                      <c:pt idx="10">
                        <c:v>0.48940549102798525</c:v>
                      </c:pt>
                      <c:pt idx="11">
                        <c:v>0.44397501491023295</c:v>
                      </c:pt>
                      <c:pt idx="12">
                        <c:v>0.47096095299418561</c:v>
                      </c:pt>
                      <c:pt idx="13">
                        <c:v>0.4642264800272109</c:v>
                      </c:pt>
                      <c:pt idx="14">
                        <c:v>0.43939630314587341</c:v>
                      </c:pt>
                      <c:pt idx="15">
                        <c:v>0.48454213734924106</c:v>
                      </c:pt>
                      <c:pt idx="16">
                        <c:v>0.42667940258556708</c:v>
                      </c:pt>
                      <c:pt idx="17">
                        <c:v>0.43964915806835908</c:v>
                      </c:pt>
                      <c:pt idx="18">
                        <c:v>0.44801714845662122</c:v>
                      </c:pt>
                      <c:pt idx="19">
                        <c:v>0.44641674239041107</c:v>
                      </c:pt>
                      <c:pt idx="20">
                        <c:v>0.45540718952678577</c:v>
                      </c:pt>
                      <c:pt idx="21">
                        <c:v>0.48066086186068113</c:v>
                      </c:pt>
                      <c:pt idx="22">
                        <c:v>0.42305798723050841</c:v>
                      </c:pt>
                      <c:pt idx="23">
                        <c:v>0.4460839896546186</c:v>
                      </c:pt>
                    </c:numCache>
                  </c:numRef>
                </c:val>
                <c:smooth val="0"/>
                <c:extLst xmlns:c15="http://schemas.microsoft.com/office/drawing/2012/chart">
                  <c:ext xmlns:c16="http://schemas.microsoft.com/office/drawing/2014/chart" uri="{C3380CC4-5D6E-409C-BE32-E72D297353CC}">
                    <c16:uniqueId val="{0000000E-1305-476A-84CF-D5B877798132}"/>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Mean_Rev_Score_By_Hour!$P$2</c15:sqref>
                        </c15:formulaRef>
                      </c:ext>
                    </c:extLst>
                    <c:strCache>
                      <c:ptCount val="1"/>
                      <c:pt idx="0">
                        <c:v>sports</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Mean_Rev_Score_By_Hour!$P$3:$P$26</c15:sqref>
                        </c15:formulaRef>
                      </c:ext>
                    </c:extLst>
                    <c:numCache>
                      <c:formatCode>0%</c:formatCode>
                      <c:ptCount val="24"/>
                      <c:pt idx="0">
                        <c:v>0.51322836700000007</c:v>
                      </c:pt>
                      <c:pt idx="1">
                        <c:v>0.58632409340000002</c:v>
                      </c:pt>
                      <c:pt idx="2">
                        <c:v>0.46698282972727267</c:v>
                      </c:pt>
                      <c:pt idx="3">
                        <c:v>0.62353604338461543</c:v>
                      </c:pt>
                      <c:pt idx="4">
                        <c:v>0.59524575428000004</c:v>
                      </c:pt>
                      <c:pt idx="5">
                        <c:v>0.62083154049999989</c:v>
                      </c:pt>
                      <c:pt idx="6">
                        <c:v>0.6080593913333332</c:v>
                      </c:pt>
                      <c:pt idx="7">
                        <c:v>0.5058197380363636</c:v>
                      </c:pt>
                      <c:pt idx="8">
                        <c:v>0.65732038039534901</c:v>
                      </c:pt>
                      <c:pt idx="9">
                        <c:v>0.5985879789433961</c:v>
                      </c:pt>
                      <c:pt idx="10">
                        <c:v>0.60280877905769237</c:v>
                      </c:pt>
                      <c:pt idx="11">
                        <c:v>0.66202920973333335</c:v>
                      </c:pt>
                      <c:pt idx="12">
                        <c:v>0.62504700863414631</c:v>
                      </c:pt>
                      <c:pt idx="13">
                        <c:v>0.56529665007142871</c:v>
                      </c:pt>
                      <c:pt idx="14">
                        <c:v>0.61762615397560994</c:v>
                      </c:pt>
                      <c:pt idx="15">
                        <c:v>0.66017988382857151</c:v>
                      </c:pt>
                      <c:pt idx="16">
                        <c:v>0.54513421959523811</c:v>
                      </c:pt>
                      <c:pt idx="17">
                        <c:v>0.63770958380392151</c:v>
                      </c:pt>
                      <c:pt idx="18">
                        <c:v>0.6482276392727272</c:v>
                      </c:pt>
                      <c:pt idx="19">
                        <c:v>0.62220849223809516</c:v>
                      </c:pt>
                      <c:pt idx="20">
                        <c:v>0.62546717840909094</c:v>
                      </c:pt>
                      <c:pt idx="21">
                        <c:v>0.70180044895454552</c:v>
                      </c:pt>
                      <c:pt idx="22">
                        <c:v>0.66550938143750005</c:v>
                      </c:pt>
                      <c:pt idx="23">
                        <c:v>0.4912209248124999</c:v>
                      </c:pt>
                    </c:numCache>
                  </c:numRef>
                </c:val>
                <c:smooth val="0"/>
                <c:extLst xmlns:c15="http://schemas.microsoft.com/office/drawing/2012/chart">
                  <c:ext xmlns:c16="http://schemas.microsoft.com/office/drawing/2014/chart" uri="{C3380CC4-5D6E-409C-BE32-E72D297353CC}">
                    <c16:uniqueId val="{0000000F-1305-476A-84CF-D5B877798132}"/>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Mean_Rev_Score_By_Hour!$R$2</c15:sqref>
                        </c15:formulaRef>
                      </c:ext>
                    </c:extLst>
                    <c:strCache>
                      <c:ptCount val="1"/>
                      <c:pt idx="0">
                        <c:v>violent</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Mean_Rev_Score_By_Hour!$A$3:$A$26</c15:sqref>
                        </c15:formulaRef>
                      </c:ext>
                    </c:extLst>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extLst xmlns:c15="http://schemas.microsoft.com/office/drawing/2012/chart">
                      <c:ext xmlns:c15="http://schemas.microsoft.com/office/drawing/2012/chart" uri="{02D57815-91ED-43cb-92C2-25804820EDAC}">
                        <c15:formulaRef>
                          <c15:sqref>Mean_Rev_Score_By_Hour!$R$3:$R$26</c15:sqref>
                        </c15:formulaRef>
                      </c:ext>
                    </c:extLst>
                    <c:numCache>
                      <c:formatCode>0%</c:formatCode>
                      <c:ptCount val="24"/>
                      <c:pt idx="0">
                        <c:v>0.45175887116923086</c:v>
                      </c:pt>
                      <c:pt idx="1">
                        <c:v>0.47249215541176476</c:v>
                      </c:pt>
                      <c:pt idx="2">
                        <c:v>0.40018684215217393</c:v>
                      </c:pt>
                      <c:pt idx="3">
                        <c:v>0.56074969510204098</c:v>
                      </c:pt>
                      <c:pt idx="4">
                        <c:v>0.48001398993150701</c:v>
                      </c:pt>
                      <c:pt idx="5">
                        <c:v>0.47977464515053769</c:v>
                      </c:pt>
                      <c:pt idx="6">
                        <c:v>0.49294112095541415</c:v>
                      </c:pt>
                      <c:pt idx="7">
                        <c:v>0.4709139870763358</c:v>
                      </c:pt>
                      <c:pt idx="8">
                        <c:v>0.47000122439860154</c:v>
                      </c:pt>
                      <c:pt idx="9">
                        <c:v>0.48715272969444484</c:v>
                      </c:pt>
                      <c:pt idx="10">
                        <c:v>0.42175790005555536</c:v>
                      </c:pt>
                      <c:pt idx="11">
                        <c:v>0.4556423514384616</c:v>
                      </c:pt>
                      <c:pt idx="12">
                        <c:v>0.53209418381896545</c:v>
                      </c:pt>
                      <c:pt idx="13">
                        <c:v>0.45426913421782172</c:v>
                      </c:pt>
                      <c:pt idx="14">
                        <c:v>0.41154864458955248</c:v>
                      </c:pt>
                      <c:pt idx="15">
                        <c:v>0.54563859981355922</c:v>
                      </c:pt>
                      <c:pt idx="16">
                        <c:v>0.47911341099130439</c:v>
                      </c:pt>
                      <c:pt idx="17">
                        <c:v>0.50906125180219775</c:v>
                      </c:pt>
                      <c:pt idx="18">
                        <c:v>0.50602669672826084</c:v>
                      </c:pt>
                      <c:pt idx="19">
                        <c:v>0.4959701317802197</c:v>
                      </c:pt>
                      <c:pt idx="20">
                        <c:v>0.4700987655714286</c:v>
                      </c:pt>
                      <c:pt idx="21">
                        <c:v>0.40974763169999989</c:v>
                      </c:pt>
                      <c:pt idx="22">
                        <c:v>0.42316949516176455</c:v>
                      </c:pt>
                      <c:pt idx="23">
                        <c:v>0.48616196999999989</c:v>
                      </c:pt>
                    </c:numCache>
                  </c:numRef>
                </c:val>
                <c:smooth val="0"/>
                <c:extLst xmlns:c15="http://schemas.microsoft.com/office/drawing/2012/chart">
                  <c:ext xmlns:c16="http://schemas.microsoft.com/office/drawing/2014/chart" uri="{C3380CC4-5D6E-409C-BE32-E72D297353CC}">
                    <c16:uniqueId val="{00000010-1305-476A-84CF-D5B877798132}"/>
                  </c:ext>
                </c:extLst>
              </c15:ser>
            </c15:filteredLineSeries>
          </c:ext>
        </c:extLst>
      </c:lineChart>
      <c:catAx>
        <c:axId val="14447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516656"/>
        <c:crosses val="autoZero"/>
        <c:auto val="1"/>
        <c:lblAlgn val="ctr"/>
        <c:lblOffset val="100"/>
        <c:noMultiLvlLbl val="0"/>
      </c:catAx>
      <c:valAx>
        <c:axId val="20585166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704720"/>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Sentiment</a:t>
            </a:r>
            <a:r>
              <a:rPr lang="en-US" baseline="0"/>
              <a:t> on Genres Through a Typical 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784077941344286E-2"/>
          <c:y val="9.7656661400737227E-2"/>
          <c:w val="0.93060964186541895"/>
          <c:h val="0.82550472067768776"/>
        </c:manualLayout>
      </c:layout>
      <c:lineChart>
        <c:grouping val="standard"/>
        <c:varyColors val="0"/>
        <c:ser>
          <c:idx val="0"/>
          <c:order val="0"/>
          <c:tx>
            <c:strRef>
              <c:f>Mean_Rev_Score_By_Hour!$B$2</c:f>
              <c:strCache>
                <c:ptCount val="1"/>
                <c:pt idx="0">
                  <c:v>action</c:v>
                </c:pt>
              </c:strCache>
            </c:strRef>
          </c:tx>
          <c:spPr>
            <a:ln w="28575" cap="rnd">
              <a:solidFill>
                <a:schemeClr val="accent1"/>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Mean_Rev_Score_By_Hour!$B$3:$B$26</c:f>
              <c:numCache>
                <c:formatCode>0%</c:formatCode>
                <c:ptCount val="24"/>
                <c:pt idx="0">
                  <c:v>0.51782600020551361</c:v>
                </c:pt>
                <c:pt idx="1">
                  <c:v>0.52533573846315806</c:v>
                </c:pt>
                <c:pt idx="2">
                  <c:v>0.47177749247869716</c:v>
                </c:pt>
                <c:pt idx="3">
                  <c:v>0.51668938415270949</c:v>
                </c:pt>
                <c:pt idx="4">
                  <c:v>0.51708340772847738</c:v>
                </c:pt>
                <c:pt idx="5">
                  <c:v>0.50157274000794794</c:v>
                </c:pt>
                <c:pt idx="6">
                  <c:v>0.49143951250156159</c:v>
                </c:pt>
                <c:pt idx="7">
                  <c:v>0.50164043260927149</c:v>
                </c:pt>
                <c:pt idx="8">
                  <c:v>0.50431893082088164</c:v>
                </c:pt>
                <c:pt idx="9">
                  <c:v>0.52745656169677468</c:v>
                </c:pt>
                <c:pt idx="10">
                  <c:v>0.51028378006625896</c:v>
                </c:pt>
                <c:pt idx="11">
                  <c:v>0.50636264699083489</c:v>
                </c:pt>
                <c:pt idx="12">
                  <c:v>0.51564121214940084</c:v>
                </c:pt>
                <c:pt idx="13">
                  <c:v>0.51994158887533537</c:v>
                </c:pt>
                <c:pt idx="14">
                  <c:v>0.53773341694860366</c:v>
                </c:pt>
                <c:pt idx="15">
                  <c:v>0.5185605279915142</c:v>
                </c:pt>
                <c:pt idx="16">
                  <c:v>0.50552719728214301</c:v>
                </c:pt>
                <c:pt idx="17">
                  <c:v>0.53640870083939829</c:v>
                </c:pt>
                <c:pt idx="18">
                  <c:v>0.5190528610749322</c:v>
                </c:pt>
                <c:pt idx="19">
                  <c:v>0.53663891127375896</c:v>
                </c:pt>
                <c:pt idx="20">
                  <c:v>0.54451178851253856</c:v>
                </c:pt>
                <c:pt idx="21">
                  <c:v>0.5611895820901962</c:v>
                </c:pt>
                <c:pt idx="22">
                  <c:v>0.50196751410772833</c:v>
                </c:pt>
                <c:pt idx="23">
                  <c:v>0.5269364873691933</c:v>
                </c:pt>
              </c:numCache>
            </c:numRef>
          </c:val>
          <c:smooth val="0"/>
          <c:extLst>
            <c:ext xmlns:c16="http://schemas.microsoft.com/office/drawing/2014/chart" uri="{C3380CC4-5D6E-409C-BE32-E72D297353CC}">
              <c16:uniqueId val="{00000000-9A51-4170-86E4-91CF2605036C}"/>
            </c:ext>
          </c:extLst>
        </c:ser>
        <c:ser>
          <c:idx val="1"/>
          <c:order val="1"/>
          <c:tx>
            <c:strRef>
              <c:f>Mean_Rev_Score_By_Hour!$C$2</c:f>
              <c:strCache>
                <c:ptCount val="1"/>
                <c:pt idx="0">
                  <c:v>Adult</c:v>
                </c:pt>
              </c:strCache>
            </c:strRef>
          </c:tx>
          <c:spPr>
            <a:ln w="28575" cap="rnd">
              <a:solidFill>
                <a:srgbClr val="F826DF"/>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Mean_Rev_Score_By_Hour!$C$3:$C$26</c:f>
              <c:numCache>
                <c:formatCode>0%</c:formatCode>
                <c:ptCount val="24"/>
                <c:pt idx="0">
                  <c:v>0.32177347000000001</c:v>
                </c:pt>
                <c:pt idx="1">
                  <c:v>0.22009683999999999</c:v>
                </c:pt>
                <c:pt idx="2">
                  <c:v>0.53038288624999996</c:v>
                </c:pt>
                <c:pt idx="3">
                  <c:v>0.13452098000000001</c:v>
                </c:pt>
                <c:pt idx="4">
                  <c:v>0.24926932185714287</c:v>
                </c:pt>
                <c:pt idx="5">
                  <c:v>0.39014384066666663</c:v>
                </c:pt>
                <c:pt idx="6">
                  <c:v>0.74835080450000002</c:v>
                </c:pt>
                <c:pt idx="7">
                  <c:v>0.616009315</c:v>
                </c:pt>
                <c:pt idx="8">
                  <c:v>2.6116344500000003E-2</c:v>
                </c:pt>
                <c:pt idx="9">
                  <c:v>0.25027389666666666</c:v>
                </c:pt>
                <c:pt idx="10">
                  <c:v>0.37058582475000001</c:v>
                </c:pt>
                <c:pt idx="11">
                  <c:v>0.83636695799999994</c:v>
                </c:pt>
                <c:pt idx="12">
                  <c:v>0.41011062999999998</c:v>
                </c:pt>
                <c:pt idx="13">
                  <c:v>0.73453198850000001</c:v>
                </c:pt>
                <c:pt idx="14">
                  <c:v>0.34888005</c:v>
                </c:pt>
                <c:pt idx="15">
                  <c:v>0.22008802899999999</c:v>
                </c:pt>
                <c:pt idx="16">
                  <c:v>0.37521033987499997</c:v>
                </c:pt>
                <c:pt idx="17">
                  <c:v>0.35060649933333332</c:v>
                </c:pt>
                <c:pt idx="18">
                  <c:v>0.39903474066666672</c:v>
                </c:pt>
                <c:pt idx="19">
                  <c:v>0.57957250999999999</c:v>
                </c:pt>
                <c:pt idx="20">
                  <c:v>0.98037682000000004</c:v>
                </c:pt>
                <c:pt idx="21">
                  <c:v>3.4075910000000001E-2</c:v>
                </c:pt>
                <c:pt idx="22">
                  <c:v>4.1031255999999995E-2</c:v>
                </c:pt>
                <c:pt idx="23">
                  <c:v>0.28890627333333335</c:v>
                </c:pt>
              </c:numCache>
            </c:numRef>
          </c:val>
          <c:smooth val="0"/>
          <c:extLst>
            <c:ext xmlns:c16="http://schemas.microsoft.com/office/drawing/2014/chart" uri="{C3380CC4-5D6E-409C-BE32-E72D297353CC}">
              <c16:uniqueId val="{00000001-9A51-4170-86E4-91CF2605036C}"/>
            </c:ext>
          </c:extLst>
        </c:ser>
        <c:ser>
          <c:idx val="2"/>
          <c:order val="2"/>
          <c:tx>
            <c:strRef>
              <c:f>Mean_Rev_Score_By_Hour!$D$2</c:f>
              <c:strCache>
                <c:ptCount val="1"/>
                <c:pt idx="0">
                  <c:v>adventure</c:v>
                </c:pt>
              </c:strCache>
            </c:strRef>
          </c:tx>
          <c:spPr>
            <a:ln w="28575" cap="rnd">
              <a:solidFill>
                <a:srgbClr val="654BFF"/>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Mean_Rev_Score_By_Hour!$D$3:$D$26</c:f>
              <c:numCache>
                <c:formatCode>0%</c:formatCode>
                <c:ptCount val="24"/>
                <c:pt idx="0">
                  <c:v>0.54235717406451611</c:v>
                </c:pt>
                <c:pt idx="1">
                  <c:v>0.54344233916176476</c:v>
                </c:pt>
                <c:pt idx="2">
                  <c:v>0.62135405739999972</c:v>
                </c:pt>
                <c:pt idx="3">
                  <c:v>0.68129282716842121</c:v>
                </c:pt>
                <c:pt idx="4">
                  <c:v>0.68034678381034486</c:v>
                </c:pt>
                <c:pt idx="5">
                  <c:v>0.53573430742405037</c:v>
                </c:pt>
                <c:pt idx="6">
                  <c:v>0.61358909719545418</c:v>
                </c:pt>
                <c:pt idx="7">
                  <c:v>0.58399406419282518</c:v>
                </c:pt>
                <c:pt idx="8">
                  <c:v>0.59304686313775468</c:v>
                </c:pt>
                <c:pt idx="9">
                  <c:v>0.61918673336559182</c:v>
                </c:pt>
                <c:pt idx="10">
                  <c:v>0.53364545373480676</c:v>
                </c:pt>
                <c:pt idx="11">
                  <c:v>0.62811779196500017</c:v>
                </c:pt>
                <c:pt idx="12">
                  <c:v>0.59700514612234068</c:v>
                </c:pt>
                <c:pt idx="13">
                  <c:v>0.60457673665131617</c:v>
                </c:pt>
                <c:pt idx="14">
                  <c:v>0.57726640945977026</c:v>
                </c:pt>
                <c:pt idx="15">
                  <c:v>0.59036683826436753</c:v>
                </c:pt>
                <c:pt idx="16">
                  <c:v>0.61502117831843572</c:v>
                </c:pt>
                <c:pt idx="17">
                  <c:v>0.60895784802777753</c:v>
                </c:pt>
                <c:pt idx="18">
                  <c:v>0.59073884678947375</c:v>
                </c:pt>
                <c:pt idx="19">
                  <c:v>0.67310287171199956</c:v>
                </c:pt>
                <c:pt idx="20">
                  <c:v>0.57378570965517239</c:v>
                </c:pt>
                <c:pt idx="21">
                  <c:v>0.60483915058558568</c:v>
                </c:pt>
                <c:pt idx="22">
                  <c:v>0.46832947431081084</c:v>
                </c:pt>
                <c:pt idx="23">
                  <c:v>0.55921124102898567</c:v>
                </c:pt>
              </c:numCache>
            </c:numRef>
          </c:val>
          <c:smooth val="0"/>
          <c:extLst>
            <c:ext xmlns:c16="http://schemas.microsoft.com/office/drawing/2014/chart" uri="{C3380CC4-5D6E-409C-BE32-E72D297353CC}">
              <c16:uniqueId val="{00000002-9A51-4170-86E4-91CF2605036C}"/>
            </c:ext>
          </c:extLst>
        </c:ser>
        <c:ser>
          <c:idx val="3"/>
          <c:order val="3"/>
          <c:tx>
            <c:strRef>
              <c:f>Mean_Rev_Score_By_Hour!$E$2</c:f>
              <c:strCache>
                <c:ptCount val="1"/>
                <c:pt idx="0">
                  <c:v>casual</c:v>
                </c:pt>
              </c:strCache>
            </c:strRef>
          </c:tx>
          <c:spPr>
            <a:ln w="28575" cap="rnd">
              <a:solidFill>
                <a:schemeClr val="accent4"/>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Mean_Rev_Score_By_Hour!$E$3:$E$26</c:f>
              <c:numCache>
                <c:formatCode>General</c:formatCode>
                <c:ptCount val="24"/>
                <c:pt idx="6" formatCode="0%">
                  <c:v>0.99568579999999995</c:v>
                </c:pt>
              </c:numCache>
            </c:numRef>
          </c:val>
          <c:smooth val="0"/>
          <c:extLst>
            <c:ext xmlns:c16="http://schemas.microsoft.com/office/drawing/2014/chart" uri="{C3380CC4-5D6E-409C-BE32-E72D297353CC}">
              <c16:uniqueId val="{00000003-9A51-4170-86E4-91CF2605036C}"/>
            </c:ext>
          </c:extLst>
        </c:ser>
        <c:ser>
          <c:idx val="4"/>
          <c:order val="4"/>
          <c:tx>
            <c:strRef>
              <c:f>Mean_Rev_Score_By_Hour!$F$2</c:f>
              <c:strCache>
                <c:ptCount val="1"/>
                <c:pt idx="0">
                  <c:v>early access</c:v>
                </c:pt>
              </c:strCache>
            </c:strRef>
          </c:tx>
          <c:spPr>
            <a:ln w="28575" cap="rnd">
              <a:solidFill>
                <a:schemeClr val="accent5"/>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Mean_Rev_Score_By_Hour!$F$3:$F$26</c:f>
              <c:numCache>
                <c:formatCode>0%</c:formatCode>
                <c:ptCount val="24"/>
                <c:pt idx="1">
                  <c:v>6.8267999999999996E-4</c:v>
                </c:pt>
                <c:pt idx="3">
                  <c:v>1.9386905999999999E-2</c:v>
                </c:pt>
                <c:pt idx="17">
                  <c:v>3.4430429999999998E-3</c:v>
                </c:pt>
                <c:pt idx="19">
                  <c:v>0.20811080000000001</c:v>
                </c:pt>
              </c:numCache>
            </c:numRef>
          </c:val>
          <c:smooth val="0"/>
          <c:extLst>
            <c:ext xmlns:c16="http://schemas.microsoft.com/office/drawing/2014/chart" uri="{C3380CC4-5D6E-409C-BE32-E72D297353CC}">
              <c16:uniqueId val="{00000004-9A51-4170-86E4-91CF2605036C}"/>
            </c:ext>
          </c:extLst>
        </c:ser>
        <c:ser>
          <c:idx val="5"/>
          <c:order val="5"/>
          <c:tx>
            <c:strRef>
              <c:f>Mean_Rev_Score_By_Hour!$G$2</c:f>
              <c:strCache>
                <c:ptCount val="1"/>
                <c:pt idx="0">
                  <c:v>education</c:v>
                </c:pt>
              </c:strCache>
            </c:strRef>
          </c:tx>
          <c:spPr>
            <a:ln w="28575" cap="rnd">
              <a:solidFill>
                <a:schemeClr val="accent6"/>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Mean_Rev_Score_By_Hour!$G$3:$G$26</c:f>
              <c:numCache>
                <c:formatCode>0%</c:formatCode>
                <c:ptCount val="24"/>
                <c:pt idx="0">
                  <c:v>0.28732316888888887</c:v>
                </c:pt>
                <c:pt idx="1">
                  <c:v>0.21547829896296289</c:v>
                </c:pt>
                <c:pt idx="2">
                  <c:v>0.31428897730232569</c:v>
                </c:pt>
                <c:pt idx="3">
                  <c:v>0.3551076728529412</c:v>
                </c:pt>
                <c:pt idx="4">
                  <c:v>0.24899729334615389</c:v>
                </c:pt>
                <c:pt idx="5">
                  <c:v>0.43607835819047613</c:v>
                </c:pt>
                <c:pt idx="6">
                  <c:v>0.34201398012500001</c:v>
                </c:pt>
                <c:pt idx="7">
                  <c:v>0.29734598155319142</c:v>
                </c:pt>
                <c:pt idx="8">
                  <c:v>0.26865402053846166</c:v>
                </c:pt>
                <c:pt idx="9">
                  <c:v>0.34411372951764707</c:v>
                </c:pt>
                <c:pt idx="10">
                  <c:v>0.34027175489999989</c:v>
                </c:pt>
                <c:pt idx="11">
                  <c:v>0.36638898954878046</c:v>
                </c:pt>
                <c:pt idx="12">
                  <c:v>0.36876594699999993</c:v>
                </c:pt>
                <c:pt idx="13">
                  <c:v>0.22862654658208947</c:v>
                </c:pt>
                <c:pt idx="14">
                  <c:v>0.29352018435087718</c:v>
                </c:pt>
                <c:pt idx="15">
                  <c:v>0.17096852321052627</c:v>
                </c:pt>
                <c:pt idx="16">
                  <c:v>0.35563721230645157</c:v>
                </c:pt>
                <c:pt idx="17">
                  <c:v>0.29776981044680867</c:v>
                </c:pt>
                <c:pt idx="18">
                  <c:v>0.28344969829268291</c:v>
                </c:pt>
                <c:pt idx="19">
                  <c:v>0.2887694596</c:v>
                </c:pt>
                <c:pt idx="20">
                  <c:v>0.35833598552631579</c:v>
                </c:pt>
                <c:pt idx="21">
                  <c:v>0.27713643107894742</c:v>
                </c:pt>
                <c:pt idx="22">
                  <c:v>0.3615385155555555</c:v>
                </c:pt>
                <c:pt idx="23">
                  <c:v>0.34568466263636372</c:v>
                </c:pt>
              </c:numCache>
            </c:numRef>
          </c:val>
          <c:smooth val="0"/>
          <c:extLst>
            <c:ext xmlns:c16="http://schemas.microsoft.com/office/drawing/2014/chart" uri="{C3380CC4-5D6E-409C-BE32-E72D297353CC}">
              <c16:uniqueId val="{00000005-9A51-4170-86E4-91CF2605036C}"/>
            </c:ext>
          </c:extLst>
        </c:ser>
        <c:ser>
          <c:idx val="6"/>
          <c:order val="6"/>
          <c:tx>
            <c:strRef>
              <c:f>Mean_Rev_Score_By_Hour!$H$2</c:f>
              <c:strCache>
                <c:ptCount val="1"/>
                <c:pt idx="0">
                  <c:v>free to play</c:v>
                </c:pt>
              </c:strCache>
            </c:strRef>
          </c:tx>
          <c:spPr>
            <a:ln w="28575" cap="rnd">
              <a:solidFill>
                <a:schemeClr val="accent1">
                  <a:lumMod val="6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Mean_Rev_Score_By_Hour!$H$3:$H$26</c:f>
              <c:numCache>
                <c:formatCode>0%</c:formatCode>
                <c:ptCount val="24"/>
                <c:pt idx="0">
                  <c:v>0.56976249683636371</c:v>
                </c:pt>
                <c:pt idx="1">
                  <c:v>0.504417303365854</c:v>
                </c:pt>
                <c:pt idx="2">
                  <c:v>0.49896738096347004</c:v>
                </c:pt>
                <c:pt idx="3">
                  <c:v>0.48935994514254899</c:v>
                </c:pt>
                <c:pt idx="4">
                  <c:v>0.4921067155712075</c:v>
                </c:pt>
                <c:pt idx="5">
                  <c:v>0.494459112705251</c:v>
                </c:pt>
                <c:pt idx="6">
                  <c:v>0.50385800772789091</c:v>
                </c:pt>
                <c:pt idx="7">
                  <c:v>0.4830796235784478</c:v>
                </c:pt>
                <c:pt idx="8">
                  <c:v>0.51729159074714659</c:v>
                </c:pt>
                <c:pt idx="9">
                  <c:v>0.52119565446084659</c:v>
                </c:pt>
                <c:pt idx="10">
                  <c:v>0.51853358828922025</c:v>
                </c:pt>
                <c:pt idx="11">
                  <c:v>0.51456651394619723</c:v>
                </c:pt>
                <c:pt idx="12">
                  <c:v>0.50317807718816121</c:v>
                </c:pt>
                <c:pt idx="13">
                  <c:v>0.48285973773518737</c:v>
                </c:pt>
                <c:pt idx="14">
                  <c:v>0.53444896129385044</c:v>
                </c:pt>
                <c:pt idx="15">
                  <c:v>0.52774673326689991</c:v>
                </c:pt>
                <c:pt idx="16">
                  <c:v>0.5283897543817262</c:v>
                </c:pt>
                <c:pt idx="17">
                  <c:v>0.50553934812847912</c:v>
                </c:pt>
                <c:pt idx="18">
                  <c:v>0.53032216068019711</c:v>
                </c:pt>
                <c:pt idx="19">
                  <c:v>0.5364361036295362</c:v>
                </c:pt>
                <c:pt idx="20">
                  <c:v>0.50921832893504548</c:v>
                </c:pt>
                <c:pt idx="21">
                  <c:v>0.53325731565742207</c:v>
                </c:pt>
                <c:pt idx="22">
                  <c:v>0.50337513845000026</c:v>
                </c:pt>
                <c:pt idx="23">
                  <c:v>0.49377583429484545</c:v>
                </c:pt>
              </c:numCache>
            </c:numRef>
          </c:val>
          <c:smooth val="0"/>
          <c:extLst>
            <c:ext xmlns:c16="http://schemas.microsoft.com/office/drawing/2014/chart" uri="{C3380CC4-5D6E-409C-BE32-E72D297353CC}">
              <c16:uniqueId val="{00000006-9A51-4170-86E4-91CF2605036C}"/>
            </c:ext>
          </c:extLst>
        </c:ser>
        <c:ser>
          <c:idx val="7"/>
          <c:order val="7"/>
          <c:tx>
            <c:strRef>
              <c:f>Mean_Rev_Score_By_Hour!$I$2</c:f>
              <c:strCache>
                <c:ptCount val="1"/>
                <c:pt idx="0">
                  <c:v>gore</c:v>
                </c:pt>
              </c:strCache>
            </c:strRef>
          </c:tx>
          <c:spPr>
            <a:ln w="28575" cap="rnd">
              <a:solidFill>
                <a:srgbClr val="9C1010"/>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Mean_Rev_Score_By_Hour!$I$3:$I$26</c:f>
              <c:numCache>
                <c:formatCode>0%</c:formatCode>
                <c:ptCount val="24"/>
                <c:pt idx="0">
                  <c:v>0.57793771050000009</c:v>
                </c:pt>
                <c:pt idx="1">
                  <c:v>0.30931906387499997</c:v>
                </c:pt>
                <c:pt idx="2">
                  <c:v>0.40847141840000001</c:v>
                </c:pt>
                <c:pt idx="3">
                  <c:v>0.42501574225000005</c:v>
                </c:pt>
                <c:pt idx="4">
                  <c:v>0.51073206517647063</c:v>
                </c:pt>
                <c:pt idx="5">
                  <c:v>0.4980983674482759</c:v>
                </c:pt>
                <c:pt idx="6">
                  <c:v>0.5178353680270269</c:v>
                </c:pt>
                <c:pt idx="7">
                  <c:v>0.52267829946153854</c:v>
                </c:pt>
                <c:pt idx="8">
                  <c:v>0.65664146415151503</c:v>
                </c:pt>
                <c:pt idx="9">
                  <c:v>0.52859244893333346</c:v>
                </c:pt>
                <c:pt idx="10">
                  <c:v>0.52098541149999988</c:v>
                </c:pt>
                <c:pt idx="11">
                  <c:v>0.49105030372413794</c:v>
                </c:pt>
                <c:pt idx="12">
                  <c:v>0.52410866221428576</c:v>
                </c:pt>
                <c:pt idx="13">
                  <c:v>0.36418748321739125</c:v>
                </c:pt>
                <c:pt idx="14">
                  <c:v>0.66624970100000003</c:v>
                </c:pt>
                <c:pt idx="15">
                  <c:v>0.45969341041379319</c:v>
                </c:pt>
                <c:pt idx="16">
                  <c:v>0.53199209019230775</c:v>
                </c:pt>
                <c:pt idx="17">
                  <c:v>0.47708949</c:v>
                </c:pt>
                <c:pt idx="18">
                  <c:v>0.5200867432307692</c:v>
                </c:pt>
                <c:pt idx="19">
                  <c:v>0.54907859960869565</c:v>
                </c:pt>
                <c:pt idx="20">
                  <c:v>0.54270939799999995</c:v>
                </c:pt>
                <c:pt idx="21">
                  <c:v>0.62095174949999987</c:v>
                </c:pt>
                <c:pt idx="22">
                  <c:v>0.66466647672727275</c:v>
                </c:pt>
                <c:pt idx="23">
                  <c:v>0.43932335499999997</c:v>
                </c:pt>
              </c:numCache>
            </c:numRef>
          </c:val>
          <c:smooth val="0"/>
          <c:extLst>
            <c:ext xmlns:c16="http://schemas.microsoft.com/office/drawing/2014/chart" uri="{C3380CC4-5D6E-409C-BE32-E72D297353CC}">
              <c16:uniqueId val="{00000007-9A51-4170-86E4-91CF2605036C}"/>
            </c:ext>
          </c:extLst>
        </c:ser>
        <c:ser>
          <c:idx val="8"/>
          <c:order val="8"/>
          <c:tx>
            <c:strRef>
              <c:f>Mean_Rev_Score_By_Hour!$J$2</c:f>
              <c:strCache>
                <c:ptCount val="1"/>
                <c:pt idx="0">
                  <c:v>indie</c:v>
                </c:pt>
              </c:strCache>
            </c:strRef>
          </c:tx>
          <c:spPr>
            <a:ln w="28575" cap="rnd">
              <a:solidFill>
                <a:schemeClr val="accent3">
                  <a:lumMod val="6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Mean_Rev_Score_By_Hour!$J$3:$J$26</c:f>
              <c:numCache>
                <c:formatCode>0%</c:formatCode>
                <c:ptCount val="24"/>
                <c:pt idx="0">
                  <c:v>0.57366363811864396</c:v>
                </c:pt>
                <c:pt idx="1">
                  <c:v>0.61290586204672903</c:v>
                </c:pt>
                <c:pt idx="2">
                  <c:v>0.59685072579464304</c:v>
                </c:pt>
                <c:pt idx="3">
                  <c:v>0.59153920197345133</c:v>
                </c:pt>
                <c:pt idx="4">
                  <c:v>0.61518516926900579</c:v>
                </c:pt>
                <c:pt idx="5">
                  <c:v>0.59437237875115212</c:v>
                </c:pt>
                <c:pt idx="6">
                  <c:v>0.5834277397698111</c:v>
                </c:pt>
                <c:pt idx="7">
                  <c:v>0.60748252513333267</c:v>
                </c:pt>
                <c:pt idx="8">
                  <c:v>0.61549639505536291</c:v>
                </c:pt>
                <c:pt idx="9">
                  <c:v>0.5897882955489504</c:v>
                </c:pt>
                <c:pt idx="10">
                  <c:v>0.59271830754545485</c:v>
                </c:pt>
                <c:pt idx="11">
                  <c:v>0.62251911451546393</c:v>
                </c:pt>
                <c:pt idx="12">
                  <c:v>0.5815664886206896</c:v>
                </c:pt>
                <c:pt idx="13">
                  <c:v>0.59273715378666647</c:v>
                </c:pt>
                <c:pt idx="14">
                  <c:v>0.61205306572340423</c:v>
                </c:pt>
                <c:pt idx="15">
                  <c:v>0.5968857789825327</c:v>
                </c:pt>
                <c:pt idx="16">
                  <c:v>0.60904282961977152</c:v>
                </c:pt>
                <c:pt idx="17">
                  <c:v>0.58923635214682535</c:v>
                </c:pt>
                <c:pt idx="18">
                  <c:v>0.55110227969199987</c:v>
                </c:pt>
                <c:pt idx="19">
                  <c:v>0.60304190082790721</c:v>
                </c:pt>
                <c:pt idx="20">
                  <c:v>0.62070869744339618</c:v>
                </c:pt>
                <c:pt idx="21">
                  <c:v>0.54617865805357102</c:v>
                </c:pt>
                <c:pt idx="22">
                  <c:v>0.5619405089398497</c:v>
                </c:pt>
                <c:pt idx="23">
                  <c:v>0.58949227649230751</c:v>
                </c:pt>
              </c:numCache>
            </c:numRef>
          </c:val>
          <c:smooth val="0"/>
          <c:extLst>
            <c:ext xmlns:c16="http://schemas.microsoft.com/office/drawing/2014/chart" uri="{C3380CC4-5D6E-409C-BE32-E72D297353CC}">
              <c16:uniqueId val="{00000008-9A51-4170-86E4-91CF2605036C}"/>
            </c:ext>
          </c:extLst>
        </c:ser>
        <c:ser>
          <c:idx val="9"/>
          <c:order val="9"/>
          <c:tx>
            <c:strRef>
              <c:f>Mean_Rev_Score_By_Hour!$K$2</c:f>
              <c:strCache>
                <c:ptCount val="1"/>
                <c:pt idx="0">
                  <c:v>massively multiplayer</c:v>
                </c:pt>
              </c:strCache>
            </c:strRef>
          </c:tx>
          <c:spPr>
            <a:ln w="28575" cap="rnd">
              <a:solidFill>
                <a:schemeClr val="accent4">
                  <a:lumMod val="6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Mean_Rev_Score_By_Hour!$K$3:$K$26</c:f>
              <c:numCache>
                <c:formatCode>0%</c:formatCode>
                <c:ptCount val="24"/>
                <c:pt idx="0">
                  <c:v>0.36422541474285713</c:v>
                </c:pt>
                <c:pt idx="1">
                  <c:v>0.36722625403636366</c:v>
                </c:pt>
                <c:pt idx="2">
                  <c:v>0.38263527566666666</c:v>
                </c:pt>
                <c:pt idx="3">
                  <c:v>0.38675270108571436</c:v>
                </c:pt>
                <c:pt idx="4">
                  <c:v>0.40695341051111111</c:v>
                </c:pt>
                <c:pt idx="5">
                  <c:v>0.43558687697852783</c:v>
                </c:pt>
                <c:pt idx="6">
                  <c:v>0.3934266307054794</c:v>
                </c:pt>
                <c:pt idx="7">
                  <c:v>0.38173921894843454</c:v>
                </c:pt>
                <c:pt idx="8">
                  <c:v>0.43016789498803853</c:v>
                </c:pt>
                <c:pt idx="9">
                  <c:v>0.41933205000255741</c:v>
                </c:pt>
                <c:pt idx="10">
                  <c:v>0.35317858208274233</c:v>
                </c:pt>
                <c:pt idx="11">
                  <c:v>0.36979395250000019</c:v>
                </c:pt>
                <c:pt idx="12">
                  <c:v>0.40791699288431837</c:v>
                </c:pt>
                <c:pt idx="13">
                  <c:v>0.40178529868719204</c:v>
                </c:pt>
                <c:pt idx="14">
                  <c:v>0.37462442296759224</c:v>
                </c:pt>
                <c:pt idx="15">
                  <c:v>0.3721230230241544</c:v>
                </c:pt>
                <c:pt idx="16">
                  <c:v>0.36913154026666656</c:v>
                </c:pt>
                <c:pt idx="17">
                  <c:v>0.40791925345913455</c:v>
                </c:pt>
                <c:pt idx="18">
                  <c:v>0.36730867681250012</c:v>
                </c:pt>
                <c:pt idx="19">
                  <c:v>0.36424461090368276</c:v>
                </c:pt>
                <c:pt idx="20">
                  <c:v>0.34569409524579114</c:v>
                </c:pt>
                <c:pt idx="21">
                  <c:v>0.36520386179148945</c:v>
                </c:pt>
                <c:pt idx="22">
                  <c:v>0.4083790529700857</c:v>
                </c:pt>
                <c:pt idx="23">
                  <c:v>0.36508593114553989</c:v>
                </c:pt>
              </c:numCache>
            </c:numRef>
          </c:val>
          <c:smooth val="0"/>
          <c:extLst>
            <c:ext xmlns:c16="http://schemas.microsoft.com/office/drawing/2014/chart" uri="{C3380CC4-5D6E-409C-BE32-E72D297353CC}">
              <c16:uniqueId val="{00000009-9A51-4170-86E4-91CF2605036C}"/>
            </c:ext>
          </c:extLst>
        </c:ser>
        <c:ser>
          <c:idx val="10"/>
          <c:order val="10"/>
          <c:tx>
            <c:strRef>
              <c:f>Mean_Rev_Score_By_Hour!$L$2</c:f>
              <c:strCache>
                <c:ptCount val="1"/>
                <c:pt idx="0">
                  <c:v>other(non-gaming)</c:v>
                </c:pt>
              </c:strCache>
            </c:strRef>
          </c:tx>
          <c:spPr>
            <a:ln w="28575" cap="rnd">
              <a:solidFill>
                <a:schemeClr val="accent5">
                  <a:lumMod val="6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Mean_Rev_Score_By_Hour!$L$3:$L$26</c:f>
              <c:numCache>
                <c:formatCode>0%</c:formatCode>
                <c:ptCount val="24"/>
                <c:pt idx="0">
                  <c:v>0.49731982618604659</c:v>
                </c:pt>
                <c:pt idx="1">
                  <c:v>0.44659142032352939</c:v>
                </c:pt>
                <c:pt idx="2">
                  <c:v>0.32261220297872339</c:v>
                </c:pt>
                <c:pt idx="3">
                  <c:v>0.36785059257575758</c:v>
                </c:pt>
                <c:pt idx="4">
                  <c:v>0.45374194138775514</c:v>
                </c:pt>
                <c:pt idx="5">
                  <c:v>0.4612651315789475</c:v>
                </c:pt>
                <c:pt idx="6">
                  <c:v>0.48164243607070695</c:v>
                </c:pt>
                <c:pt idx="7">
                  <c:v>0.38458680212371132</c:v>
                </c:pt>
                <c:pt idx="8">
                  <c:v>0.44985036579824578</c:v>
                </c:pt>
                <c:pt idx="9">
                  <c:v>0.4639479066770833</c:v>
                </c:pt>
                <c:pt idx="10">
                  <c:v>0.46841542190677948</c:v>
                </c:pt>
                <c:pt idx="11">
                  <c:v>0.50253785353061253</c:v>
                </c:pt>
                <c:pt idx="12">
                  <c:v>0.50697136320987635</c:v>
                </c:pt>
                <c:pt idx="13">
                  <c:v>0.47492650105263151</c:v>
                </c:pt>
                <c:pt idx="14">
                  <c:v>0.48977480628378384</c:v>
                </c:pt>
                <c:pt idx="15">
                  <c:v>0.51057890375949366</c:v>
                </c:pt>
                <c:pt idx="16">
                  <c:v>0.4623313219750001</c:v>
                </c:pt>
                <c:pt idx="17">
                  <c:v>0.50825719651851864</c:v>
                </c:pt>
                <c:pt idx="18">
                  <c:v>0.55659685206249998</c:v>
                </c:pt>
                <c:pt idx="19">
                  <c:v>0.39823923149999996</c:v>
                </c:pt>
                <c:pt idx="20">
                  <c:v>0.3562965560000001</c:v>
                </c:pt>
                <c:pt idx="21">
                  <c:v>0.44533128874999994</c:v>
                </c:pt>
                <c:pt idx="22">
                  <c:v>0.49855977196000006</c:v>
                </c:pt>
                <c:pt idx="23">
                  <c:v>0.42181553682222217</c:v>
                </c:pt>
              </c:numCache>
            </c:numRef>
          </c:val>
          <c:smooth val="0"/>
          <c:extLst>
            <c:ext xmlns:c16="http://schemas.microsoft.com/office/drawing/2014/chart" uri="{C3380CC4-5D6E-409C-BE32-E72D297353CC}">
              <c16:uniqueId val="{0000000A-9A51-4170-86E4-91CF2605036C}"/>
            </c:ext>
          </c:extLst>
        </c:ser>
        <c:ser>
          <c:idx val="11"/>
          <c:order val="11"/>
          <c:tx>
            <c:strRef>
              <c:f>Mean_Rev_Score_By_Hour!$M$2</c:f>
              <c:strCache>
                <c:ptCount val="1"/>
                <c:pt idx="0">
                  <c:v>racing</c:v>
                </c:pt>
              </c:strCache>
            </c:strRef>
          </c:tx>
          <c:spPr>
            <a:ln w="28575" cap="rnd">
              <a:solidFill>
                <a:schemeClr val="accent6">
                  <a:lumMod val="6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Mean_Rev_Score_By_Hour!$M$3:$M$26</c:f>
              <c:numCache>
                <c:formatCode>0%</c:formatCode>
                <c:ptCount val="24"/>
                <c:pt idx="0">
                  <c:v>0.45800437608212574</c:v>
                </c:pt>
                <c:pt idx="1">
                  <c:v>0.4661290918872551</c:v>
                </c:pt>
                <c:pt idx="2">
                  <c:v>0.44685669928804339</c:v>
                </c:pt>
                <c:pt idx="3">
                  <c:v>0.4653718500793651</c:v>
                </c:pt>
                <c:pt idx="4">
                  <c:v>0.49665300660439587</c:v>
                </c:pt>
                <c:pt idx="5">
                  <c:v>0.50687918752108507</c:v>
                </c:pt>
                <c:pt idx="6">
                  <c:v>0.45793833577215204</c:v>
                </c:pt>
                <c:pt idx="7">
                  <c:v>0.45814529033399604</c:v>
                </c:pt>
                <c:pt idx="8">
                  <c:v>0.46345840534029181</c:v>
                </c:pt>
                <c:pt idx="9">
                  <c:v>0.47121917293933063</c:v>
                </c:pt>
                <c:pt idx="10">
                  <c:v>0.48410000538260844</c:v>
                </c:pt>
                <c:pt idx="11">
                  <c:v>0.50659232067472504</c:v>
                </c:pt>
                <c:pt idx="12">
                  <c:v>0.47652190291810353</c:v>
                </c:pt>
                <c:pt idx="13">
                  <c:v>0.45454538637906994</c:v>
                </c:pt>
                <c:pt idx="14">
                  <c:v>0.50330933994321003</c:v>
                </c:pt>
                <c:pt idx="15">
                  <c:v>0.49707016180378261</c:v>
                </c:pt>
                <c:pt idx="16">
                  <c:v>0.50602842849285679</c:v>
                </c:pt>
                <c:pt idx="17">
                  <c:v>0.46963414065938858</c:v>
                </c:pt>
                <c:pt idx="18">
                  <c:v>0.48917789696042213</c:v>
                </c:pt>
                <c:pt idx="19">
                  <c:v>0.46927603404191559</c:v>
                </c:pt>
                <c:pt idx="20">
                  <c:v>0.48505495462587417</c:v>
                </c:pt>
                <c:pt idx="21">
                  <c:v>0.52672669451470555</c:v>
                </c:pt>
                <c:pt idx="22">
                  <c:v>0.42645033352336464</c:v>
                </c:pt>
                <c:pt idx="23">
                  <c:v>0.48991368494202908</c:v>
                </c:pt>
              </c:numCache>
            </c:numRef>
          </c:val>
          <c:smooth val="0"/>
          <c:extLst>
            <c:ext xmlns:c16="http://schemas.microsoft.com/office/drawing/2014/chart" uri="{C3380CC4-5D6E-409C-BE32-E72D297353CC}">
              <c16:uniqueId val="{0000000B-9A51-4170-86E4-91CF2605036C}"/>
            </c:ext>
          </c:extLst>
        </c:ser>
        <c:ser>
          <c:idx val="12"/>
          <c:order val="12"/>
          <c:tx>
            <c:strRef>
              <c:f>Mean_Rev_Score_By_Hour!$N$2</c:f>
              <c:strCache>
                <c:ptCount val="1"/>
                <c:pt idx="0">
                  <c:v>rpg</c:v>
                </c:pt>
              </c:strCache>
            </c:strRef>
          </c:tx>
          <c:spPr>
            <a:ln w="28575" cap="rnd">
              <a:solidFill>
                <a:schemeClr val="accent1">
                  <a:lumMod val="80000"/>
                  <a:lumOff val="2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Mean_Rev_Score_By_Hour!$N$3:$N$26</c:f>
              <c:numCache>
                <c:formatCode>0%</c:formatCode>
                <c:ptCount val="24"/>
                <c:pt idx="0">
                  <c:v>0.58236781454926123</c:v>
                </c:pt>
                <c:pt idx="1">
                  <c:v>0.61752892288760797</c:v>
                </c:pt>
                <c:pt idx="2">
                  <c:v>0.60019928111815524</c:v>
                </c:pt>
                <c:pt idx="3">
                  <c:v>0.59661559894444438</c:v>
                </c:pt>
                <c:pt idx="4">
                  <c:v>0.63858625109825629</c:v>
                </c:pt>
                <c:pt idx="5">
                  <c:v>0.64345732207810524</c:v>
                </c:pt>
                <c:pt idx="6">
                  <c:v>0.62003553433271064</c:v>
                </c:pt>
                <c:pt idx="7">
                  <c:v>0.606773716302066</c:v>
                </c:pt>
                <c:pt idx="8">
                  <c:v>0.61738868985387318</c:v>
                </c:pt>
                <c:pt idx="9">
                  <c:v>0.59668300448325329</c:v>
                </c:pt>
                <c:pt idx="10">
                  <c:v>0.57314033112522789</c:v>
                </c:pt>
                <c:pt idx="11">
                  <c:v>0.59160245024289981</c:v>
                </c:pt>
                <c:pt idx="12">
                  <c:v>0.63912282154358946</c:v>
                </c:pt>
                <c:pt idx="13">
                  <c:v>0.64111029140222253</c:v>
                </c:pt>
                <c:pt idx="14">
                  <c:v>0.62665717667089971</c:v>
                </c:pt>
                <c:pt idx="15">
                  <c:v>0.60688131997261885</c:v>
                </c:pt>
                <c:pt idx="16">
                  <c:v>0.61551810785891659</c:v>
                </c:pt>
                <c:pt idx="17">
                  <c:v>0.62837099549371844</c:v>
                </c:pt>
                <c:pt idx="18">
                  <c:v>0.60696688790777287</c:v>
                </c:pt>
                <c:pt idx="19">
                  <c:v>0.61185623426246338</c:v>
                </c:pt>
                <c:pt idx="20">
                  <c:v>0.61058339558944297</c:v>
                </c:pt>
                <c:pt idx="21">
                  <c:v>0.64574425139156644</c:v>
                </c:pt>
                <c:pt idx="22">
                  <c:v>0.6420078990755812</c:v>
                </c:pt>
                <c:pt idx="23">
                  <c:v>0.60286860519999952</c:v>
                </c:pt>
              </c:numCache>
            </c:numRef>
          </c:val>
          <c:smooth val="0"/>
          <c:extLst>
            <c:ext xmlns:c16="http://schemas.microsoft.com/office/drawing/2014/chart" uri="{C3380CC4-5D6E-409C-BE32-E72D297353CC}">
              <c16:uniqueId val="{0000000C-9A51-4170-86E4-91CF2605036C}"/>
            </c:ext>
          </c:extLst>
        </c:ser>
        <c:ser>
          <c:idx val="13"/>
          <c:order val="13"/>
          <c:tx>
            <c:strRef>
              <c:f>Mean_Rev_Score_By_Hour!$O$2</c:f>
              <c:strCache>
                <c:ptCount val="1"/>
                <c:pt idx="0">
                  <c:v>simulation</c:v>
                </c:pt>
              </c:strCache>
            </c:strRef>
          </c:tx>
          <c:spPr>
            <a:ln w="28575" cap="rnd">
              <a:solidFill>
                <a:schemeClr val="accent2">
                  <a:lumMod val="80000"/>
                  <a:lumOff val="2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Mean_Rev_Score_By_Hour!$O$3:$O$26</c:f>
              <c:numCache>
                <c:formatCode>0%</c:formatCode>
                <c:ptCount val="24"/>
                <c:pt idx="0">
                  <c:v>0.4034428182378853</c:v>
                </c:pt>
                <c:pt idx="1">
                  <c:v>0.38536511570370363</c:v>
                </c:pt>
                <c:pt idx="2">
                  <c:v>0.40259992190582938</c:v>
                </c:pt>
                <c:pt idx="3">
                  <c:v>0.48058690975933593</c:v>
                </c:pt>
                <c:pt idx="4">
                  <c:v>0.48312203354817296</c:v>
                </c:pt>
                <c:pt idx="5">
                  <c:v>0.43388430007294093</c:v>
                </c:pt>
                <c:pt idx="6">
                  <c:v>0.43776596924915828</c:v>
                </c:pt>
                <c:pt idx="7">
                  <c:v>0.46365455357748547</c:v>
                </c:pt>
                <c:pt idx="8">
                  <c:v>0.47188387313483143</c:v>
                </c:pt>
                <c:pt idx="9">
                  <c:v>0.49299079729075668</c:v>
                </c:pt>
                <c:pt idx="10">
                  <c:v>0.48940549102798525</c:v>
                </c:pt>
                <c:pt idx="11">
                  <c:v>0.44397501491023295</c:v>
                </c:pt>
                <c:pt idx="12">
                  <c:v>0.47096095299418561</c:v>
                </c:pt>
                <c:pt idx="13">
                  <c:v>0.4642264800272109</c:v>
                </c:pt>
                <c:pt idx="14">
                  <c:v>0.43939630314587341</c:v>
                </c:pt>
                <c:pt idx="15">
                  <c:v>0.48454213734924106</c:v>
                </c:pt>
                <c:pt idx="16">
                  <c:v>0.42667940258556708</c:v>
                </c:pt>
                <c:pt idx="17">
                  <c:v>0.43964915806835908</c:v>
                </c:pt>
                <c:pt idx="18">
                  <c:v>0.44801714845662122</c:v>
                </c:pt>
                <c:pt idx="19">
                  <c:v>0.44641674239041107</c:v>
                </c:pt>
                <c:pt idx="20">
                  <c:v>0.45540718952678577</c:v>
                </c:pt>
                <c:pt idx="21">
                  <c:v>0.48066086186068113</c:v>
                </c:pt>
                <c:pt idx="22">
                  <c:v>0.42305798723050841</c:v>
                </c:pt>
                <c:pt idx="23">
                  <c:v>0.4460839896546186</c:v>
                </c:pt>
              </c:numCache>
            </c:numRef>
          </c:val>
          <c:smooth val="0"/>
          <c:extLst>
            <c:ext xmlns:c16="http://schemas.microsoft.com/office/drawing/2014/chart" uri="{C3380CC4-5D6E-409C-BE32-E72D297353CC}">
              <c16:uniqueId val="{0000000D-9A51-4170-86E4-91CF2605036C}"/>
            </c:ext>
          </c:extLst>
        </c:ser>
        <c:ser>
          <c:idx val="14"/>
          <c:order val="14"/>
          <c:tx>
            <c:strRef>
              <c:f>Mean_Rev_Score_By_Hour!$P$2</c:f>
              <c:strCache>
                <c:ptCount val="1"/>
                <c:pt idx="0">
                  <c:v>sports</c:v>
                </c:pt>
              </c:strCache>
            </c:strRef>
          </c:tx>
          <c:spPr>
            <a:ln w="28575" cap="rnd">
              <a:solidFill>
                <a:schemeClr val="accent3">
                  <a:lumMod val="80000"/>
                  <a:lumOff val="2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Mean_Rev_Score_By_Hour!$P$3:$P$26</c:f>
              <c:numCache>
                <c:formatCode>0%</c:formatCode>
                <c:ptCount val="24"/>
                <c:pt idx="0">
                  <c:v>0.51322836700000007</c:v>
                </c:pt>
                <c:pt idx="1">
                  <c:v>0.58632409340000002</c:v>
                </c:pt>
                <c:pt idx="2">
                  <c:v>0.46698282972727267</c:v>
                </c:pt>
                <c:pt idx="3">
                  <c:v>0.62353604338461543</c:v>
                </c:pt>
                <c:pt idx="4">
                  <c:v>0.59524575428000004</c:v>
                </c:pt>
                <c:pt idx="5">
                  <c:v>0.62083154049999989</c:v>
                </c:pt>
                <c:pt idx="6">
                  <c:v>0.6080593913333332</c:v>
                </c:pt>
                <c:pt idx="7">
                  <c:v>0.5058197380363636</c:v>
                </c:pt>
                <c:pt idx="8">
                  <c:v>0.65732038039534901</c:v>
                </c:pt>
                <c:pt idx="9">
                  <c:v>0.5985879789433961</c:v>
                </c:pt>
                <c:pt idx="10">
                  <c:v>0.60280877905769237</c:v>
                </c:pt>
                <c:pt idx="11">
                  <c:v>0.66202920973333335</c:v>
                </c:pt>
                <c:pt idx="12">
                  <c:v>0.62504700863414631</c:v>
                </c:pt>
                <c:pt idx="13">
                  <c:v>0.56529665007142871</c:v>
                </c:pt>
                <c:pt idx="14">
                  <c:v>0.61762615397560994</c:v>
                </c:pt>
                <c:pt idx="15">
                  <c:v>0.66017988382857151</c:v>
                </c:pt>
                <c:pt idx="16">
                  <c:v>0.54513421959523811</c:v>
                </c:pt>
                <c:pt idx="17">
                  <c:v>0.63770958380392151</c:v>
                </c:pt>
                <c:pt idx="18">
                  <c:v>0.6482276392727272</c:v>
                </c:pt>
                <c:pt idx="19">
                  <c:v>0.62220849223809516</c:v>
                </c:pt>
                <c:pt idx="20">
                  <c:v>0.62546717840909094</c:v>
                </c:pt>
                <c:pt idx="21">
                  <c:v>0.70180044895454552</c:v>
                </c:pt>
                <c:pt idx="22">
                  <c:v>0.66550938143750005</c:v>
                </c:pt>
                <c:pt idx="23">
                  <c:v>0.4912209248124999</c:v>
                </c:pt>
              </c:numCache>
            </c:numRef>
          </c:val>
          <c:smooth val="0"/>
          <c:extLst>
            <c:ext xmlns:c16="http://schemas.microsoft.com/office/drawing/2014/chart" uri="{C3380CC4-5D6E-409C-BE32-E72D297353CC}">
              <c16:uniqueId val="{0000000E-9A51-4170-86E4-91CF2605036C}"/>
            </c:ext>
          </c:extLst>
        </c:ser>
        <c:ser>
          <c:idx val="15"/>
          <c:order val="15"/>
          <c:tx>
            <c:strRef>
              <c:f>Mean_Rev_Score_By_Hour!$Q$2</c:f>
              <c:strCache>
                <c:ptCount val="1"/>
                <c:pt idx="0">
                  <c:v>strategy</c:v>
                </c:pt>
              </c:strCache>
            </c:strRef>
          </c:tx>
          <c:spPr>
            <a:ln w="28575" cap="rnd">
              <a:solidFill>
                <a:srgbClr val="FFCD33"/>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Mean_Rev_Score_By_Hour!$Q$3:$Q$26</c:f>
              <c:numCache>
                <c:formatCode>0%</c:formatCode>
                <c:ptCount val="24"/>
                <c:pt idx="0">
                  <c:v>0.6094963855263158</c:v>
                </c:pt>
                <c:pt idx="1">
                  <c:v>0.54210678508695653</c:v>
                </c:pt>
                <c:pt idx="2">
                  <c:v>0.66273952580769224</c:v>
                </c:pt>
                <c:pt idx="3">
                  <c:v>0.692942382448276</c:v>
                </c:pt>
                <c:pt idx="4">
                  <c:v>0.68030451383720913</c:v>
                </c:pt>
                <c:pt idx="5">
                  <c:v>0.64440786448936149</c:v>
                </c:pt>
                <c:pt idx="6">
                  <c:v>0.70451984842105253</c:v>
                </c:pt>
                <c:pt idx="7">
                  <c:v>0.69455853446551741</c:v>
                </c:pt>
                <c:pt idx="8">
                  <c:v>0.59435848944594594</c:v>
                </c:pt>
                <c:pt idx="9">
                  <c:v>0.66697138510000009</c:v>
                </c:pt>
                <c:pt idx="10">
                  <c:v>0.62535366367164147</c:v>
                </c:pt>
                <c:pt idx="11">
                  <c:v>0.57467478017021278</c:v>
                </c:pt>
                <c:pt idx="12">
                  <c:v>0.60299187804545462</c:v>
                </c:pt>
                <c:pt idx="13">
                  <c:v>0.69400417434375006</c:v>
                </c:pt>
                <c:pt idx="14">
                  <c:v>0.57895022385999995</c:v>
                </c:pt>
                <c:pt idx="15">
                  <c:v>0.56925974217500008</c:v>
                </c:pt>
                <c:pt idx="16">
                  <c:v>0.593895242734375</c:v>
                </c:pt>
                <c:pt idx="17">
                  <c:v>0.54298811976923089</c:v>
                </c:pt>
                <c:pt idx="18">
                  <c:v>0.53893029667441861</c:v>
                </c:pt>
                <c:pt idx="19">
                  <c:v>0.5569831595000001</c:v>
                </c:pt>
                <c:pt idx="20">
                  <c:v>0.57044633446428583</c:v>
                </c:pt>
                <c:pt idx="21">
                  <c:v>0.53774035538095233</c:v>
                </c:pt>
                <c:pt idx="22">
                  <c:v>0.47226674028571419</c:v>
                </c:pt>
                <c:pt idx="23">
                  <c:v>0.54897919279999985</c:v>
                </c:pt>
              </c:numCache>
            </c:numRef>
          </c:val>
          <c:smooth val="0"/>
          <c:extLst>
            <c:ext xmlns:c16="http://schemas.microsoft.com/office/drawing/2014/chart" uri="{C3380CC4-5D6E-409C-BE32-E72D297353CC}">
              <c16:uniqueId val="{0000000F-9A51-4170-86E4-91CF2605036C}"/>
            </c:ext>
          </c:extLst>
        </c:ser>
        <c:ser>
          <c:idx val="16"/>
          <c:order val="16"/>
          <c:tx>
            <c:strRef>
              <c:f>Mean_Rev_Score_By_Hour!$R$2</c:f>
              <c:strCache>
                <c:ptCount val="1"/>
                <c:pt idx="0">
                  <c:v>violent</c:v>
                </c:pt>
              </c:strCache>
            </c:strRef>
          </c:tx>
          <c:spPr>
            <a:ln w="28575" cap="rnd">
              <a:solidFill>
                <a:schemeClr val="accent5">
                  <a:lumMod val="80000"/>
                  <a:lumOff val="20000"/>
                </a:schemeClr>
              </a:solidFill>
              <a:round/>
            </a:ln>
            <a:effectLst/>
          </c:spPr>
          <c:marker>
            <c:symbol val="none"/>
          </c:marker>
          <c:cat>
            <c:strRef>
              <c:f>Mean_Rev_Score_By_Hour!$A$3:$A$26</c:f>
              <c:strCache>
                <c:ptCount val="24"/>
                <c:pt idx="0">
                  <c:v>12 AM (MST)</c:v>
                </c:pt>
                <c:pt idx="1">
                  <c:v>1 AM (MST)</c:v>
                </c:pt>
                <c:pt idx="2">
                  <c:v>2 AM (MST)</c:v>
                </c:pt>
                <c:pt idx="3">
                  <c:v>3 AM (MST)</c:v>
                </c:pt>
                <c:pt idx="4">
                  <c:v>4 AM (MST)</c:v>
                </c:pt>
                <c:pt idx="5">
                  <c:v>5 AM (MST)</c:v>
                </c:pt>
                <c:pt idx="6">
                  <c:v>6 AM (MST)</c:v>
                </c:pt>
                <c:pt idx="7">
                  <c:v>7 AM (MST)</c:v>
                </c:pt>
                <c:pt idx="8">
                  <c:v>8 AM (MST)</c:v>
                </c:pt>
                <c:pt idx="9">
                  <c:v>9 AM (MST)</c:v>
                </c:pt>
                <c:pt idx="10">
                  <c:v>10 AM (MST)</c:v>
                </c:pt>
                <c:pt idx="11">
                  <c:v>11 AM (MST)</c:v>
                </c:pt>
                <c:pt idx="12">
                  <c:v>12 PM (MST)</c:v>
                </c:pt>
                <c:pt idx="13">
                  <c:v>1 PM (MST)</c:v>
                </c:pt>
                <c:pt idx="14">
                  <c:v>2 PM (MST)</c:v>
                </c:pt>
                <c:pt idx="15">
                  <c:v>3 PM (MST)</c:v>
                </c:pt>
                <c:pt idx="16">
                  <c:v>4 PM (MST)</c:v>
                </c:pt>
                <c:pt idx="17">
                  <c:v>5 PM (MST)</c:v>
                </c:pt>
                <c:pt idx="18">
                  <c:v>6 PM (MST)</c:v>
                </c:pt>
                <c:pt idx="19">
                  <c:v>7 PM (MST)</c:v>
                </c:pt>
                <c:pt idx="20">
                  <c:v>8 PM (MST)</c:v>
                </c:pt>
                <c:pt idx="21">
                  <c:v>9 PM (MST)</c:v>
                </c:pt>
                <c:pt idx="22">
                  <c:v>10 PM (MST)</c:v>
                </c:pt>
                <c:pt idx="23">
                  <c:v>11 PM (MST)</c:v>
                </c:pt>
              </c:strCache>
            </c:strRef>
          </c:cat>
          <c:val>
            <c:numRef>
              <c:f>Mean_Rev_Score_By_Hour!$R$3:$R$26</c:f>
              <c:numCache>
                <c:formatCode>0%</c:formatCode>
                <c:ptCount val="24"/>
                <c:pt idx="0">
                  <c:v>0.45175887116923086</c:v>
                </c:pt>
                <c:pt idx="1">
                  <c:v>0.47249215541176476</c:v>
                </c:pt>
                <c:pt idx="2">
                  <c:v>0.40018684215217393</c:v>
                </c:pt>
                <c:pt idx="3">
                  <c:v>0.56074969510204098</c:v>
                </c:pt>
                <c:pt idx="4">
                  <c:v>0.48001398993150701</c:v>
                </c:pt>
                <c:pt idx="5">
                  <c:v>0.47977464515053769</c:v>
                </c:pt>
                <c:pt idx="6">
                  <c:v>0.49294112095541415</c:v>
                </c:pt>
                <c:pt idx="7">
                  <c:v>0.4709139870763358</c:v>
                </c:pt>
                <c:pt idx="8">
                  <c:v>0.47000122439860154</c:v>
                </c:pt>
                <c:pt idx="9">
                  <c:v>0.48715272969444484</c:v>
                </c:pt>
                <c:pt idx="10">
                  <c:v>0.42175790005555536</c:v>
                </c:pt>
                <c:pt idx="11">
                  <c:v>0.4556423514384616</c:v>
                </c:pt>
                <c:pt idx="12">
                  <c:v>0.53209418381896545</c:v>
                </c:pt>
                <c:pt idx="13">
                  <c:v>0.45426913421782172</c:v>
                </c:pt>
                <c:pt idx="14">
                  <c:v>0.41154864458955248</c:v>
                </c:pt>
                <c:pt idx="15">
                  <c:v>0.54563859981355922</c:v>
                </c:pt>
                <c:pt idx="16">
                  <c:v>0.47911341099130439</c:v>
                </c:pt>
                <c:pt idx="17">
                  <c:v>0.50906125180219775</c:v>
                </c:pt>
                <c:pt idx="18">
                  <c:v>0.50602669672826084</c:v>
                </c:pt>
                <c:pt idx="19">
                  <c:v>0.4959701317802197</c:v>
                </c:pt>
                <c:pt idx="20">
                  <c:v>0.4700987655714286</c:v>
                </c:pt>
                <c:pt idx="21">
                  <c:v>0.40974763169999989</c:v>
                </c:pt>
                <c:pt idx="22">
                  <c:v>0.42316949516176455</c:v>
                </c:pt>
                <c:pt idx="23">
                  <c:v>0.48616196999999989</c:v>
                </c:pt>
              </c:numCache>
            </c:numRef>
          </c:val>
          <c:smooth val="0"/>
          <c:extLst>
            <c:ext xmlns:c16="http://schemas.microsoft.com/office/drawing/2014/chart" uri="{C3380CC4-5D6E-409C-BE32-E72D297353CC}">
              <c16:uniqueId val="{00000010-9A51-4170-86E4-91CF2605036C}"/>
            </c:ext>
          </c:extLst>
        </c:ser>
        <c:dLbls>
          <c:showLegendKey val="0"/>
          <c:showVal val="0"/>
          <c:showCatName val="0"/>
          <c:showSerName val="0"/>
          <c:showPercent val="0"/>
          <c:showBubbleSize val="0"/>
        </c:dLbls>
        <c:smooth val="0"/>
        <c:axId val="1444704720"/>
        <c:axId val="2058516656"/>
      </c:lineChart>
      <c:catAx>
        <c:axId val="14447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516656"/>
        <c:crosses val="autoZero"/>
        <c:auto val="1"/>
        <c:lblAlgn val="ctr"/>
        <c:lblOffset val="100"/>
        <c:noMultiLvlLbl val="0"/>
      </c:catAx>
      <c:valAx>
        <c:axId val="20585166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704720"/>
        <c:crosses val="autoZero"/>
        <c:crossBetween val="between"/>
        <c:majorUnit val="0.25"/>
      </c:valAx>
      <c:spPr>
        <a:noFill/>
        <a:ln>
          <a:noFill/>
        </a:ln>
        <a:effectLst/>
      </c:spPr>
    </c:plotArea>
    <c:legend>
      <c:legendPos val="b"/>
      <c:layout>
        <c:manualLayout>
          <c:xMode val="edge"/>
          <c:yMode val="edge"/>
          <c:x val="5.6195675948115184E-2"/>
          <c:y val="8.635999883900769E-2"/>
          <c:w val="0.77891299592985663"/>
          <c:h val="0.173776915326342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4-15T16:31:10.705"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15T16:31:18.656" idx="2">
    <p:pos x="10" y="10"/>
    <p:text>Bhavana Will work on this</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4-15T16:31:39.217" idx="3">
    <p:pos x="10" y="10"/>
    <p:text>Bhavana Will work on this</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4-15T16:32:35.113" idx="5">
    <p:pos x="10" y="10"/>
    <p:text>Smera Will Work on this</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4-15T16:32:44.984" idx="6">
    <p:pos x="10" y="10"/>
    <p:text>Rocco Will Work on this</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4-15T16:47:23.936" idx="10">
    <p:pos x="10" y="10"/>
    <p:text>Krupa</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4-15T16:34:02.608" idx="9">
    <p:pos x="10" y="10"/>
    <p:text>Meghana will work on this</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4-15T16:47:39.392" idx="11">
    <p:pos x="10" y="10"/>
    <p:text>Krupa Will Work on this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084F7-2B55-4DBF-86BC-02F8EEC58D94}"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D4756-9555-48C9-A7D5-A2FA7ABF46A3}" type="slidenum">
              <a:rPr lang="en-US" smtClean="0"/>
              <a:t>‹#›</a:t>
            </a:fld>
            <a:endParaRPr lang="en-US"/>
          </a:p>
        </p:txBody>
      </p:sp>
    </p:spTree>
    <p:extLst>
      <p:ext uri="{BB962C8B-B14F-4D97-AF65-F5344CB8AC3E}">
        <p14:creationId xmlns:p14="http://schemas.microsoft.com/office/powerpoint/2010/main" val="415750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example code our team drew up. </a:t>
            </a:r>
          </a:p>
          <a:p>
            <a:endParaRPr lang="en-US" dirty="0"/>
          </a:p>
          <a:p>
            <a:r>
              <a:rPr lang="en-US" dirty="0"/>
              <a:t>The right is a sample of our modified PRAW crawler. </a:t>
            </a:r>
          </a:p>
          <a:p>
            <a:endParaRPr lang="en-US" dirty="0"/>
          </a:p>
          <a:p>
            <a:r>
              <a:rPr lang="en-US" dirty="0"/>
              <a:t>Key things to note, we wrapped the data collection in it’s own function, which allowed us to do more advanced error handling, such as in the event of an internet outage. Also, using Pandas to store and write the data. This script used an automated back sequence, so data would be preserved between writes in the event of a catastrophic failure.</a:t>
            </a:r>
          </a:p>
          <a:p>
            <a:endParaRPr lang="en-US" dirty="0"/>
          </a:p>
          <a:p>
            <a:r>
              <a:rPr lang="en-US" dirty="0"/>
              <a:t>The left is one of our BERT model trainers used to classify if a post is actually gaming related or not.</a:t>
            </a:r>
          </a:p>
          <a:p>
            <a:endParaRPr lang="en-US" dirty="0"/>
          </a:p>
          <a:p>
            <a:r>
              <a:rPr lang="en-US" dirty="0"/>
              <a:t>Key thing to note, we are using the inter most BERT layer of the BERT model. By default, hugging face pulls the whole model which has some layers that need to be altered for our use. We’re limiting token length to 128, which worked well in our testing. Longer lengths may produce better results, but would require more memory and slow training a bit. Something to consider for future models. We chose </a:t>
            </a:r>
            <a:r>
              <a:rPr lang="en-US" dirty="0" err="1"/>
              <a:t>adam</a:t>
            </a:r>
            <a:r>
              <a:rPr lang="en-US" dirty="0"/>
              <a:t> for the optimizer and Categorical Cross Entropy for the loss, both of which worked well and are supported by the literature. </a:t>
            </a:r>
          </a:p>
        </p:txBody>
      </p:sp>
      <p:sp>
        <p:nvSpPr>
          <p:cNvPr id="4" name="Slide Number Placeholder 3"/>
          <p:cNvSpPr>
            <a:spLocks noGrp="1"/>
          </p:cNvSpPr>
          <p:nvPr>
            <p:ph type="sldNum" sz="quarter" idx="5"/>
          </p:nvPr>
        </p:nvSpPr>
        <p:spPr/>
        <p:txBody>
          <a:bodyPr/>
          <a:lstStyle/>
          <a:p>
            <a:fld id="{61FD4756-9555-48C9-A7D5-A2FA7ABF46A3}" type="slidenum">
              <a:rPr lang="en-US" smtClean="0"/>
              <a:t>6</a:t>
            </a:fld>
            <a:endParaRPr lang="en-US"/>
          </a:p>
        </p:txBody>
      </p:sp>
    </p:spTree>
    <p:extLst>
      <p:ext uri="{BB962C8B-B14F-4D97-AF65-F5344CB8AC3E}">
        <p14:creationId xmlns:p14="http://schemas.microsoft.com/office/powerpoint/2010/main" val="146565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Early access was found to be over strongly negative when discussed. There is solid business value to the model, particularly for indie games, but we don’t recommend you talk or reference the Early Access nature of the game, much.</a:t>
            </a:r>
          </a:p>
        </p:txBody>
      </p:sp>
      <p:sp>
        <p:nvSpPr>
          <p:cNvPr id="4" name="Slide Number Placeholder 3"/>
          <p:cNvSpPr>
            <a:spLocks noGrp="1"/>
          </p:cNvSpPr>
          <p:nvPr>
            <p:ph type="sldNum" sz="quarter" idx="5"/>
          </p:nvPr>
        </p:nvSpPr>
        <p:spPr/>
        <p:txBody>
          <a:bodyPr/>
          <a:lstStyle/>
          <a:p>
            <a:fld id="{61FD4756-9555-48C9-A7D5-A2FA7ABF46A3}" type="slidenum">
              <a:rPr lang="en-US" smtClean="0"/>
              <a:t>11</a:t>
            </a:fld>
            <a:endParaRPr lang="en-US"/>
          </a:p>
        </p:txBody>
      </p:sp>
    </p:spTree>
    <p:extLst>
      <p:ext uri="{BB962C8B-B14F-4D97-AF65-F5344CB8AC3E}">
        <p14:creationId xmlns:p14="http://schemas.microsoft.com/office/powerpoint/2010/main" val="418537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slides here, the first has a lot of data, the second peels some of that away and focuses on a subset so it’s easier to see.</a:t>
            </a:r>
          </a:p>
          <a:p>
            <a:endParaRPr lang="en-US"/>
          </a:p>
          <a:p>
            <a:r>
              <a:rPr lang="en-US"/>
              <a:t>The second slide shows that gaming sentiment is generally stable across the week. Though, there was a particular dip around 3/31/23. What this means, is the at least over the short term gaming trends seem to be stable, though there could be peaks and valleys that are leverageable if you’re staying aware and using our services. !SELL 1D Consulting!</a:t>
            </a:r>
          </a:p>
        </p:txBody>
      </p:sp>
      <p:sp>
        <p:nvSpPr>
          <p:cNvPr id="4" name="Slide Number Placeholder 3"/>
          <p:cNvSpPr>
            <a:spLocks noGrp="1"/>
          </p:cNvSpPr>
          <p:nvPr>
            <p:ph type="sldNum" sz="quarter" idx="5"/>
          </p:nvPr>
        </p:nvSpPr>
        <p:spPr/>
        <p:txBody>
          <a:bodyPr/>
          <a:lstStyle/>
          <a:p>
            <a:fld id="{61FD4756-9555-48C9-A7D5-A2FA7ABF46A3}" type="slidenum">
              <a:rPr lang="en-US" smtClean="0"/>
              <a:t>12</a:t>
            </a:fld>
            <a:endParaRPr lang="en-US"/>
          </a:p>
        </p:txBody>
      </p:sp>
    </p:spTree>
    <p:extLst>
      <p:ext uri="{BB962C8B-B14F-4D97-AF65-F5344CB8AC3E}">
        <p14:creationId xmlns:p14="http://schemas.microsoft.com/office/powerpoint/2010/main" val="376938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slides here, the first has a lot of data, the second peels some of that away and focuses on a subset so it’s easier to see.</a:t>
            </a:r>
          </a:p>
          <a:p>
            <a:endParaRPr lang="en-US"/>
          </a:p>
          <a:p>
            <a:r>
              <a:rPr lang="en-US"/>
              <a:t>The second slide shows that gaming sentiment for some titles is very dynamic over the day:</a:t>
            </a:r>
          </a:p>
          <a:p>
            <a:r>
              <a:rPr lang="en-US"/>
              <a:t>Adult games, if your game is a little spicy you may find it best to discuses and market it during these particular time frames, as times outside of that are generally received negatively.</a:t>
            </a:r>
          </a:p>
          <a:p>
            <a:r>
              <a:rPr lang="en-US"/>
              <a:t>Gory and Horror like games show strong negative review sentiment during the later parts of the evening and early </a:t>
            </a:r>
            <a:r>
              <a:rPr lang="en-US" err="1"/>
              <a:t>morings</a:t>
            </a:r>
            <a:r>
              <a:rPr lang="en-US"/>
              <a:t>, likely because people want to sleep, and would rather not have horror on their mind. Focus on advertising and selling these games in the later </a:t>
            </a:r>
            <a:r>
              <a:rPr lang="en-US" err="1"/>
              <a:t>moring</a:t>
            </a:r>
            <a:r>
              <a:rPr lang="en-US"/>
              <a:t> or when people home from work and school.</a:t>
            </a:r>
          </a:p>
          <a:p>
            <a:r>
              <a:rPr lang="en-US"/>
              <a:t>Adventure and strategy show the opposite trends, people seem to takes more favorably at night. So consider release news on your adventure and strategy game in the evenings.</a:t>
            </a:r>
          </a:p>
        </p:txBody>
      </p:sp>
      <p:sp>
        <p:nvSpPr>
          <p:cNvPr id="4" name="Slide Number Placeholder 3"/>
          <p:cNvSpPr>
            <a:spLocks noGrp="1"/>
          </p:cNvSpPr>
          <p:nvPr>
            <p:ph type="sldNum" sz="quarter" idx="5"/>
          </p:nvPr>
        </p:nvSpPr>
        <p:spPr/>
        <p:txBody>
          <a:bodyPr/>
          <a:lstStyle/>
          <a:p>
            <a:fld id="{61FD4756-9555-48C9-A7D5-A2FA7ABF46A3}" type="slidenum">
              <a:rPr lang="en-US" smtClean="0"/>
              <a:t>13</a:t>
            </a:fld>
            <a:endParaRPr lang="en-US"/>
          </a:p>
        </p:txBody>
      </p:sp>
    </p:spTree>
    <p:extLst>
      <p:ext uri="{BB962C8B-B14F-4D97-AF65-F5344CB8AC3E}">
        <p14:creationId xmlns:p14="http://schemas.microsoft.com/office/powerpoint/2010/main" val="345508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3678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9648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9680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6267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9461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20827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98822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75646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13984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71429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34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7280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32593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151193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38146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48866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50142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30447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79715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530940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34176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32594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89339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942728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8973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946154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84482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639008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078358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92395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796613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483436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9677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91230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330574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91318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273867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770224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332139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975942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3337916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191888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530478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6161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873173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81141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901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95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9057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246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5633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400066125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11714429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402828238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hyperlink" Target="https://abeckstrom.wordpress.com/2012/04/07/the-seven-most-epic-unibrows-of-all-time/" TargetMode="External"/><Relationship Id="rId2" Type="http://schemas.openxmlformats.org/officeDocument/2006/relationships/image" Target="../media/image7.jpeg"/><Relationship Id="rId1" Type="http://schemas.openxmlformats.org/officeDocument/2006/relationships/slideLayout" Target="../slideLayouts/slideLayout36.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reddit.com/r/GamingLeaksAndRumours" TargetMode="External"/><Relationship Id="rId3" Type="http://schemas.openxmlformats.org/officeDocument/2006/relationships/hyperlink" Target="https://www.reddit.com/r/retrogaming" TargetMode="External"/><Relationship Id="rId7" Type="http://schemas.openxmlformats.org/officeDocument/2006/relationships/hyperlink" Target="https://www.reddit.com/r/IndieGaming" TargetMode="External"/><Relationship Id="rId2" Type="http://schemas.openxmlformats.org/officeDocument/2006/relationships/hyperlink" Target="https://www.reddit.com/r/gaming" TargetMode="External"/><Relationship Id="rId1" Type="http://schemas.openxmlformats.org/officeDocument/2006/relationships/slideLayout" Target="../slideLayouts/slideLayout36.xml"/><Relationship Id="rId6" Type="http://schemas.openxmlformats.org/officeDocument/2006/relationships/hyperlink" Target="https://www.reddit.com/r/pcgaming" TargetMode="External"/><Relationship Id="rId5" Type="http://schemas.openxmlformats.org/officeDocument/2006/relationships/hyperlink" Target="https://www.reddit.com/r/gamedeals" TargetMode="External"/><Relationship Id="rId4" Type="http://schemas.openxmlformats.org/officeDocument/2006/relationships/hyperlink" Target="https://www.reddit.com/r/steam"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www.gamedesigning.org/learn/indie-game-marketing/" TargetMode="Externa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F583-4A6E-4CF4-B9B8-BF2ADB4CD0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C9C3BC-EB28-4983-9DB9-21759D1246E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620ACA3D-6442-45FE-89BE-E45767BA4389}"/>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202DC5-AC62-4F79-A0DA-3606679EA028}"/>
              </a:ext>
            </a:extLst>
          </p:cNvPr>
          <p:cNvPicPr>
            <a:picLocks noChangeAspect="1"/>
          </p:cNvPicPr>
          <p:nvPr/>
        </p:nvPicPr>
        <p:blipFill>
          <a:blip r:embed="rId2"/>
          <a:stretch>
            <a:fillRect/>
          </a:stretch>
        </p:blipFill>
        <p:spPr>
          <a:xfrm>
            <a:off x="3290496" y="2609735"/>
            <a:ext cx="5611008" cy="1638529"/>
          </a:xfrm>
          <a:prstGeom prst="rect">
            <a:avLst/>
          </a:prstGeom>
        </p:spPr>
      </p:pic>
      <p:grpSp>
        <p:nvGrpSpPr>
          <p:cNvPr id="18" name="Group 17">
            <a:extLst>
              <a:ext uri="{FF2B5EF4-FFF2-40B4-BE49-F238E27FC236}">
                <a16:creationId xmlns:a16="http://schemas.microsoft.com/office/drawing/2014/main" id="{87114EEC-CEA1-4D1B-B319-34BED811015A}"/>
              </a:ext>
            </a:extLst>
          </p:cNvPr>
          <p:cNvGrpSpPr/>
          <p:nvPr/>
        </p:nvGrpSpPr>
        <p:grpSpPr>
          <a:xfrm>
            <a:off x="3390900" y="3352800"/>
            <a:ext cx="2255518" cy="45719"/>
            <a:chOff x="3390900" y="3352800"/>
            <a:chExt cx="2255518" cy="45719"/>
          </a:xfrm>
        </p:grpSpPr>
        <p:sp>
          <p:nvSpPr>
            <p:cNvPr id="9" name="Rectangle 8">
              <a:extLst>
                <a:ext uri="{FF2B5EF4-FFF2-40B4-BE49-F238E27FC236}">
                  <a16:creationId xmlns:a16="http://schemas.microsoft.com/office/drawing/2014/main" id="{A7558B0F-F163-49C3-AAD9-614C1AD69E5B}"/>
                </a:ext>
              </a:extLst>
            </p:cNvPr>
            <p:cNvSpPr/>
            <p:nvPr/>
          </p:nvSpPr>
          <p:spPr>
            <a:xfrm>
              <a:off x="3390900" y="3352800"/>
              <a:ext cx="45719"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EE4272-FA5B-4743-B166-A9F0DF55DB9E}"/>
                </a:ext>
              </a:extLst>
            </p:cNvPr>
            <p:cNvSpPr/>
            <p:nvPr/>
          </p:nvSpPr>
          <p:spPr>
            <a:xfrm>
              <a:off x="3476625" y="3352800"/>
              <a:ext cx="60398"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693AA0-34FA-45EC-9A01-2154433AE162}"/>
                </a:ext>
              </a:extLst>
            </p:cNvPr>
            <p:cNvSpPr/>
            <p:nvPr/>
          </p:nvSpPr>
          <p:spPr>
            <a:xfrm>
              <a:off x="3588544" y="3352800"/>
              <a:ext cx="88106"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C5428-E6D9-4E59-9847-D476764813C6}"/>
                </a:ext>
              </a:extLst>
            </p:cNvPr>
            <p:cNvSpPr/>
            <p:nvPr/>
          </p:nvSpPr>
          <p:spPr>
            <a:xfrm>
              <a:off x="3726656" y="3352800"/>
              <a:ext cx="195263"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065EA5-8E77-42F2-A0D3-4883A4E5CB3A}"/>
                </a:ext>
              </a:extLst>
            </p:cNvPr>
            <p:cNvSpPr/>
            <p:nvPr/>
          </p:nvSpPr>
          <p:spPr>
            <a:xfrm>
              <a:off x="3974306" y="3352800"/>
              <a:ext cx="1092994"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B8DDF9-3098-48BE-8170-11AF3AF8082C}"/>
                </a:ext>
              </a:extLst>
            </p:cNvPr>
            <p:cNvSpPr/>
            <p:nvPr/>
          </p:nvSpPr>
          <p:spPr>
            <a:xfrm>
              <a:off x="5114925" y="3352800"/>
              <a:ext cx="198118"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D0A0D2-8051-4DC5-AE6C-FFCFAB39265D}"/>
                </a:ext>
              </a:extLst>
            </p:cNvPr>
            <p:cNvSpPr/>
            <p:nvPr/>
          </p:nvSpPr>
          <p:spPr>
            <a:xfrm>
              <a:off x="5360668" y="3352800"/>
              <a:ext cx="90013"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76C2DF-53AE-4707-9387-EFB8CC2D42D0}"/>
                </a:ext>
              </a:extLst>
            </p:cNvPr>
            <p:cNvSpPr/>
            <p:nvPr/>
          </p:nvSpPr>
          <p:spPr>
            <a:xfrm>
              <a:off x="5498306" y="3352800"/>
              <a:ext cx="54768"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CB7BA3-309E-4AE7-9A39-832FC86C3A8C}"/>
                </a:ext>
              </a:extLst>
            </p:cNvPr>
            <p:cNvSpPr/>
            <p:nvPr/>
          </p:nvSpPr>
          <p:spPr>
            <a:xfrm>
              <a:off x="5600699" y="3352800"/>
              <a:ext cx="45719" cy="45719"/>
            </a:xfrm>
            <a:prstGeom prst="rect">
              <a:avLst/>
            </a:prstGeom>
            <a:solidFill>
              <a:schemeClr val="tx1">
                <a:lumMod val="65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4CC40E5B-4200-4446-8196-CCAE2B2E4677}"/>
              </a:ext>
            </a:extLst>
          </p:cNvPr>
          <p:cNvSpPr txBox="1"/>
          <p:nvPr/>
        </p:nvSpPr>
        <p:spPr>
          <a:xfrm>
            <a:off x="3290496" y="4309160"/>
            <a:ext cx="5611008" cy="1138773"/>
          </a:xfrm>
          <a:prstGeom prst="rect">
            <a:avLst/>
          </a:prstGeom>
          <a:noFill/>
        </p:spPr>
        <p:txBody>
          <a:bodyPr wrap="square" rtlCol="0">
            <a:spAutoFit/>
          </a:bodyPr>
          <a:lstStyle/>
          <a:p>
            <a:r>
              <a:rPr lang="en-US" sz="3400" i="1">
                <a:solidFill>
                  <a:schemeClr val="tx1">
                    <a:lumMod val="65000"/>
                  </a:schemeClr>
                </a:solidFill>
                <a:latin typeface="Eras Medium ITC" panose="020B0602030504020804" pitchFamily="34" charset="0"/>
              </a:rPr>
              <a:t>One D Consulting, Drawing a line to you and profit!</a:t>
            </a:r>
          </a:p>
        </p:txBody>
      </p:sp>
      <p:sp>
        <p:nvSpPr>
          <p:cNvPr id="20" name="TextBox 19">
            <a:extLst>
              <a:ext uri="{FF2B5EF4-FFF2-40B4-BE49-F238E27FC236}">
                <a16:creationId xmlns:a16="http://schemas.microsoft.com/office/drawing/2014/main" id="{945A472A-8E6D-4221-8A4F-ED7017B4D242}"/>
              </a:ext>
            </a:extLst>
          </p:cNvPr>
          <p:cNvSpPr txBox="1"/>
          <p:nvPr/>
        </p:nvSpPr>
        <p:spPr>
          <a:xfrm>
            <a:off x="6605868" y="4829884"/>
            <a:ext cx="1311984" cy="615553"/>
          </a:xfrm>
          <a:prstGeom prst="rect">
            <a:avLst/>
          </a:prstGeom>
          <a:noFill/>
        </p:spPr>
        <p:txBody>
          <a:bodyPr wrap="square" rtlCol="0">
            <a:spAutoFit/>
          </a:bodyPr>
          <a:lstStyle/>
          <a:p>
            <a:r>
              <a:rPr lang="en-US" sz="3400" i="1">
                <a:solidFill>
                  <a:srgbClr val="92D050"/>
                </a:solidFill>
                <a:latin typeface="Eras Medium ITC" panose="020B0602030504020804" pitchFamily="34" charset="0"/>
              </a:rPr>
              <a:t>profit</a:t>
            </a:r>
            <a:endParaRPr lang="en-US" sz="3200"/>
          </a:p>
        </p:txBody>
      </p:sp>
      <p:sp>
        <p:nvSpPr>
          <p:cNvPr id="21" name="TextBox 20">
            <a:extLst>
              <a:ext uri="{FF2B5EF4-FFF2-40B4-BE49-F238E27FC236}">
                <a16:creationId xmlns:a16="http://schemas.microsoft.com/office/drawing/2014/main" id="{5E26B5A1-392D-4639-B0B3-33C3224D062B}"/>
              </a:ext>
            </a:extLst>
          </p:cNvPr>
          <p:cNvSpPr txBox="1"/>
          <p:nvPr/>
        </p:nvSpPr>
        <p:spPr>
          <a:xfrm>
            <a:off x="4921275" y="4834252"/>
            <a:ext cx="1076747" cy="615553"/>
          </a:xfrm>
          <a:prstGeom prst="rect">
            <a:avLst/>
          </a:prstGeom>
          <a:noFill/>
        </p:spPr>
        <p:txBody>
          <a:bodyPr wrap="square" rtlCol="0">
            <a:spAutoFit/>
          </a:bodyPr>
          <a:lstStyle/>
          <a:p>
            <a:r>
              <a:rPr lang="en-US" sz="3400" i="1">
                <a:latin typeface="Eras Medium ITC" panose="020B0602030504020804" pitchFamily="34" charset="0"/>
              </a:rPr>
              <a:t>you</a:t>
            </a:r>
            <a:endParaRPr lang="en-US" sz="3400"/>
          </a:p>
        </p:txBody>
      </p:sp>
    </p:spTree>
    <p:extLst>
      <p:ext uri="{BB962C8B-B14F-4D97-AF65-F5344CB8AC3E}">
        <p14:creationId xmlns:p14="http://schemas.microsoft.com/office/powerpoint/2010/main" val="2483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2000"/>
                                        <p:tgtEl>
                                          <p:spTgt spid="1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2500"/>
                            </p:stCondLst>
                            <p:childTnLst>
                              <p:par>
                                <p:cTn id="13" presetID="10" presetClass="entr" presetSubtype="0" fill="hold" grpId="0" nodeType="afterEffect">
                                  <p:stCondLst>
                                    <p:cond delay="15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0FF2-2109-4CA3-9AA7-AFF0C4397E28}"/>
              </a:ext>
            </a:extLst>
          </p:cNvPr>
          <p:cNvSpPr>
            <a:spLocks noGrp="1"/>
          </p:cNvSpPr>
          <p:nvPr>
            <p:ph type="title"/>
          </p:nvPr>
        </p:nvSpPr>
        <p:spPr/>
        <p:txBody>
          <a:bodyPr/>
          <a:lstStyle/>
          <a:p>
            <a:r>
              <a:rPr lang="en-US"/>
              <a:t>Consider the time</a:t>
            </a:r>
          </a:p>
        </p:txBody>
      </p:sp>
      <p:sp>
        <p:nvSpPr>
          <p:cNvPr id="3" name="Content Placeholder 2">
            <a:extLst>
              <a:ext uri="{FF2B5EF4-FFF2-40B4-BE49-F238E27FC236}">
                <a16:creationId xmlns:a16="http://schemas.microsoft.com/office/drawing/2014/main" id="{F514773A-BCE7-4A62-886E-001BF1ADE805}"/>
              </a:ext>
            </a:extLst>
          </p:cNvPr>
          <p:cNvSpPr>
            <a:spLocks noGrp="1"/>
          </p:cNvSpPr>
          <p:nvPr>
            <p:ph idx="1"/>
          </p:nvPr>
        </p:nvSpPr>
        <p:spPr>
          <a:xfrm>
            <a:off x="1141412" y="2249487"/>
            <a:ext cx="10175629" cy="3541714"/>
          </a:xfrm>
        </p:spPr>
        <p:txBody>
          <a:bodyPr vert="horz" lIns="91440" tIns="45720" rIns="91440" bIns="45720" rtlCol="0" anchor="t">
            <a:normAutofit/>
          </a:bodyPr>
          <a:lstStyle/>
          <a:p>
            <a:r>
              <a:rPr lang="en-US" dirty="0"/>
              <a:t>Once our data was collected and processed we analyze it using industry standard </a:t>
            </a:r>
            <a:r>
              <a:rPr lang="en-US" dirty="0" err="1"/>
              <a:t>tecniques</a:t>
            </a:r>
            <a:r>
              <a:rPr lang="en-US" dirty="0"/>
              <a:t>.</a:t>
            </a:r>
          </a:p>
          <a:p>
            <a:r>
              <a:rPr lang="en-US" dirty="0"/>
              <a:t>Multiple compelling trends became immediately obvious</a:t>
            </a:r>
          </a:p>
          <a:p>
            <a:r>
              <a:rPr lang="en-US" dirty="0"/>
              <a:t>For example, </a:t>
            </a:r>
            <a:r>
              <a:rPr lang="en-US" dirty="0">
                <a:ea typeface="+mn-lt"/>
                <a:cs typeface="+mn-lt"/>
              </a:rPr>
              <a:t>there is a general trend of negative sentiment towards horror and gory games during the early morning hours (between 12 AM and 5 AM) but an uptick in reception in the late afternoon.</a:t>
            </a:r>
          </a:p>
          <a:p>
            <a:r>
              <a:rPr lang="en-US" dirty="0"/>
              <a:t>The following slides discusses this and other trends in more detail</a:t>
            </a:r>
          </a:p>
        </p:txBody>
      </p:sp>
    </p:spTree>
    <p:extLst>
      <p:ext uri="{BB962C8B-B14F-4D97-AF65-F5344CB8AC3E}">
        <p14:creationId xmlns:p14="http://schemas.microsoft.com/office/powerpoint/2010/main" val="17454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9347-72F8-48CA-AD53-8AB3DAC7B5BC}"/>
              </a:ext>
            </a:extLst>
          </p:cNvPr>
          <p:cNvSpPr>
            <a:spLocks noGrp="1"/>
          </p:cNvSpPr>
          <p:nvPr>
            <p:ph type="title"/>
          </p:nvPr>
        </p:nvSpPr>
        <p:spPr/>
        <p:txBody>
          <a:bodyPr/>
          <a:lstStyle/>
          <a:p>
            <a:r>
              <a:rPr lang="en-US"/>
              <a:t>Early access is an early failure</a:t>
            </a:r>
          </a:p>
        </p:txBody>
      </p:sp>
      <p:sp>
        <p:nvSpPr>
          <p:cNvPr id="3" name="Content Placeholder 2">
            <a:extLst>
              <a:ext uri="{FF2B5EF4-FFF2-40B4-BE49-F238E27FC236}">
                <a16:creationId xmlns:a16="http://schemas.microsoft.com/office/drawing/2014/main" id="{E90B16EA-9A8D-460E-B7A0-B8D955A44122}"/>
              </a:ext>
            </a:extLst>
          </p:cNvPr>
          <p:cNvSpPr>
            <a:spLocks noGrp="1"/>
          </p:cNvSpPr>
          <p:nvPr>
            <p:ph idx="1"/>
          </p:nvPr>
        </p:nvSpPr>
        <p:spPr/>
        <p:txBody>
          <a:bodyPr/>
          <a:lstStyle/>
          <a:p>
            <a:r>
              <a:rPr lang="en-US" dirty="0"/>
              <a:t>Most gamers have poor reception to posts dealing with early access and early access titles.</a:t>
            </a:r>
          </a:p>
          <a:p>
            <a:r>
              <a:rPr lang="en-US" dirty="0"/>
              <a:t>Data shows most have very low sentiment scores</a:t>
            </a:r>
          </a:p>
          <a:p>
            <a:r>
              <a:rPr lang="en-US" dirty="0"/>
              <a:t>Selected sentiment data where Early Access was discussed heavily:</a:t>
            </a:r>
            <a:br>
              <a:rPr lang="en-US" dirty="0"/>
            </a:br>
            <a:br>
              <a:rPr lang="en-US" dirty="0"/>
            </a:br>
            <a:r>
              <a:rPr lang="en-US" sz="1800" dirty="0"/>
              <a:t>(Note, less than 50% is negative</a:t>
            </a:r>
            <a:br>
              <a:rPr lang="en-US" sz="1800" dirty="0"/>
            </a:br>
            <a:r>
              <a:rPr lang="en-US" sz="1800" dirty="0"/>
              <a:t>0% is completely negative)</a:t>
            </a:r>
          </a:p>
        </p:txBody>
      </p:sp>
      <p:graphicFrame>
        <p:nvGraphicFramePr>
          <p:cNvPr id="5" name="Table 4">
            <a:extLst>
              <a:ext uri="{FF2B5EF4-FFF2-40B4-BE49-F238E27FC236}">
                <a16:creationId xmlns:a16="http://schemas.microsoft.com/office/drawing/2014/main" id="{D3A675F4-C9D9-3CFE-5680-94290ED0EE54}"/>
              </a:ext>
            </a:extLst>
          </p:cNvPr>
          <p:cNvGraphicFramePr>
            <a:graphicFrameLocks noGrp="1"/>
          </p:cNvGraphicFramePr>
          <p:nvPr>
            <p:extLst>
              <p:ext uri="{D42A27DB-BD31-4B8C-83A1-F6EECF244321}">
                <p14:modId xmlns:p14="http://schemas.microsoft.com/office/powerpoint/2010/main" val="1039630743"/>
              </p:ext>
            </p:extLst>
          </p:nvPr>
        </p:nvGraphicFramePr>
        <p:xfrm>
          <a:off x="4883726" y="4364182"/>
          <a:ext cx="2473037" cy="1579420"/>
        </p:xfrm>
        <a:graphic>
          <a:graphicData uri="http://schemas.openxmlformats.org/drawingml/2006/table">
            <a:tbl>
              <a:tblPr>
                <a:tableStyleId>{5C22544A-7EE6-4342-B048-85BDC9FD1C3A}</a:tableStyleId>
              </a:tblPr>
              <a:tblGrid>
                <a:gridCol w="1440813">
                  <a:extLst>
                    <a:ext uri="{9D8B030D-6E8A-4147-A177-3AD203B41FA5}">
                      <a16:colId xmlns:a16="http://schemas.microsoft.com/office/drawing/2014/main" val="147178637"/>
                    </a:ext>
                  </a:extLst>
                </a:gridCol>
                <a:gridCol w="1032224">
                  <a:extLst>
                    <a:ext uri="{9D8B030D-6E8A-4147-A177-3AD203B41FA5}">
                      <a16:colId xmlns:a16="http://schemas.microsoft.com/office/drawing/2014/main" val="1373795459"/>
                    </a:ext>
                  </a:extLst>
                </a:gridCol>
              </a:tblGrid>
              <a:tr h="315884">
                <a:tc>
                  <a:txBody>
                    <a:bodyPr/>
                    <a:lstStyle/>
                    <a:p>
                      <a:pPr algn="ctr" fontAlgn="b"/>
                      <a:r>
                        <a:rPr lang="en-US" sz="1800" u="none" strike="noStrike">
                          <a:effectLst/>
                        </a:rPr>
                        <a:t>3/29/2023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solidFill>
                            <a:schemeClr val="accent4">
                              <a:lumMod val="75000"/>
                            </a:schemeClr>
                          </a:solidFill>
                          <a:effectLst/>
                        </a:rPr>
                        <a:t>21%</a:t>
                      </a:r>
                      <a:endParaRPr lang="en-US" sz="1800" b="0" i="0" u="none" strike="noStrike">
                        <a:solidFill>
                          <a:schemeClr val="accent4">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9183233"/>
                  </a:ext>
                </a:extLst>
              </a:tr>
              <a:tr h="315884">
                <a:tc>
                  <a:txBody>
                    <a:bodyPr/>
                    <a:lstStyle/>
                    <a:p>
                      <a:pPr algn="ctr" fontAlgn="b"/>
                      <a:r>
                        <a:rPr lang="en-US" sz="1800" u="none" strike="noStrike">
                          <a:effectLst/>
                        </a:rPr>
                        <a:t>3/30/2023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solidFill>
                            <a:srgbClr val="FF0000"/>
                          </a:solidFill>
                          <a:effectLst/>
                        </a:rPr>
                        <a:t>2%</a:t>
                      </a:r>
                      <a:endParaRPr lang="en-US" sz="1800" b="0"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181096"/>
                  </a:ext>
                </a:extLst>
              </a:tr>
              <a:tr h="315884">
                <a:tc>
                  <a:txBody>
                    <a:bodyPr/>
                    <a:lstStyle/>
                    <a:p>
                      <a:pPr algn="ctr" fontAlgn="b"/>
                      <a:r>
                        <a:rPr lang="en-US" sz="1800" u="none" strike="noStrike">
                          <a:effectLst/>
                        </a:rPr>
                        <a:t>3/31/2023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001076"/>
                  </a:ext>
                </a:extLst>
              </a:tr>
              <a:tr h="315884">
                <a:tc>
                  <a:txBody>
                    <a:bodyPr/>
                    <a:lstStyle/>
                    <a:p>
                      <a:pPr algn="ctr" fontAlgn="b"/>
                      <a:r>
                        <a:rPr lang="en-US" sz="1800" u="none" strike="noStrike">
                          <a:effectLst/>
                        </a:rPr>
                        <a:t>4/2/2023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009097"/>
                  </a:ext>
                </a:extLst>
              </a:tr>
              <a:tr h="315884">
                <a:tc>
                  <a:txBody>
                    <a:bodyPr/>
                    <a:lstStyle/>
                    <a:p>
                      <a:pPr algn="ctr" fontAlgn="b"/>
                      <a:r>
                        <a:rPr lang="en-US" sz="1800" b="1" u="none" strike="noStrike">
                          <a:effectLst/>
                        </a:rPr>
                        <a:t>Average</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b="1" u="none" strike="noStrike">
                          <a:solidFill>
                            <a:schemeClr val="accent4">
                              <a:lumMod val="75000"/>
                            </a:schemeClr>
                          </a:solidFill>
                          <a:effectLst/>
                        </a:rPr>
                        <a:t>6%</a:t>
                      </a:r>
                      <a:endParaRPr lang="en-US" sz="1800" b="1" i="0" u="none" strike="noStrike">
                        <a:solidFill>
                          <a:schemeClr val="accent4">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0045029"/>
                  </a:ext>
                </a:extLst>
              </a:tr>
            </a:tbl>
          </a:graphicData>
        </a:graphic>
      </p:graphicFrame>
    </p:spTree>
    <p:extLst>
      <p:ext uri="{BB962C8B-B14F-4D97-AF65-F5344CB8AC3E}">
        <p14:creationId xmlns:p14="http://schemas.microsoft.com/office/powerpoint/2010/main" val="8373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5413164-836A-4F5C-6D16-717163EA7E8C}"/>
              </a:ext>
            </a:extLst>
          </p:cNvPr>
          <p:cNvGraphicFramePr>
            <a:graphicFrameLocks/>
          </p:cNvGraphicFramePr>
          <p:nvPr>
            <p:extLst>
              <p:ext uri="{D42A27DB-BD31-4B8C-83A1-F6EECF244321}">
                <p14:modId xmlns:p14="http://schemas.microsoft.com/office/powerpoint/2010/main" val="1785034020"/>
              </p:ext>
            </p:extLst>
          </p:nvPr>
        </p:nvGraphicFramePr>
        <p:xfrm>
          <a:off x="1141412" y="1823258"/>
          <a:ext cx="9905998" cy="4416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7EC09F5-06AF-44B9-BB03-3C5A812C5E01}"/>
              </a:ext>
            </a:extLst>
          </p:cNvPr>
          <p:cNvGraphicFramePr>
            <a:graphicFrameLocks/>
          </p:cNvGraphicFramePr>
          <p:nvPr>
            <p:extLst>
              <p:ext uri="{D42A27DB-BD31-4B8C-83A1-F6EECF244321}">
                <p14:modId xmlns:p14="http://schemas.microsoft.com/office/powerpoint/2010/main" val="2877628438"/>
              </p:ext>
            </p:extLst>
          </p:nvPr>
        </p:nvGraphicFramePr>
        <p:xfrm>
          <a:off x="1141413" y="1823258"/>
          <a:ext cx="9905998" cy="441622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66A2A134-A4F3-4751-93E6-52520C611B98}"/>
              </a:ext>
            </a:extLst>
          </p:cNvPr>
          <p:cNvSpPr>
            <a:spLocks noGrp="1"/>
          </p:cNvSpPr>
          <p:nvPr>
            <p:ph type="title"/>
          </p:nvPr>
        </p:nvSpPr>
        <p:spPr/>
        <p:txBody>
          <a:bodyPr/>
          <a:lstStyle/>
          <a:p>
            <a:r>
              <a:rPr lang="en-US"/>
              <a:t>Charts, Weekly</a:t>
            </a:r>
          </a:p>
        </p:txBody>
      </p:sp>
    </p:spTree>
    <p:extLst>
      <p:ext uri="{BB962C8B-B14F-4D97-AF65-F5344CB8AC3E}">
        <p14:creationId xmlns:p14="http://schemas.microsoft.com/office/powerpoint/2010/main" val="21751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74D37992-5778-41E3-AFA9-3145F9C465C3}"/>
              </a:ext>
            </a:extLst>
          </p:cNvPr>
          <p:cNvGraphicFramePr>
            <a:graphicFrameLocks/>
          </p:cNvGraphicFramePr>
          <p:nvPr>
            <p:extLst>
              <p:ext uri="{D42A27DB-BD31-4B8C-83A1-F6EECF244321}">
                <p14:modId xmlns:p14="http://schemas.microsoft.com/office/powerpoint/2010/main" val="3176602278"/>
              </p:ext>
            </p:extLst>
          </p:nvPr>
        </p:nvGraphicFramePr>
        <p:xfrm>
          <a:off x="1141413" y="1416022"/>
          <a:ext cx="9905997" cy="48234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E681321F-08B3-42A1-8BB3-78FF41D37D61}"/>
              </a:ext>
            </a:extLst>
          </p:cNvPr>
          <p:cNvGraphicFramePr>
            <a:graphicFrameLocks/>
          </p:cNvGraphicFramePr>
          <p:nvPr>
            <p:extLst>
              <p:ext uri="{D42A27DB-BD31-4B8C-83A1-F6EECF244321}">
                <p14:modId xmlns:p14="http://schemas.microsoft.com/office/powerpoint/2010/main" val="2009253892"/>
              </p:ext>
            </p:extLst>
          </p:nvPr>
        </p:nvGraphicFramePr>
        <p:xfrm>
          <a:off x="1141412" y="1416022"/>
          <a:ext cx="9905997" cy="48234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48FD1A1B-3501-41EC-AA0C-ED63DE01AD02}"/>
              </a:ext>
            </a:extLst>
          </p:cNvPr>
          <p:cNvGraphicFramePr>
            <a:graphicFrameLocks/>
          </p:cNvGraphicFramePr>
          <p:nvPr>
            <p:extLst>
              <p:ext uri="{D42A27DB-BD31-4B8C-83A1-F6EECF244321}">
                <p14:modId xmlns:p14="http://schemas.microsoft.com/office/powerpoint/2010/main" val="2087398682"/>
              </p:ext>
            </p:extLst>
          </p:nvPr>
        </p:nvGraphicFramePr>
        <p:xfrm>
          <a:off x="1141411" y="1416022"/>
          <a:ext cx="9905997" cy="48234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Chart 19">
            <a:extLst>
              <a:ext uri="{FF2B5EF4-FFF2-40B4-BE49-F238E27FC236}">
                <a16:creationId xmlns:a16="http://schemas.microsoft.com/office/drawing/2014/main" id="{BE58E3CB-1E4C-4C9B-9607-B9AD52857978}"/>
              </a:ext>
            </a:extLst>
          </p:cNvPr>
          <p:cNvGraphicFramePr>
            <a:graphicFrameLocks/>
          </p:cNvGraphicFramePr>
          <p:nvPr>
            <p:extLst>
              <p:ext uri="{D42A27DB-BD31-4B8C-83A1-F6EECF244321}">
                <p14:modId xmlns:p14="http://schemas.microsoft.com/office/powerpoint/2010/main" val="540087950"/>
              </p:ext>
            </p:extLst>
          </p:nvPr>
        </p:nvGraphicFramePr>
        <p:xfrm>
          <a:off x="1141410" y="1416022"/>
          <a:ext cx="9905997" cy="48234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a:extLst>
              <a:ext uri="{FF2B5EF4-FFF2-40B4-BE49-F238E27FC236}">
                <a16:creationId xmlns:a16="http://schemas.microsoft.com/office/drawing/2014/main" id="{0FC5EB1D-BBDE-F59F-0707-02C24C5641BD}"/>
              </a:ext>
            </a:extLst>
          </p:cNvPr>
          <p:cNvGraphicFramePr>
            <a:graphicFrameLocks/>
          </p:cNvGraphicFramePr>
          <p:nvPr>
            <p:extLst>
              <p:ext uri="{D42A27DB-BD31-4B8C-83A1-F6EECF244321}">
                <p14:modId xmlns:p14="http://schemas.microsoft.com/office/powerpoint/2010/main" val="3049978022"/>
              </p:ext>
            </p:extLst>
          </p:nvPr>
        </p:nvGraphicFramePr>
        <p:xfrm>
          <a:off x="1141413" y="1416022"/>
          <a:ext cx="9905998" cy="4823460"/>
        </p:xfrm>
        <a:graphic>
          <a:graphicData uri="http://schemas.openxmlformats.org/drawingml/2006/chart">
            <c:chart xmlns:c="http://schemas.openxmlformats.org/drawingml/2006/chart" xmlns:r="http://schemas.openxmlformats.org/officeDocument/2006/relationships" r:id="rId7"/>
          </a:graphicData>
        </a:graphic>
      </p:graphicFrame>
      <p:sp>
        <p:nvSpPr>
          <p:cNvPr id="2" name="Title 1">
            <a:extLst>
              <a:ext uri="{FF2B5EF4-FFF2-40B4-BE49-F238E27FC236}">
                <a16:creationId xmlns:a16="http://schemas.microsoft.com/office/drawing/2014/main" id="{66A2A134-A4F3-4751-93E6-52520C611B98}"/>
              </a:ext>
            </a:extLst>
          </p:cNvPr>
          <p:cNvSpPr>
            <a:spLocks noGrp="1"/>
          </p:cNvSpPr>
          <p:nvPr>
            <p:ph type="title"/>
          </p:nvPr>
        </p:nvSpPr>
        <p:spPr/>
        <p:txBody>
          <a:bodyPr/>
          <a:lstStyle/>
          <a:p>
            <a:r>
              <a:rPr lang="en-US"/>
              <a:t>Charts, Hourly</a:t>
            </a:r>
          </a:p>
        </p:txBody>
      </p:sp>
    </p:spTree>
    <p:extLst>
      <p:ext uri="{BB962C8B-B14F-4D97-AF65-F5344CB8AC3E}">
        <p14:creationId xmlns:p14="http://schemas.microsoft.com/office/powerpoint/2010/main" val="164002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17" grpId="1">
        <p:bldAsOne/>
      </p:bldGraphic>
      <p:bldGraphic spid="18" grpId="0">
        <p:bldAsOne/>
      </p:bldGraphic>
      <p:bldGraphic spid="18" grpId="1">
        <p:bldAsOne/>
      </p:bldGraphic>
      <p:bldGraphic spid="19" grpId="0">
        <p:bldAsOne/>
      </p:bldGraphic>
      <p:bldGraphic spid="19" grpId="1">
        <p:bldAsOne/>
      </p:bldGraphic>
      <p:bldGraphic spid="20" grpId="0">
        <p:bldAsOne/>
      </p:bldGraphic>
      <p:bldGraphic spid="20" grpId="1">
        <p:bldAsOne/>
      </p:bldGraphic>
      <p:bldGraphic spid="16" grpId="0">
        <p:bldAsOne/>
      </p:bldGraphic>
      <p:bldGraphic spid="16" grpId="1">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8CE2-7026-4FBC-8F07-7196AE09592B}"/>
              </a:ext>
            </a:extLst>
          </p:cNvPr>
          <p:cNvSpPr>
            <a:spLocks noGrp="1"/>
          </p:cNvSpPr>
          <p:nvPr>
            <p:ph type="title"/>
          </p:nvPr>
        </p:nvSpPr>
        <p:spPr/>
        <p:txBody>
          <a:bodyPr/>
          <a:lstStyle/>
          <a:p>
            <a:r>
              <a:rPr lang="en-US"/>
              <a:t>Future Avenues for Improvement</a:t>
            </a:r>
          </a:p>
        </p:txBody>
      </p:sp>
      <p:sp>
        <p:nvSpPr>
          <p:cNvPr id="3" name="Content Placeholder 2">
            <a:extLst>
              <a:ext uri="{FF2B5EF4-FFF2-40B4-BE49-F238E27FC236}">
                <a16:creationId xmlns:a16="http://schemas.microsoft.com/office/drawing/2014/main" id="{BA5473AB-B1B5-4003-AE48-533E3364F4A8}"/>
              </a:ext>
            </a:extLst>
          </p:cNvPr>
          <p:cNvSpPr>
            <a:spLocks noGrp="1"/>
          </p:cNvSpPr>
          <p:nvPr>
            <p:ph idx="1"/>
          </p:nvPr>
        </p:nvSpPr>
        <p:spPr/>
        <p:txBody>
          <a:bodyPr/>
          <a:lstStyle/>
          <a:p>
            <a:r>
              <a:rPr lang="en-US"/>
              <a:t>There is still a lot of data to go over.</a:t>
            </a:r>
          </a:p>
          <a:p>
            <a:pPr lvl="1"/>
            <a:r>
              <a:rPr lang="en-US"/>
              <a:t>We haven’t considered post titles, and the impact that has on the data</a:t>
            </a:r>
          </a:p>
          <a:p>
            <a:pPr lvl="1"/>
            <a:r>
              <a:rPr lang="en-US"/>
              <a:t>Parent-Child links and the deeper relations here</a:t>
            </a:r>
          </a:p>
          <a:p>
            <a:pPr lvl="1"/>
            <a:r>
              <a:rPr lang="en-US"/>
              <a:t>A/B testing on apps and marketing</a:t>
            </a:r>
          </a:p>
          <a:p>
            <a:pPr lvl="1"/>
            <a:r>
              <a:rPr lang="en-US"/>
              <a:t>Much More!</a:t>
            </a:r>
          </a:p>
          <a:p>
            <a:pPr lvl="1"/>
            <a:r>
              <a:rPr lang="en-US"/>
              <a:t>Contract with 1D consulting if you want more!</a:t>
            </a:r>
          </a:p>
          <a:p>
            <a:endParaRPr lang="en-US"/>
          </a:p>
        </p:txBody>
      </p:sp>
    </p:spTree>
    <p:extLst>
      <p:ext uri="{BB962C8B-B14F-4D97-AF65-F5344CB8AC3E}">
        <p14:creationId xmlns:p14="http://schemas.microsoft.com/office/powerpoint/2010/main" val="230084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E77C-EF2F-43C3-98C4-5B188BD8CC1A}"/>
              </a:ext>
            </a:extLst>
          </p:cNvPr>
          <p:cNvSpPr>
            <a:spLocks noGrp="1"/>
          </p:cNvSpPr>
          <p:nvPr>
            <p:ph type="title"/>
          </p:nvPr>
        </p:nvSpPr>
        <p:spPr/>
        <p:txBody>
          <a:bodyPr/>
          <a:lstStyle/>
          <a:p>
            <a:r>
              <a:rPr lang="en-US"/>
              <a:t>Key Takeaways</a:t>
            </a:r>
          </a:p>
        </p:txBody>
      </p:sp>
      <p:sp>
        <p:nvSpPr>
          <p:cNvPr id="3" name="Content Placeholder 2">
            <a:extLst>
              <a:ext uri="{FF2B5EF4-FFF2-40B4-BE49-F238E27FC236}">
                <a16:creationId xmlns:a16="http://schemas.microsoft.com/office/drawing/2014/main" id="{99F27771-461B-4038-B92E-43F4354EA162}"/>
              </a:ext>
            </a:extLst>
          </p:cNvPr>
          <p:cNvSpPr>
            <a:spLocks noGrp="1"/>
          </p:cNvSpPr>
          <p:nvPr>
            <p:ph idx="1"/>
          </p:nvPr>
        </p:nvSpPr>
        <p:spPr/>
        <p:txBody>
          <a:bodyPr>
            <a:normAutofit fontScale="92500" lnSpcReduction="10000"/>
          </a:bodyPr>
          <a:lstStyle/>
          <a:p>
            <a:r>
              <a:rPr lang="en-US"/>
              <a:t>Unstructured data is complex and hard to understand alone.</a:t>
            </a:r>
          </a:p>
          <a:p>
            <a:r>
              <a:rPr lang="en-US"/>
              <a:t>With the right models we can pull good data.</a:t>
            </a:r>
          </a:p>
          <a:p>
            <a:r>
              <a:rPr lang="en-US"/>
              <a:t>Training models takes time, and effort</a:t>
            </a:r>
          </a:p>
          <a:p>
            <a:pPr lvl="1"/>
            <a:r>
              <a:rPr lang="en-US"/>
              <a:t>Wrong choices will lead to lost time and resources and are inevitable.</a:t>
            </a:r>
          </a:p>
          <a:p>
            <a:pPr lvl="1"/>
            <a:r>
              <a:rPr lang="en-US"/>
              <a:t>Let 1-D Consulting’s expertise take on this risk for you!</a:t>
            </a:r>
          </a:p>
          <a:p>
            <a:r>
              <a:rPr lang="en-US"/>
              <a:t>How we present the outputs matters</a:t>
            </a:r>
          </a:p>
          <a:p>
            <a:pPr lvl="1"/>
            <a:r>
              <a:rPr lang="en-US"/>
              <a:t>Understand the actual business value behind the questions being asked</a:t>
            </a:r>
          </a:p>
          <a:p>
            <a:pPr lvl="1"/>
            <a:r>
              <a:rPr lang="en-US"/>
              <a:t>You need to form the right business question to extract value from data mining</a:t>
            </a:r>
          </a:p>
          <a:p>
            <a:endParaRPr lang="en-US"/>
          </a:p>
          <a:p>
            <a:endParaRPr lang="en-US"/>
          </a:p>
        </p:txBody>
      </p:sp>
    </p:spTree>
    <p:extLst>
      <p:ext uri="{BB962C8B-B14F-4D97-AF65-F5344CB8AC3E}">
        <p14:creationId xmlns:p14="http://schemas.microsoft.com/office/powerpoint/2010/main" val="197078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98DA-7D33-4FEE-8E8F-20FBB99FEC7B}"/>
              </a:ext>
            </a:extLst>
          </p:cNvPr>
          <p:cNvSpPr>
            <a:spLocks noGrp="1"/>
          </p:cNvSpPr>
          <p:nvPr>
            <p:ph type="title"/>
          </p:nvPr>
        </p:nvSpPr>
        <p:spPr/>
        <p:txBody>
          <a:bodyPr/>
          <a:lstStyle/>
          <a:p>
            <a:r>
              <a:rPr lang="en-US"/>
              <a:t>Most valuable Team member</a:t>
            </a:r>
          </a:p>
        </p:txBody>
      </p:sp>
      <p:pic>
        <p:nvPicPr>
          <p:cNvPr id="7" name="Content Placeholder 6">
            <a:extLst>
              <a:ext uri="{FF2B5EF4-FFF2-40B4-BE49-F238E27FC236}">
                <a16:creationId xmlns:a16="http://schemas.microsoft.com/office/drawing/2014/main" id="{3CD853A8-57C3-4548-A149-726D7E1366D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029770" y="2249488"/>
            <a:ext cx="2129285" cy="3541712"/>
          </a:xfrm>
        </p:spPr>
      </p:pic>
      <p:sp>
        <p:nvSpPr>
          <p:cNvPr id="8" name="TextBox 7">
            <a:extLst>
              <a:ext uri="{FF2B5EF4-FFF2-40B4-BE49-F238E27FC236}">
                <a16:creationId xmlns:a16="http://schemas.microsoft.com/office/drawing/2014/main" id="{8259813C-0C5C-4FA1-87AC-23F30FAD690D}"/>
              </a:ext>
            </a:extLst>
          </p:cNvPr>
          <p:cNvSpPr txBox="1"/>
          <p:nvPr/>
        </p:nvSpPr>
        <p:spPr>
          <a:xfrm>
            <a:off x="5029770" y="5791200"/>
            <a:ext cx="2129285" cy="923330"/>
          </a:xfrm>
          <a:prstGeom prst="rect">
            <a:avLst/>
          </a:prstGeom>
          <a:noFill/>
        </p:spPr>
        <p:txBody>
          <a:bodyPr wrap="square" rtlCol="0">
            <a:spAutoFit/>
          </a:bodyPr>
          <a:lstStyle/>
          <a:p>
            <a:r>
              <a:rPr lang="en-US" sz="900"/>
              <a:t>Bert, The Muppet character from the TV Show Sesame Street and where the BERT model get’s it’s name from.</a:t>
            </a:r>
            <a:br>
              <a:rPr lang="en-US" sz="900"/>
            </a:br>
            <a:br>
              <a:rPr lang="en-US" sz="900"/>
            </a:br>
            <a:r>
              <a:rPr lang="en-US" sz="900">
                <a:hlinkClick r:id="rId3" tooltip="https://abeckstrom.wordpress.com/2012/04/07/the-seven-most-epic-unibrows-of-all-time/"/>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56523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DB49-7B32-8A19-93C8-20601F37074F}"/>
              </a:ext>
            </a:extLst>
          </p:cNvPr>
          <p:cNvSpPr>
            <a:spLocks noGrp="1"/>
          </p:cNvSpPr>
          <p:nvPr>
            <p:ph type="title"/>
          </p:nvPr>
        </p:nvSpPr>
        <p:spPr/>
        <p:txBody>
          <a:bodyPr/>
          <a:lstStyle/>
          <a:p>
            <a:r>
              <a:rPr lang="en-US"/>
              <a:t>Sub </a:t>
            </a:r>
            <a:r>
              <a:rPr lang="en-US" err="1"/>
              <a:t>Redditts</a:t>
            </a:r>
            <a:r>
              <a:rPr lang="en-US"/>
              <a:t> we have Looked in this presentation</a:t>
            </a:r>
          </a:p>
        </p:txBody>
      </p:sp>
      <p:sp>
        <p:nvSpPr>
          <p:cNvPr id="3" name="Content Placeholder 2">
            <a:extLst>
              <a:ext uri="{FF2B5EF4-FFF2-40B4-BE49-F238E27FC236}">
                <a16:creationId xmlns:a16="http://schemas.microsoft.com/office/drawing/2014/main" id="{DF312322-C1D8-0831-591E-B14C129AD5D8}"/>
              </a:ext>
            </a:extLst>
          </p:cNvPr>
          <p:cNvSpPr>
            <a:spLocks noGrp="1"/>
          </p:cNvSpPr>
          <p:nvPr>
            <p:ph idx="1"/>
          </p:nvPr>
        </p:nvSpPr>
        <p:spPr/>
        <p:txBody>
          <a:bodyPr>
            <a:normAutofit/>
          </a:bodyPr>
          <a:lstStyle/>
          <a:p>
            <a:r>
              <a:rPr lang="en-US" sz="1800">
                <a:latin typeface="+mj-lt"/>
                <a:hlinkClick r:id="rId2"/>
              </a:rPr>
              <a:t>https://www.reddit.com/r/Gaming</a:t>
            </a:r>
            <a:endParaRPr lang="en-US" sz="1800">
              <a:latin typeface="+mj-lt"/>
            </a:endParaRPr>
          </a:p>
          <a:p>
            <a:r>
              <a:rPr lang="en-US" sz="1800">
                <a:latin typeface="+mj-lt"/>
                <a:hlinkClick r:id="rId3"/>
              </a:rPr>
              <a:t>https://www.reddit.com/r/RetroGaming</a:t>
            </a:r>
            <a:endParaRPr lang="en-US" sz="1800">
              <a:latin typeface="+mj-lt"/>
            </a:endParaRPr>
          </a:p>
          <a:p>
            <a:r>
              <a:rPr lang="en-US" sz="1800">
                <a:latin typeface="+mj-lt"/>
                <a:hlinkClick r:id="rId4"/>
              </a:rPr>
              <a:t>https://www.reddit.com/r/Steam</a:t>
            </a:r>
            <a:endParaRPr lang="en-US" sz="1800">
              <a:latin typeface="+mj-lt"/>
            </a:endParaRPr>
          </a:p>
          <a:p>
            <a:r>
              <a:rPr lang="en-US" sz="1800">
                <a:latin typeface="+mj-lt"/>
                <a:hlinkClick r:id="rId5"/>
              </a:rPr>
              <a:t>https://www.reddit.com/r/GameDeals</a:t>
            </a:r>
            <a:endParaRPr lang="en-US" sz="1800">
              <a:latin typeface="+mj-lt"/>
            </a:endParaRPr>
          </a:p>
          <a:p>
            <a:r>
              <a:rPr lang="en-US" sz="1800">
                <a:latin typeface="+mj-lt"/>
                <a:hlinkClick r:id="rId6"/>
              </a:rPr>
              <a:t>https://www.reddit.com/r/</a:t>
            </a:r>
            <a:r>
              <a:rPr lang="en-US" sz="1800">
                <a:solidFill>
                  <a:srgbClr val="000000"/>
                </a:solidFill>
                <a:latin typeface="+mj-lt"/>
                <a:hlinkClick r:id="rId6"/>
              </a:rPr>
              <a:t>PC</a:t>
            </a:r>
            <a:r>
              <a:rPr lang="en-US" sz="1800" b="0" i="0" u="none" strike="noStrike">
                <a:solidFill>
                  <a:srgbClr val="000000"/>
                </a:solidFill>
                <a:effectLst/>
                <a:latin typeface="+mj-lt"/>
                <a:hlinkClick r:id="rId6"/>
              </a:rPr>
              <a:t>Gaming</a:t>
            </a:r>
            <a:endParaRPr lang="en-US" sz="1800" b="0" i="0" u="none" strike="noStrike">
              <a:solidFill>
                <a:srgbClr val="000000"/>
              </a:solidFill>
              <a:effectLst/>
              <a:latin typeface="+mj-lt"/>
            </a:endParaRPr>
          </a:p>
          <a:p>
            <a:r>
              <a:rPr lang="en-US" sz="1800">
                <a:latin typeface="+mj-lt"/>
                <a:hlinkClick r:id="rId7"/>
              </a:rPr>
              <a:t>https://www.reddit.com/r/</a:t>
            </a:r>
            <a:r>
              <a:rPr lang="en-US" sz="1800" b="0" i="0" u="none" strike="noStrike">
                <a:solidFill>
                  <a:srgbClr val="000000"/>
                </a:solidFill>
                <a:effectLst/>
                <a:latin typeface="Calibri" panose="020F0502020204030204" pitchFamily="34" charset="0"/>
                <a:hlinkClick r:id="rId7"/>
              </a:rPr>
              <a:t>IndieGaming</a:t>
            </a:r>
            <a:endParaRPr lang="en-US" sz="1800">
              <a:solidFill>
                <a:srgbClr val="000000"/>
              </a:solidFill>
              <a:latin typeface="+mj-lt"/>
            </a:endParaRPr>
          </a:p>
          <a:p>
            <a:r>
              <a:rPr lang="en-US" sz="1800">
                <a:latin typeface="+mj-lt"/>
                <a:hlinkClick r:id="rId8"/>
              </a:rPr>
              <a:t>https://www.reddit.com/r/</a:t>
            </a:r>
            <a:r>
              <a:rPr lang="en-US" sz="1800">
                <a:hlinkClick r:id="rId8"/>
              </a:rPr>
              <a:t>GamingLeaksAndRumours</a:t>
            </a:r>
            <a:endParaRPr lang="en-US" sz="1800"/>
          </a:p>
          <a:p>
            <a:pPr marL="0" indent="0">
              <a:buNone/>
            </a:pPr>
            <a:endParaRPr lang="en-US" sz="1800"/>
          </a:p>
        </p:txBody>
      </p:sp>
    </p:spTree>
    <p:extLst>
      <p:ext uri="{BB962C8B-B14F-4D97-AF65-F5344CB8AC3E}">
        <p14:creationId xmlns:p14="http://schemas.microsoft.com/office/powerpoint/2010/main" val="283194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1302-3C59-4AED-910A-A59108D5D67D}"/>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79E3F94A-5EEB-462D-8AD3-75CB9CC333D4}"/>
              </a:ext>
            </a:extLst>
          </p:cNvPr>
          <p:cNvSpPr>
            <a:spLocks noGrp="1"/>
          </p:cNvSpPr>
          <p:nvPr>
            <p:ph idx="1"/>
          </p:nvPr>
        </p:nvSpPr>
        <p:spPr/>
        <p:txBody>
          <a:bodyPr>
            <a:normAutofit fontScale="92500" lnSpcReduction="20000"/>
          </a:bodyPr>
          <a:lstStyle/>
          <a:p>
            <a:pPr marL="457200" indent="-457200">
              <a:buFont typeface="+mj-lt"/>
              <a:buAutoNum type="arabicPeriod"/>
            </a:pPr>
            <a:r>
              <a:rPr lang="en-US"/>
              <a:t>“Indie Game Marketing on a Shoestring Budget.” </a:t>
            </a:r>
            <a:r>
              <a:rPr lang="en-US" i="1"/>
              <a:t>The Ultimate Resource for Video Game Design</a:t>
            </a:r>
            <a:r>
              <a:rPr lang="en-US"/>
              <a:t>, 9 Sept. 2020, </a:t>
            </a:r>
            <a:r>
              <a:rPr lang="en-US">
                <a:hlinkClick r:id="rId2"/>
              </a:rPr>
              <a:t>www.gamedesigning.org/learn/indie-game-marketing/</a:t>
            </a:r>
            <a:r>
              <a:rPr lang="en-US"/>
              <a:t>.</a:t>
            </a:r>
          </a:p>
          <a:p>
            <a:pPr marL="457200" indent="-457200">
              <a:buFont typeface="+mj-lt"/>
              <a:buAutoNum type="arabicPeriod"/>
            </a:pPr>
            <a:r>
              <a:rPr lang="en-US"/>
              <a:t>“Video Game Insights - Games Industry Data and Analysis.” </a:t>
            </a:r>
            <a:r>
              <a:rPr lang="en-US" i="1"/>
              <a:t>Vginsights.com</a:t>
            </a:r>
            <a:r>
              <a:rPr lang="en-US"/>
              <a:t>, vginsights.com/insights/article/infographic-indie-game-revenues-on-steam.</a:t>
            </a:r>
          </a:p>
          <a:p>
            <a:pPr marL="457200" indent="-457200">
              <a:buFont typeface="+mj-lt"/>
              <a:buAutoNum type="arabicPeriod"/>
            </a:pPr>
            <a:r>
              <a:rPr lang="en-US">
                <a:effectLst/>
              </a:rPr>
              <a:t>Albanese, N. C. (2022, May 14). </a:t>
            </a:r>
            <a:r>
              <a:rPr lang="en-US" i="1">
                <a:effectLst/>
              </a:rPr>
              <a:t>Multi-class text classification using Bert and </a:t>
            </a:r>
            <a:r>
              <a:rPr lang="en-US" i="1" err="1">
                <a:effectLst/>
              </a:rPr>
              <a:t>tensorflow</a:t>
            </a:r>
            <a:r>
              <a:rPr lang="en-US">
                <a:effectLst/>
              </a:rPr>
              <a:t>. Medium. Retrieved April 14, 2023, from https://towardsdatascience.com/multi-label-text-classification-using-bert-and-tensorflow-d2e88d8f488d </a:t>
            </a:r>
          </a:p>
          <a:p>
            <a:pPr marL="457200" indent="-457200">
              <a:buFont typeface="+mj-lt"/>
              <a:buAutoNum type="arabicPeriod"/>
            </a:pPr>
            <a:endParaRPr lang="en-US"/>
          </a:p>
          <a:p>
            <a:pPr marL="457200" indent="-457200">
              <a:buFont typeface="+mj-lt"/>
              <a:buAutoNum type="arabicPeriod"/>
            </a:pPr>
            <a:endParaRPr lang="en-US"/>
          </a:p>
        </p:txBody>
      </p:sp>
    </p:spTree>
    <p:extLst>
      <p:ext uri="{BB962C8B-B14F-4D97-AF65-F5344CB8AC3E}">
        <p14:creationId xmlns:p14="http://schemas.microsoft.com/office/powerpoint/2010/main" val="338230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FE05-62B9-4B7F-B30D-0CFD0601A164}"/>
              </a:ext>
            </a:extLst>
          </p:cNvPr>
          <p:cNvSpPr>
            <a:spLocks noGrp="1"/>
          </p:cNvSpPr>
          <p:nvPr>
            <p:ph type="ctrTitle"/>
          </p:nvPr>
        </p:nvSpPr>
        <p:spPr/>
        <p:txBody>
          <a:bodyPr/>
          <a:lstStyle/>
          <a:p>
            <a:r>
              <a:rPr lang="en-US" dirty="0"/>
              <a:t>Data Mining for the Independent Gaming Industry</a:t>
            </a:r>
          </a:p>
        </p:txBody>
      </p:sp>
      <p:sp>
        <p:nvSpPr>
          <p:cNvPr id="3" name="Subtitle 2">
            <a:extLst>
              <a:ext uri="{FF2B5EF4-FFF2-40B4-BE49-F238E27FC236}">
                <a16:creationId xmlns:a16="http://schemas.microsoft.com/office/drawing/2014/main" id="{C796B2A8-9D5A-41C4-AD7C-424F08A57648}"/>
              </a:ext>
            </a:extLst>
          </p:cNvPr>
          <p:cNvSpPr>
            <a:spLocks noGrp="1"/>
          </p:cNvSpPr>
          <p:nvPr>
            <p:ph type="subTitle" idx="1"/>
          </p:nvPr>
        </p:nvSpPr>
        <p:spPr>
          <a:xfrm>
            <a:off x="1681018" y="3602038"/>
            <a:ext cx="4224420" cy="1865312"/>
          </a:xfrm>
        </p:spPr>
        <p:txBody>
          <a:bodyPr>
            <a:normAutofit fontScale="32500" lnSpcReduction="20000"/>
          </a:bodyPr>
          <a:lstStyle/>
          <a:p>
            <a:r>
              <a:rPr lang="en-US" sz="4500" b="1" dirty="0">
                <a:solidFill>
                  <a:schemeClr val="tx2">
                    <a:lumMod val="20000"/>
                    <a:lumOff val="80000"/>
                  </a:schemeClr>
                </a:solidFill>
              </a:rPr>
              <a:t>CIS 591 – Sp. 2023</a:t>
            </a:r>
            <a:br>
              <a:rPr lang="en-US" sz="4500" b="1" dirty="0">
                <a:solidFill>
                  <a:schemeClr val="tx2">
                    <a:lumMod val="20000"/>
                    <a:lumOff val="80000"/>
                  </a:schemeClr>
                </a:solidFill>
              </a:rPr>
            </a:br>
            <a:r>
              <a:rPr lang="en-US" sz="4500" b="1" dirty="0">
                <a:solidFill>
                  <a:schemeClr val="tx2">
                    <a:lumMod val="20000"/>
                    <a:lumOff val="80000"/>
                  </a:schemeClr>
                </a:solidFill>
              </a:rPr>
              <a:t>Team Data 1</a:t>
            </a:r>
            <a:br>
              <a:rPr lang="en-US" sz="4500" dirty="0">
                <a:solidFill>
                  <a:schemeClr val="tx2">
                    <a:lumMod val="20000"/>
                    <a:lumOff val="80000"/>
                  </a:schemeClr>
                </a:solidFill>
              </a:rPr>
            </a:br>
            <a:r>
              <a:rPr lang="en-US" sz="4500" dirty="0">
                <a:solidFill>
                  <a:schemeClr val="tx2">
                    <a:lumMod val="20000"/>
                    <a:lumOff val="80000"/>
                  </a:schemeClr>
                </a:solidFill>
              </a:rPr>
              <a:t>Rocco Pagano – Rocco.Pagano@ASU.edu</a:t>
            </a:r>
            <a:br>
              <a:rPr lang="en-US" sz="4500" dirty="0">
                <a:solidFill>
                  <a:schemeClr val="tx2">
                    <a:lumMod val="20000"/>
                    <a:lumOff val="80000"/>
                  </a:schemeClr>
                </a:solidFill>
              </a:rPr>
            </a:br>
            <a:r>
              <a:rPr lang="en-US" sz="4500" dirty="0">
                <a:solidFill>
                  <a:schemeClr val="tx2">
                    <a:lumMod val="20000"/>
                    <a:lumOff val="80000"/>
                  </a:schemeClr>
                </a:solidFill>
              </a:rPr>
              <a:t>Krupa joshi – kjoshi21@asu.edu</a:t>
            </a:r>
          </a:p>
          <a:p>
            <a:pPr>
              <a:spcBef>
                <a:spcPts val="0"/>
              </a:spcBef>
            </a:pPr>
            <a:r>
              <a:rPr lang="en-US" sz="4500" dirty="0">
                <a:solidFill>
                  <a:schemeClr val="tx2">
                    <a:lumMod val="20000"/>
                    <a:lumOff val="80000"/>
                  </a:schemeClr>
                </a:solidFill>
              </a:rPr>
              <a:t>Bhavana vonteri – bvonteri@asu.edu</a:t>
            </a:r>
          </a:p>
          <a:p>
            <a:pPr>
              <a:spcBef>
                <a:spcPts val="0"/>
              </a:spcBef>
            </a:pPr>
            <a:r>
              <a:rPr lang="en-US" sz="4500" dirty="0">
                <a:solidFill>
                  <a:schemeClr val="tx2">
                    <a:lumMod val="20000"/>
                    <a:lumOff val="80000"/>
                  </a:schemeClr>
                </a:solidFill>
              </a:rPr>
              <a:t>SMERA MODANI – smodani1@asu.edu</a:t>
            </a:r>
          </a:p>
          <a:p>
            <a:pPr>
              <a:spcBef>
                <a:spcPts val="0"/>
              </a:spcBef>
            </a:pPr>
            <a:r>
              <a:rPr lang="en-US" sz="4500" dirty="0">
                <a:solidFill>
                  <a:schemeClr val="tx2">
                    <a:lumMod val="20000"/>
                    <a:lumOff val="80000"/>
                  </a:schemeClr>
                </a:solidFill>
              </a:rPr>
              <a:t>MEGHANA BOTU – mbotu@asu.edu</a:t>
            </a:r>
            <a:br>
              <a:rPr lang="en-US" dirty="0"/>
            </a:br>
            <a:endParaRPr lang="en-US" dirty="0"/>
          </a:p>
          <a:p>
            <a:endParaRPr lang="en-US" dirty="0"/>
          </a:p>
        </p:txBody>
      </p:sp>
      <p:pic>
        <p:nvPicPr>
          <p:cNvPr id="5" name="Picture 4">
            <a:extLst>
              <a:ext uri="{FF2B5EF4-FFF2-40B4-BE49-F238E27FC236}">
                <a16:creationId xmlns:a16="http://schemas.microsoft.com/office/drawing/2014/main" id="{344ADEB1-CABF-4324-9980-8DE491C16E65}"/>
              </a:ext>
            </a:extLst>
          </p:cNvPr>
          <p:cNvPicPr>
            <a:picLocks noChangeAspect="1"/>
          </p:cNvPicPr>
          <p:nvPr/>
        </p:nvPicPr>
        <p:blipFill>
          <a:blip r:embed="rId2"/>
          <a:stretch>
            <a:fillRect/>
          </a:stretch>
        </p:blipFill>
        <p:spPr>
          <a:xfrm>
            <a:off x="5905438" y="3602038"/>
            <a:ext cx="4762561" cy="1390765"/>
          </a:xfrm>
          <a:prstGeom prst="rect">
            <a:avLst/>
          </a:prstGeom>
        </p:spPr>
      </p:pic>
    </p:spTree>
    <p:extLst>
      <p:ext uri="{BB962C8B-B14F-4D97-AF65-F5344CB8AC3E}">
        <p14:creationId xmlns:p14="http://schemas.microsoft.com/office/powerpoint/2010/main" val="280614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DF5F-BEB1-4E84-BB63-BF5954B274CC}"/>
              </a:ext>
            </a:extLst>
          </p:cNvPr>
          <p:cNvSpPr>
            <a:spLocks noGrp="1"/>
          </p:cNvSpPr>
          <p:nvPr>
            <p:ph type="title"/>
          </p:nvPr>
        </p:nvSpPr>
        <p:spPr/>
        <p:txBody>
          <a:bodyPr/>
          <a:lstStyle/>
          <a:p>
            <a:r>
              <a:rPr lang="en-US"/>
              <a:t>Intro slide (Why are you here?)</a:t>
            </a:r>
          </a:p>
        </p:txBody>
      </p:sp>
      <p:sp>
        <p:nvSpPr>
          <p:cNvPr id="3" name="Content Placeholder 2">
            <a:extLst>
              <a:ext uri="{FF2B5EF4-FFF2-40B4-BE49-F238E27FC236}">
                <a16:creationId xmlns:a16="http://schemas.microsoft.com/office/drawing/2014/main" id="{9AC0D019-F7C2-43F2-AB10-C3046D701809}"/>
              </a:ext>
            </a:extLst>
          </p:cNvPr>
          <p:cNvSpPr>
            <a:spLocks noGrp="1"/>
          </p:cNvSpPr>
          <p:nvPr>
            <p:ph idx="1"/>
          </p:nvPr>
        </p:nvSpPr>
        <p:spPr/>
        <p:txBody>
          <a:bodyPr vert="horz" lIns="91440" tIns="45720" rIns="91440" bIns="45720" rtlCol="0" anchor="t">
            <a:normAutofit/>
          </a:bodyPr>
          <a:lstStyle/>
          <a:p>
            <a:r>
              <a:rPr lang="en-US"/>
              <a:t>Indie gaming developers have big hearts, but small wallets. </a:t>
            </a:r>
          </a:p>
          <a:p>
            <a:r>
              <a:rPr lang="en-US"/>
              <a:t>You are going to compete against triple- A titles and studios so you need all the help you can get.</a:t>
            </a:r>
          </a:p>
          <a:p>
            <a:r>
              <a:rPr lang="en-US"/>
              <a:t>We at 1-D consulting are going to help you compete and increase your revenue by suggesting a few changes and helping you in marketing the game.</a:t>
            </a:r>
          </a:p>
          <a:p>
            <a:r>
              <a:rPr lang="en-US"/>
              <a:t>Our heavily automated data mining and AI systems are affordable, and will give you the leverage to win!</a:t>
            </a:r>
          </a:p>
        </p:txBody>
      </p:sp>
    </p:spTree>
    <p:extLst>
      <p:ext uri="{BB962C8B-B14F-4D97-AF65-F5344CB8AC3E}">
        <p14:creationId xmlns:p14="http://schemas.microsoft.com/office/powerpoint/2010/main" val="426150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BE34-012D-4E5E-A74D-1BA68C853644}"/>
              </a:ext>
            </a:extLst>
          </p:cNvPr>
          <p:cNvSpPr>
            <a:spLocks noGrp="1"/>
          </p:cNvSpPr>
          <p:nvPr>
            <p:ph type="title"/>
          </p:nvPr>
        </p:nvSpPr>
        <p:spPr/>
        <p:txBody>
          <a:bodyPr/>
          <a:lstStyle/>
          <a:p>
            <a:r>
              <a:rPr lang="en-US"/>
              <a:t>Business Problem statement</a:t>
            </a:r>
          </a:p>
        </p:txBody>
      </p:sp>
      <p:sp>
        <p:nvSpPr>
          <p:cNvPr id="3" name="Content Placeholder 2">
            <a:extLst>
              <a:ext uri="{FF2B5EF4-FFF2-40B4-BE49-F238E27FC236}">
                <a16:creationId xmlns:a16="http://schemas.microsoft.com/office/drawing/2014/main" id="{B24B009D-030E-4E63-9274-8B6F593547E9}"/>
              </a:ext>
            </a:extLst>
          </p:cNvPr>
          <p:cNvSpPr>
            <a:spLocks noGrp="1"/>
          </p:cNvSpPr>
          <p:nvPr>
            <p:ph idx="1"/>
          </p:nvPr>
        </p:nvSpPr>
        <p:spPr/>
        <p:txBody>
          <a:bodyPr vert="horz" lIns="91440" tIns="45720" rIns="91440" bIns="45720" rtlCol="0" anchor="t">
            <a:normAutofit fontScale="92500" lnSpcReduction="20000"/>
          </a:bodyPr>
          <a:lstStyle/>
          <a:p>
            <a:r>
              <a:rPr lang="en-US"/>
              <a:t>The fact is Most indie games never earn a lot of money with 50% earning less that </a:t>
            </a:r>
            <a:r>
              <a:rPr lang="en-US">
                <a:solidFill>
                  <a:schemeClr val="accent3">
                    <a:lumMod val="40000"/>
                    <a:lumOff val="60000"/>
                  </a:schemeClr>
                </a:solidFill>
              </a:rPr>
              <a:t>$4,000 </a:t>
            </a:r>
            <a:r>
              <a:rPr lang="en-US"/>
              <a:t>on a title.</a:t>
            </a:r>
            <a:r>
              <a:rPr lang="en-US" baseline="30000"/>
              <a:t>*</a:t>
            </a:r>
          </a:p>
          <a:p>
            <a:r>
              <a:rPr lang="en-US"/>
              <a:t>But, there are clear winners in this market, the top 10% earn </a:t>
            </a:r>
            <a:r>
              <a:rPr lang="en-US">
                <a:solidFill>
                  <a:schemeClr val="accent6">
                    <a:lumMod val="40000"/>
                    <a:lumOff val="60000"/>
                  </a:schemeClr>
                </a:solidFill>
              </a:rPr>
              <a:t>$200,000 </a:t>
            </a:r>
            <a:r>
              <a:rPr lang="en-US"/>
              <a:t>on a title, and the top 1% can earn well over </a:t>
            </a:r>
            <a:r>
              <a:rPr lang="en-US">
                <a:solidFill>
                  <a:schemeClr val="accent6">
                    <a:lumMod val="50000"/>
                  </a:schemeClr>
                </a:solidFill>
              </a:rPr>
              <a:t>$7,000,000</a:t>
            </a:r>
            <a:r>
              <a:rPr lang="en-US"/>
              <a:t>!</a:t>
            </a:r>
            <a:r>
              <a:rPr lang="en-US" baseline="30000"/>
              <a:t>*</a:t>
            </a:r>
          </a:p>
          <a:p>
            <a:r>
              <a:rPr lang="en-US"/>
              <a:t>When you look at the trends in social media, there are some clear strategies that can be played to speed run your gaming development from the bottom 50% to the upper 10%</a:t>
            </a:r>
          </a:p>
          <a:p>
            <a:r>
              <a:rPr lang="en-US"/>
              <a:t>At 1-D consulting, we have the tools to get you there. We are prepared to give you a sample of what we have to offer…</a:t>
            </a:r>
          </a:p>
        </p:txBody>
      </p:sp>
      <p:sp>
        <p:nvSpPr>
          <p:cNvPr id="4" name="TextBox 3">
            <a:extLst>
              <a:ext uri="{FF2B5EF4-FFF2-40B4-BE49-F238E27FC236}">
                <a16:creationId xmlns:a16="http://schemas.microsoft.com/office/drawing/2014/main" id="{A1E6CCE7-C589-4E77-C08A-F23C1864F810}"/>
              </a:ext>
            </a:extLst>
          </p:cNvPr>
          <p:cNvSpPr txBox="1"/>
          <p:nvPr/>
        </p:nvSpPr>
        <p:spPr>
          <a:xfrm>
            <a:off x="3196277" y="6085593"/>
            <a:ext cx="5796267" cy="307777"/>
          </a:xfrm>
          <a:prstGeom prst="rect">
            <a:avLst/>
          </a:prstGeom>
          <a:noFill/>
        </p:spPr>
        <p:txBody>
          <a:bodyPr wrap="none" rtlCol="0">
            <a:spAutoFit/>
          </a:bodyPr>
          <a:lstStyle/>
          <a:p>
            <a:r>
              <a:rPr lang="en-US" sz="1400"/>
              <a:t>*Based on an article from vginsights.com, see reference 2 for more information</a:t>
            </a:r>
          </a:p>
        </p:txBody>
      </p:sp>
    </p:spTree>
    <p:extLst>
      <p:ext uri="{BB962C8B-B14F-4D97-AF65-F5344CB8AC3E}">
        <p14:creationId xmlns:p14="http://schemas.microsoft.com/office/powerpoint/2010/main" val="28309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877E-A39F-496B-9F8D-DA150CB5E4B3}"/>
              </a:ext>
            </a:extLst>
          </p:cNvPr>
          <p:cNvSpPr>
            <a:spLocks noGrp="1"/>
          </p:cNvSpPr>
          <p:nvPr>
            <p:ph type="title"/>
          </p:nvPr>
        </p:nvSpPr>
        <p:spPr/>
        <p:txBody>
          <a:bodyPr/>
          <a:lstStyle/>
          <a:p>
            <a:r>
              <a:rPr lang="en-US"/>
              <a:t>Our process</a:t>
            </a:r>
          </a:p>
        </p:txBody>
      </p:sp>
      <p:sp>
        <p:nvSpPr>
          <p:cNvPr id="3" name="Content Placeholder 2">
            <a:extLst>
              <a:ext uri="{FF2B5EF4-FFF2-40B4-BE49-F238E27FC236}">
                <a16:creationId xmlns:a16="http://schemas.microsoft.com/office/drawing/2014/main" id="{E06D55FB-F4F7-4A1C-8737-1FC81BC4CC08}"/>
              </a:ext>
            </a:extLst>
          </p:cNvPr>
          <p:cNvSpPr>
            <a:spLocks noGrp="1"/>
          </p:cNvSpPr>
          <p:nvPr>
            <p:ph idx="1"/>
          </p:nvPr>
        </p:nvSpPr>
        <p:spPr>
          <a:xfrm>
            <a:off x="1141412" y="1836737"/>
            <a:ext cx="9768416" cy="3943880"/>
          </a:xfrm>
        </p:spPr>
        <p:txBody>
          <a:bodyPr vert="horz" lIns="91440" tIns="45720" rIns="91440" bIns="45720" rtlCol="0" anchor="t">
            <a:normAutofit fontScale="92500" lnSpcReduction="20000"/>
          </a:bodyPr>
          <a:lstStyle/>
          <a:p>
            <a:r>
              <a:rPr lang="en-US" dirty="0">
                <a:ea typeface="+mn-lt"/>
                <a:cs typeface="+mn-lt"/>
              </a:rPr>
              <a:t>We utilized The Python Reddit API Wrapper (PRAW) to extract data from various subreddits.</a:t>
            </a:r>
            <a:endParaRPr lang="en-US" dirty="0"/>
          </a:p>
          <a:p>
            <a:r>
              <a:rPr lang="en-US" dirty="0">
                <a:ea typeface="+mn-lt"/>
                <a:cs typeface="+mn-lt"/>
              </a:rPr>
              <a:t>We primarily collected data on </a:t>
            </a:r>
            <a:r>
              <a:rPr lang="en-US" b="1" dirty="0">
                <a:ea typeface="+mn-lt"/>
                <a:cs typeface="+mn-lt"/>
              </a:rPr>
              <a:t>Messages, Scores, Date and Time</a:t>
            </a:r>
            <a:r>
              <a:rPr lang="en-US" dirty="0">
                <a:ea typeface="+mn-lt"/>
                <a:cs typeface="+mn-lt"/>
              </a:rPr>
              <a:t> while ignoring other features.</a:t>
            </a:r>
            <a:endParaRPr lang="en-US" dirty="0"/>
          </a:p>
          <a:p>
            <a:r>
              <a:rPr lang="en-US" dirty="0">
                <a:ea typeface="+mn-lt"/>
                <a:cs typeface="+mn-lt"/>
              </a:rPr>
              <a:t>The data was then processed through multiple Advanced Machine Learning systems.</a:t>
            </a:r>
          </a:p>
          <a:p>
            <a:r>
              <a:rPr lang="en-US" dirty="0">
                <a:ea typeface="+mn-lt"/>
                <a:cs typeface="+mn-lt"/>
              </a:rPr>
              <a:t>LDA was considered, but proved difficult to interpret and justify.</a:t>
            </a:r>
          </a:p>
          <a:p>
            <a:r>
              <a:rPr lang="en-US" dirty="0">
                <a:latin typeface="TW Cen MT"/>
              </a:rPr>
              <a:t>Ultimately, we chose to use 3 BERT models released by Google, which were customized for our purposes.</a:t>
            </a:r>
          </a:p>
          <a:p>
            <a:r>
              <a:rPr lang="en-US" dirty="0">
                <a:latin typeface="TW Cen MT"/>
              </a:rPr>
              <a:t>The models were fine-tuned using a vast database of Steam reviews.</a:t>
            </a:r>
          </a:p>
          <a:p>
            <a:endParaRPr lang="en-US" dirty="0"/>
          </a:p>
        </p:txBody>
      </p:sp>
    </p:spTree>
    <p:extLst>
      <p:ext uri="{BB962C8B-B14F-4D97-AF65-F5344CB8AC3E}">
        <p14:creationId xmlns:p14="http://schemas.microsoft.com/office/powerpoint/2010/main" val="148337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1104-5973-41EA-8E08-27070CB1F0E4}"/>
              </a:ext>
            </a:extLst>
          </p:cNvPr>
          <p:cNvSpPr>
            <a:spLocks noGrp="1"/>
          </p:cNvSpPr>
          <p:nvPr>
            <p:ph type="title"/>
          </p:nvPr>
        </p:nvSpPr>
        <p:spPr/>
        <p:txBody>
          <a:bodyPr/>
          <a:lstStyle/>
          <a:p>
            <a:r>
              <a:rPr lang="en-US"/>
              <a:t>Code Snippets</a:t>
            </a:r>
          </a:p>
        </p:txBody>
      </p:sp>
      <p:sp>
        <p:nvSpPr>
          <p:cNvPr id="7" name="TextBox 6">
            <a:extLst>
              <a:ext uri="{FF2B5EF4-FFF2-40B4-BE49-F238E27FC236}">
                <a16:creationId xmlns:a16="http://schemas.microsoft.com/office/drawing/2014/main" id="{FD94BEA6-6A29-4CFE-A439-47F629C40B81}"/>
              </a:ext>
            </a:extLst>
          </p:cNvPr>
          <p:cNvSpPr txBox="1"/>
          <p:nvPr/>
        </p:nvSpPr>
        <p:spPr>
          <a:xfrm>
            <a:off x="2859139" y="5870150"/>
            <a:ext cx="1519134" cy="369332"/>
          </a:xfrm>
          <a:prstGeom prst="rect">
            <a:avLst/>
          </a:prstGeom>
          <a:noFill/>
        </p:spPr>
        <p:txBody>
          <a:bodyPr wrap="none" rtlCol="0">
            <a:spAutoFit/>
          </a:bodyPr>
          <a:lstStyle/>
          <a:p>
            <a:r>
              <a:rPr lang="en-US"/>
              <a:t>PRAW Module</a:t>
            </a:r>
          </a:p>
        </p:txBody>
      </p:sp>
      <p:sp>
        <p:nvSpPr>
          <p:cNvPr id="8" name="TextBox 7">
            <a:extLst>
              <a:ext uri="{FF2B5EF4-FFF2-40B4-BE49-F238E27FC236}">
                <a16:creationId xmlns:a16="http://schemas.microsoft.com/office/drawing/2014/main" id="{97D5FC0E-91F3-4CC6-95A5-A997BEA99051}"/>
              </a:ext>
            </a:extLst>
          </p:cNvPr>
          <p:cNvSpPr txBox="1"/>
          <p:nvPr/>
        </p:nvSpPr>
        <p:spPr>
          <a:xfrm>
            <a:off x="7433298" y="5844866"/>
            <a:ext cx="2569934" cy="369332"/>
          </a:xfrm>
          <a:prstGeom prst="rect">
            <a:avLst/>
          </a:prstGeom>
          <a:noFill/>
        </p:spPr>
        <p:txBody>
          <a:bodyPr wrap="none" rtlCol="0">
            <a:spAutoFit/>
          </a:bodyPr>
          <a:lstStyle/>
          <a:p>
            <a:r>
              <a:rPr lang="en-US"/>
              <a:t>BERT </a:t>
            </a:r>
            <a:r>
              <a:rPr lang="en-US" err="1"/>
              <a:t>Is_Gaming</a:t>
            </a:r>
            <a:r>
              <a:rPr lang="en-US"/>
              <a:t> Classifier</a:t>
            </a:r>
          </a:p>
        </p:txBody>
      </p:sp>
      <p:pic>
        <p:nvPicPr>
          <p:cNvPr id="10" name="Picture 9">
            <a:extLst>
              <a:ext uri="{FF2B5EF4-FFF2-40B4-BE49-F238E27FC236}">
                <a16:creationId xmlns:a16="http://schemas.microsoft.com/office/drawing/2014/main" id="{5DCABF47-8F35-4A08-B156-1CE02E27E474}"/>
              </a:ext>
            </a:extLst>
          </p:cNvPr>
          <p:cNvPicPr>
            <a:picLocks noChangeAspect="1"/>
          </p:cNvPicPr>
          <p:nvPr/>
        </p:nvPicPr>
        <p:blipFill>
          <a:blip r:embed="rId3"/>
          <a:stretch>
            <a:fillRect/>
          </a:stretch>
        </p:blipFill>
        <p:spPr>
          <a:xfrm>
            <a:off x="6094412" y="2373330"/>
            <a:ext cx="5313549" cy="3046288"/>
          </a:xfrm>
          <a:prstGeom prst="rect">
            <a:avLst/>
          </a:prstGeom>
        </p:spPr>
      </p:pic>
      <p:pic>
        <p:nvPicPr>
          <p:cNvPr id="14" name="Picture 13">
            <a:extLst>
              <a:ext uri="{FF2B5EF4-FFF2-40B4-BE49-F238E27FC236}">
                <a16:creationId xmlns:a16="http://schemas.microsoft.com/office/drawing/2014/main" id="{57FE63CB-741A-4D05-A7A0-593170EB0BF8}"/>
              </a:ext>
            </a:extLst>
          </p:cNvPr>
          <p:cNvPicPr>
            <a:picLocks noChangeAspect="1"/>
          </p:cNvPicPr>
          <p:nvPr/>
        </p:nvPicPr>
        <p:blipFill>
          <a:blip r:embed="rId4"/>
          <a:stretch>
            <a:fillRect/>
          </a:stretch>
        </p:blipFill>
        <p:spPr>
          <a:xfrm>
            <a:off x="1058238" y="2373330"/>
            <a:ext cx="5036174" cy="3084338"/>
          </a:xfrm>
          <a:prstGeom prst="rect">
            <a:avLst/>
          </a:prstGeom>
        </p:spPr>
      </p:pic>
    </p:spTree>
    <p:extLst>
      <p:ext uri="{BB962C8B-B14F-4D97-AF65-F5344CB8AC3E}">
        <p14:creationId xmlns:p14="http://schemas.microsoft.com/office/powerpoint/2010/main" val="7904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
                                        </p:tgtEl>
                                      </p:cBhvr>
                                      <p:by x="150000" y="150000"/>
                                    </p:animScale>
                                  </p:childTnLst>
                                </p:cTn>
                              </p:par>
                              <p:par>
                                <p:cTn id="7" presetID="42" presetClass="path" presetSubtype="0" accel="50000" decel="50000" fill="hold" nodeType="withEffect">
                                  <p:stCondLst>
                                    <p:cond delay="0"/>
                                  </p:stCondLst>
                                  <p:childTnLst>
                                    <p:animMotion origin="layout" path="M 6.25E-7 -3.33333E-6 L 0.20651 -0.00139 " pathEditMode="relative" rAng="0" ptsTypes="AA">
                                      <p:cBhvr>
                                        <p:cTn id="8" dur="2000" fill="hold"/>
                                        <p:tgtEl>
                                          <p:spTgt spid="14"/>
                                        </p:tgtEl>
                                        <p:attrNameLst>
                                          <p:attrName>ppt_x</p:attrName>
                                          <p:attrName>ppt_y</p:attrName>
                                        </p:attrNameLst>
                                      </p:cBhvr>
                                      <p:rCtr x="10326" y="-69"/>
                                    </p:animMotion>
                                  </p:childTnLst>
                                </p:cTn>
                              </p:par>
                              <p:par>
                                <p:cTn id="9" presetID="10" presetClass="exit" presetSubtype="0" fill="hold" nodeType="with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6" presetClass="emph" presetSubtype="0" fill="hold" nodeType="withEffect">
                                  <p:stCondLst>
                                    <p:cond delay="0"/>
                                  </p:stCondLst>
                                  <p:childTnLst>
                                    <p:animScale>
                                      <p:cBhvr>
                                        <p:cTn id="18" dur="2000" fill="hold"/>
                                        <p:tgtEl>
                                          <p:spTgt spid="10"/>
                                        </p:tgtEl>
                                      </p:cBhvr>
                                      <p:by x="150000" y="150000"/>
                                    </p:animScale>
                                  </p:childTnLst>
                                </p:cTn>
                              </p:par>
                              <p:par>
                                <p:cTn id="19" presetID="42" presetClass="path" presetSubtype="0" accel="50000" decel="50000" fill="hold" nodeType="withEffect">
                                  <p:stCondLst>
                                    <p:cond delay="0"/>
                                  </p:stCondLst>
                                  <p:childTnLst>
                                    <p:animMotion origin="layout" path="M 1.66667E-6 4.44444E-6 L -0.21784 4.44444E-6 " pathEditMode="relative" rAng="0" ptsTypes="AA">
                                      <p:cBhvr>
                                        <p:cTn id="20" dur="2000" fill="hold"/>
                                        <p:tgtEl>
                                          <p:spTgt spid="10"/>
                                        </p:tgtEl>
                                        <p:attrNameLst>
                                          <p:attrName>ppt_x</p:attrName>
                                          <p:attrName>ppt_y</p:attrName>
                                        </p:attrNameLst>
                                      </p:cBhvr>
                                      <p:rCtr x="-10898" y="0"/>
                                    </p:animMotion>
                                  </p:childTnLst>
                                </p:cTn>
                              </p:par>
                              <p:par>
                                <p:cTn id="21" presetID="10" presetClass="exit" presetSubtype="0" fill="hold"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7AA6-2AA5-4209-898C-F227523B1275}"/>
              </a:ext>
            </a:extLst>
          </p:cNvPr>
          <p:cNvSpPr>
            <a:spLocks noGrp="1"/>
          </p:cNvSpPr>
          <p:nvPr>
            <p:ph type="title"/>
          </p:nvPr>
        </p:nvSpPr>
        <p:spPr/>
        <p:txBody>
          <a:bodyPr/>
          <a:lstStyle/>
          <a:p>
            <a:r>
              <a:rPr lang="en-US"/>
              <a:t>Models used</a:t>
            </a:r>
          </a:p>
        </p:txBody>
      </p:sp>
      <p:sp>
        <p:nvSpPr>
          <p:cNvPr id="3" name="Content Placeholder 2">
            <a:extLst>
              <a:ext uri="{FF2B5EF4-FFF2-40B4-BE49-F238E27FC236}">
                <a16:creationId xmlns:a16="http://schemas.microsoft.com/office/drawing/2014/main" id="{4527900B-D58D-4BD5-9194-43143FFD4E16}"/>
              </a:ext>
            </a:extLst>
          </p:cNvPr>
          <p:cNvSpPr>
            <a:spLocks noGrp="1"/>
          </p:cNvSpPr>
          <p:nvPr>
            <p:ph idx="1"/>
          </p:nvPr>
        </p:nvSpPr>
        <p:spPr>
          <a:xfrm>
            <a:off x="1141412" y="2293875"/>
            <a:ext cx="9905999" cy="3541714"/>
          </a:xfrm>
        </p:spPr>
        <p:txBody>
          <a:bodyPr vert="horz" lIns="91440" tIns="45720" rIns="91440" bIns="45720" rtlCol="0" anchor="t">
            <a:normAutofit/>
          </a:bodyPr>
          <a:lstStyle/>
          <a:p>
            <a:r>
              <a:rPr lang="en-US"/>
              <a:t>We used several models to add structure to the unstructured reddit data:</a:t>
            </a:r>
          </a:p>
          <a:p>
            <a:r>
              <a:rPr lang="en-US"/>
              <a:t>3 Separate BERT based models:</a:t>
            </a:r>
          </a:p>
          <a:p>
            <a:pPr lvl="1"/>
            <a:r>
              <a:rPr lang="en-US"/>
              <a:t>2 for binary classifications:</a:t>
            </a:r>
          </a:p>
          <a:p>
            <a:pPr lvl="2"/>
            <a:r>
              <a:rPr lang="en-US"/>
              <a:t>Is a post gaming related</a:t>
            </a:r>
          </a:p>
          <a:p>
            <a:pPr lvl="2"/>
            <a:r>
              <a:rPr lang="en-US"/>
              <a:t>What is the sentiment of that post</a:t>
            </a:r>
          </a:p>
          <a:p>
            <a:pPr lvl="1"/>
            <a:r>
              <a:rPr lang="en-US"/>
              <a:t>1 for genre categorization, which grouped posts into one of several topic genres.</a:t>
            </a:r>
          </a:p>
          <a:p>
            <a:r>
              <a:rPr lang="en-US"/>
              <a:t>Topic modeling, again using BERT, though this was not used in the presentation.</a:t>
            </a:r>
          </a:p>
        </p:txBody>
      </p:sp>
    </p:spTree>
    <p:extLst>
      <p:ext uri="{BB962C8B-B14F-4D97-AF65-F5344CB8AC3E}">
        <p14:creationId xmlns:p14="http://schemas.microsoft.com/office/powerpoint/2010/main" val="248474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EFA0-28DD-BEA5-4979-7D87FF4A34CF}"/>
              </a:ext>
            </a:extLst>
          </p:cNvPr>
          <p:cNvSpPr>
            <a:spLocks noGrp="1"/>
          </p:cNvSpPr>
          <p:nvPr>
            <p:ph type="title"/>
          </p:nvPr>
        </p:nvSpPr>
        <p:spPr/>
        <p:txBody>
          <a:bodyPr/>
          <a:lstStyle/>
          <a:p>
            <a:r>
              <a:rPr lang="en-US"/>
              <a:t>Why the model matters</a:t>
            </a:r>
          </a:p>
        </p:txBody>
      </p:sp>
      <p:sp>
        <p:nvSpPr>
          <p:cNvPr id="3" name="Content Placeholder 2">
            <a:extLst>
              <a:ext uri="{FF2B5EF4-FFF2-40B4-BE49-F238E27FC236}">
                <a16:creationId xmlns:a16="http://schemas.microsoft.com/office/drawing/2014/main" id="{733DBB56-02EA-3A1B-A6AB-612B9E29E9D9}"/>
              </a:ext>
            </a:extLst>
          </p:cNvPr>
          <p:cNvSpPr>
            <a:spLocks noGrp="1"/>
          </p:cNvSpPr>
          <p:nvPr>
            <p:ph idx="1"/>
          </p:nvPr>
        </p:nvSpPr>
        <p:spPr/>
        <p:txBody>
          <a:bodyPr>
            <a:normAutofit/>
          </a:bodyPr>
          <a:lstStyle/>
          <a:p>
            <a:r>
              <a:rPr lang="en-US" dirty="0"/>
              <a:t>Consider the following review:</a:t>
            </a:r>
          </a:p>
          <a:p>
            <a:pPr marL="0" indent="0" algn="ctr">
              <a:buNone/>
            </a:pPr>
            <a:r>
              <a:rPr lang="en-US" sz="1600" b="0" i="0" u="none" strike="noStrike" dirty="0">
                <a:effectLst/>
                <a:latin typeface="Calibri" panose="020F0502020204030204" pitchFamily="34" charset="0"/>
              </a:rPr>
              <a:t>“</a:t>
            </a:r>
            <a:r>
              <a:rPr lang="en-US" sz="1600" b="0" i="1" u="none" strike="noStrike" dirty="0">
                <a:effectLst/>
                <a:latin typeface="Calibri" panose="020F0502020204030204" pitchFamily="34" charset="0"/>
              </a:rPr>
              <a:t>The fact that we </a:t>
            </a:r>
            <a:r>
              <a:rPr lang="en-US" sz="1600" b="0" i="1" u="none" strike="noStrike" dirty="0" err="1">
                <a:effectLst/>
                <a:latin typeface="Calibri" panose="020F0502020204030204" pitchFamily="34" charset="0"/>
              </a:rPr>
              <a:t>havent</a:t>
            </a:r>
            <a:r>
              <a:rPr lang="en-US" sz="1600" b="0" i="1" u="none" strike="noStrike" dirty="0">
                <a:effectLst/>
                <a:latin typeface="Calibri" panose="020F0502020204030204" pitchFamily="34" charset="0"/>
              </a:rPr>
              <a:t> had an Elder Scrolls game since Skyrim is the biggest gaming disappointment.</a:t>
            </a:r>
            <a:r>
              <a:rPr lang="en-US" sz="1600" i="1" dirty="0"/>
              <a:t> </a:t>
            </a:r>
            <a:r>
              <a:rPr lang="en-US" sz="1600" b="0" i="1" u="none" strike="noStrike" dirty="0">
                <a:effectLst/>
                <a:latin typeface="Calibri" panose="020F0502020204030204" pitchFamily="34" charset="0"/>
              </a:rPr>
              <a:t>But.. But... It costs so much more to make games now with all those tools available that can just cross compile across all platforms.  Lets face it. The age of gaming has passed. Talented engineers enjoying the technical hurdles they need to overcome to make a great game have passed. Its much easier to make cookie cutter free phone games. Or $80 games full of loot boxes to buy to unlock the full game.  I have high hopes for Starfield. But elder scrolls has essentially been watered down from the </a:t>
            </a:r>
            <a:r>
              <a:rPr lang="en-US" sz="1600" b="0" i="1" u="none" strike="noStrike" dirty="0" err="1">
                <a:effectLst/>
                <a:latin typeface="Calibri" panose="020F0502020204030204" pitchFamily="34" charset="0"/>
              </a:rPr>
              <a:t>DnD</a:t>
            </a:r>
            <a:r>
              <a:rPr lang="en-US" sz="1600" b="0" i="1" u="none" strike="noStrike" dirty="0">
                <a:effectLst/>
                <a:latin typeface="Calibri" panose="020F0502020204030204" pitchFamily="34" charset="0"/>
              </a:rPr>
              <a:t> it used to be. It has instead become a standard RPG that the masses enjoy. Does anyone remember flying?</a:t>
            </a:r>
            <a:r>
              <a:rPr lang="en-US" sz="1600" i="1" dirty="0"/>
              <a:t>”</a:t>
            </a:r>
          </a:p>
        </p:txBody>
      </p:sp>
      <p:graphicFrame>
        <p:nvGraphicFramePr>
          <p:cNvPr id="4" name="Table 3">
            <a:extLst>
              <a:ext uri="{FF2B5EF4-FFF2-40B4-BE49-F238E27FC236}">
                <a16:creationId xmlns:a16="http://schemas.microsoft.com/office/drawing/2014/main" id="{6C983E73-9BDF-F857-5D73-599A3652F59A}"/>
              </a:ext>
            </a:extLst>
          </p:cNvPr>
          <p:cNvGraphicFramePr>
            <a:graphicFrameLocks noGrp="1"/>
          </p:cNvGraphicFramePr>
          <p:nvPr>
            <p:extLst>
              <p:ext uri="{D42A27DB-BD31-4B8C-83A1-F6EECF244321}">
                <p14:modId xmlns:p14="http://schemas.microsoft.com/office/powerpoint/2010/main" val="777323781"/>
              </p:ext>
            </p:extLst>
          </p:nvPr>
        </p:nvGraphicFramePr>
        <p:xfrm>
          <a:off x="4182484" y="4971705"/>
          <a:ext cx="3823854" cy="971895"/>
        </p:xfrm>
        <a:graphic>
          <a:graphicData uri="http://schemas.openxmlformats.org/drawingml/2006/table">
            <a:tbl>
              <a:tblPr>
                <a:tableStyleId>{5C22544A-7EE6-4342-B048-85BDC9FD1C3A}</a:tableStyleId>
              </a:tblPr>
              <a:tblGrid>
                <a:gridCol w="1911927">
                  <a:extLst>
                    <a:ext uri="{9D8B030D-6E8A-4147-A177-3AD203B41FA5}">
                      <a16:colId xmlns:a16="http://schemas.microsoft.com/office/drawing/2014/main" val="1028902170"/>
                    </a:ext>
                  </a:extLst>
                </a:gridCol>
                <a:gridCol w="1911927">
                  <a:extLst>
                    <a:ext uri="{9D8B030D-6E8A-4147-A177-3AD203B41FA5}">
                      <a16:colId xmlns:a16="http://schemas.microsoft.com/office/drawing/2014/main" val="173706658"/>
                    </a:ext>
                  </a:extLst>
                </a:gridCol>
              </a:tblGrid>
              <a:tr h="328528">
                <a:tc>
                  <a:txBody>
                    <a:bodyPr/>
                    <a:lstStyle/>
                    <a:p>
                      <a:pPr algn="ctr" fontAlgn="b"/>
                      <a:r>
                        <a:rPr lang="en-US" sz="1600" u="none" strike="noStrike">
                          <a:effectLst/>
                        </a:rPr>
                        <a:t>VADER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BERT</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5789993"/>
                  </a:ext>
                </a:extLst>
              </a:tr>
              <a:tr h="328528">
                <a:tc>
                  <a:txBody>
                    <a:bodyPr/>
                    <a:lstStyle/>
                    <a:p>
                      <a:pPr algn="ctr" fontAlgn="b"/>
                      <a:r>
                        <a:rPr lang="en-US" sz="1600" u="none" strike="noStrike">
                          <a:solidFill>
                            <a:schemeClr val="accent6">
                              <a:lumMod val="50000"/>
                            </a:schemeClr>
                          </a:solidFill>
                          <a:effectLst/>
                        </a:rPr>
                        <a:t>93%</a:t>
                      </a:r>
                      <a:endParaRPr lang="en-US" sz="1600" b="0" i="0" u="none" strike="noStrike">
                        <a:solidFill>
                          <a:schemeClr val="accent6">
                            <a:lumMod val="50000"/>
                          </a:schemeClr>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4">
                              <a:lumMod val="75000"/>
                            </a:schemeClr>
                          </a:solidFill>
                          <a:effectLst/>
                        </a:rPr>
                        <a:t>2%</a:t>
                      </a:r>
                      <a:endParaRPr lang="en-US" sz="1600" b="0" i="0" u="none" strike="noStrike">
                        <a:solidFill>
                          <a:schemeClr val="accent4">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5632055"/>
                  </a:ext>
                </a:extLst>
              </a:tr>
              <a:tr h="314839">
                <a:tc>
                  <a:txBody>
                    <a:bodyPr/>
                    <a:lstStyle/>
                    <a:p>
                      <a:pPr algn="ctr" fontAlgn="b"/>
                      <a:r>
                        <a:rPr lang="en-US" sz="1600" u="none" strike="noStrike">
                          <a:effectLst/>
                        </a:rPr>
                        <a:t>Strongly </a:t>
                      </a:r>
                      <a:r>
                        <a:rPr lang="en-US" sz="1600" u="none" strike="noStrike">
                          <a:solidFill>
                            <a:schemeClr val="accent6">
                              <a:lumMod val="50000"/>
                            </a:schemeClr>
                          </a:solidFill>
                          <a:effectLst/>
                        </a:rPr>
                        <a:t>Positive</a:t>
                      </a: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Strongly </a:t>
                      </a:r>
                      <a:r>
                        <a:rPr lang="en-US" sz="1600" u="none" strike="noStrike" dirty="0">
                          <a:solidFill>
                            <a:schemeClr val="accent5">
                              <a:lumMod val="50000"/>
                            </a:schemeClr>
                          </a:solidFill>
                          <a:effectLst/>
                        </a:rPr>
                        <a:t>Negative</a:t>
                      </a:r>
                      <a:endParaRPr lang="en-US" sz="1600" b="0" i="0" u="none" strike="noStrike" dirty="0">
                        <a:solidFill>
                          <a:schemeClr val="accent5">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3736004"/>
                  </a:ext>
                </a:extLst>
              </a:tr>
            </a:tbl>
          </a:graphicData>
        </a:graphic>
      </p:graphicFrame>
    </p:spTree>
    <p:extLst>
      <p:ext uri="{BB962C8B-B14F-4D97-AF65-F5344CB8AC3E}">
        <p14:creationId xmlns:p14="http://schemas.microsoft.com/office/powerpoint/2010/main" val="59699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EFA0-28DD-BEA5-4979-7D87FF4A34CF}"/>
              </a:ext>
            </a:extLst>
          </p:cNvPr>
          <p:cNvSpPr>
            <a:spLocks noGrp="1"/>
          </p:cNvSpPr>
          <p:nvPr>
            <p:ph type="title"/>
          </p:nvPr>
        </p:nvSpPr>
        <p:spPr/>
        <p:txBody>
          <a:bodyPr/>
          <a:lstStyle/>
          <a:p>
            <a:r>
              <a:rPr lang="en-US"/>
              <a:t>Why the model matters</a:t>
            </a:r>
          </a:p>
        </p:txBody>
      </p:sp>
      <p:sp>
        <p:nvSpPr>
          <p:cNvPr id="7" name="Content Placeholder 6">
            <a:extLst>
              <a:ext uri="{FF2B5EF4-FFF2-40B4-BE49-F238E27FC236}">
                <a16:creationId xmlns:a16="http://schemas.microsoft.com/office/drawing/2014/main" id="{60A46884-DE84-3AFA-9E39-74D2C0F2CE88}"/>
              </a:ext>
            </a:extLst>
          </p:cNvPr>
          <p:cNvSpPr>
            <a:spLocks noGrp="1"/>
          </p:cNvSpPr>
          <p:nvPr>
            <p:ph idx="1"/>
          </p:nvPr>
        </p:nvSpPr>
        <p:spPr>
          <a:xfrm>
            <a:off x="1141411" y="2097088"/>
            <a:ext cx="9905999" cy="3541714"/>
          </a:xfrm>
        </p:spPr>
        <p:txBody>
          <a:bodyPr/>
          <a:lstStyle/>
          <a:p>
            <a:pPr marL="285750" indent="-285750">
              <a:buFont typeface="Arial" panose="020B0604020202020204" pitchFamily="34" charset="0"/>
              <a:buChar char="•"/>
            </a:pPr>
            <a:r>
              <a:rPr lang="en-US" sz="2000" dirty="0"/>
              <a:t>The simpler VADER model would have you believe this is positive, that gamers want $80 dollar games with loot boxes</a:t>
            </a:r>
          </a:p>
          <a:p>
            <a:pPr marL="285750" indent="-285750">
              <a:buFont typeface="Arial" panose="020B0604020202020204" pitchFamily="34" charset="0"/>
              <a:buChar char="•"/>
            </a:pPr>
            <a:r>
              <a:rPr lang="en-US" sz="2000" dirty="0"/>
              <a:t>Gamers want to fly, not be weighted down</a:t>
            </a:r>
          </a:p>
          <a:p>
            <a:pPr marL="285750" indent="-285750">
              <a:buFont typeface="Arial" panose="020B0604020202020204" pitchFamily="34" charset="0"/>
              <a:buChar char="•"/>
            </a:pPr>
            <a:r>
              <a:rPr lang="en-US" sz="2000" dirty="0"/>
              <a:t>A BERT based approach would have show you that’s wrong, and saved you time and money.</a:t>
            </a:r>
          </a:p>
          <a:p>
            <a:pPr marL="285750" indent="-285750">
              <a:buFont typeface="Arial" panose="020B0604020202020204" pitchFamily="34" charset="0"/>
              <a:buChar char="•"/>
            </a:pPr>
            <a:r>
              <a:rPr lang="en-US" sz="2000" dirty="0"/>
              <a:t>The model matters, you need an expert to help you dreg through all this data and the techniques to mine it so you can focus on what you do best, game design.</a:t>
            </a:r>
          </a:p>
          <a:p>
            <a:pPr marL="285750" indent="-285750">
              <a:buFont typeface="Arial" panose="020B0604020202020204" pitchFamily="34" charset="0"/>
              <a:buChar char="•"/>
            </a:pPr>
            <a:r>
              <a:rPr lang="en-US" sz="2000" dirty="0"/>
              <a:t>You need 1-D Consulting!</a:t>
            </a:r>
          </a:p>
          <a:p>
            <a:endParaRPr lang="en-US" dirty="0"/>
          </a:p>
        </p:txBody>
      </p:sp>
      <p:graphicFrame>
        <p:nvGraphicFramePr>
          <p:cNvPr id="4" name="Table 3">
            <a:extLst>
              <a:ext uri="{FF2B5EF4-FFF2-40B4-BE49-F238E27FC236}">
                <a16:creationId xmlns:a16="http://schemas.microsoft.com/office/drawing/2014/main" id="{6C983E73-9BDF-F857-5D73-599A3652F59A}"/>
              </a:ext>
            </a:extLst>
          </p:cNvPr>
          <p:cNvGraphicFramePr>
            <a:graphicFrameLocks noGrp="1"/>
          </p:cNvGraphicFramePr>
          <p:nvPr/>
        </p:nvGraphicFramePr>
        <p:xfrm>
          <a:off x="4182484" y="4971705"/>
          <a:ext cx="3823854" cy="971895"/>
        </p:xfrm>
        <a:graphic>
          <a:graphicData uri="http://schemas.openxmlformats.org/drawingml/2006/table">
            <a:tbl>
              <a:tblPr>
                <a:tableStyleId>{5C22544A-7EE6-4342-B048-85BDC9FD1C3A}</a:tableStyleId>
              </a:tblPr>
              <a:tblGrid>
                <a:gridCol w="1911927">
                  <a:extLst>
                    <a:ext uri="{9D8B030D-6E8A-4147-A177-3AD203B41FA5}">
                      <a16:colId xmlns:a16="http://schemas.microsoft.com/office/drawing/2014/main" val="1028902170"/>
                    </a:ext>
                  </a:extLst>
                </a:gridCol>
                <a:gridCol w="1911927">
                  <a:extLst>
                    <a:ext uri="{9D8B030D-6E8A-4147-A177-3AD203B41FA5}">
                      <a16:colId xmlns:a16="http://schemas.microsoft.com/office/drawing/2014/main" val="173706658"/>
                    </a:ext>
                  </a:extLst>
                </a:gridCol>
              </a:tblGrid>
              <a:tr h="328528">
                <a:tc>
                  <a:txBody>
                    <a:bodyPr/>
                    <a:lstStyle/>
                    <a:p>
                      <a:pPr algn="ctr" fontAlgn="b"/>
                      <a:r>
                        <a:rPr lang="en-US" sz="1600" u="none" strike="noStrike">
                          <a:effectLst/>
                        </a:rPr>
                        <a:t>VADER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BERT</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5789993"/>
                  </a:ext>
                </a:extLst>
              </a:tr>
              <a:tr h="328528">
                <a:tc>
                  <a:txBody>
                    <a:bodyPr/>
                    <a:lstStyle/>
                    <a:p>
                      <a:pPr algn="ctr" fontAlgn="b"/>
                      <a:r>
                        <a:rPr lang="en-US" sz="1600" u="none" strike="noStrike">
                          <a:solidFill>
                            <a:schemeClr val="accent6">
                              <a:lumMod val="50000"/>
                            </a:schemeClr>
                          </a:solidFill>
                          <a:effectLst/>
                        </a:rPr>
                        <a:t>93%</a:t>
                      </a:r>
                      <a:endParaRPr lang="en-US" sz="1600" b="0" i="0" u="none" strike="noStrike">
                        <a:solidFill>
                          <a:schemeClr val="accent6">
                            <a:lumMod val="50000"/>
                          </a:schemeClr>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4">
                              <a:lumMod val="75000"/>
                            </a:schemeClr>
                          </a:solidFill>
                          <a:effectLst/>
                        </a:rPr>
                        <a:t>2%</a:t>
                      </a:r>
                      <a:endParaRPr lang="en-US" sz="1600" b="0" i="0" u="none" strike="noStrike">
                        <a:solidFill>
                          <a:schemeClr val="accent4">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5632055"/>
                  </a:ext>
                </a:extLst>
              </a:tr>
              <a:tr h="314839">
                <a:tc>
                  <a:txBody>
                    <a:bodyPr/>
                    <a:lstStyle/>
                    <a:p>
                      <a:pPr algn="ctr" fontAlgn="b"/>
                      <a:r>
                        <a:rPr lang="en-US" sz="1600" u="none" strike="noStrike">
                          <a:effectLst/>
                        </a:rPr>
                        <a:t>Strongly </a:t>
                      </a:r>
                      <a:r>
                        <a:rPr lang="en-US" sz="1600" u="none" strike="noStrike">
                          <a:solidFill>
                            <a:schemeClr val="accent6">
                              <a:lumMod val="50000"/>
                            </a:schemeClr>
                          </a:solidFill>
                          <a:effectLst/>
                        </a:rPr>
                        <a:t>Positive</a:t>
                      </a: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Strongly </a:t>
                      </a:r>
                      <a:r>
                        <a:rPr lang="en-US" sz="1600" u="none" strike="noStrike">
                          <a:solidFill>
                            <a:schemeClr val="accent5">
                              <a:lumMod val="50000"/>
                            </a:schemeClr>
                          </a:solidFill>
                          <a:effectLst/>
                        </a:rPr>
                        <a:t>Negative</a:t>
                      </a:r>
                      <a:endParaRPr lang="en-US" sz="1600" b="0" i="0" u="none" strike="noStrike">
                        <a:solidFill>
                          <a:schemeClr val="accent5">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3736004"/>
                  </a:ext>
                </a:extLst>
              </a:tr>
            </a:tbl>
          </a:graphicData>
        </a:graphic>
      </p:graphicFrame>
    </p:spTree>
    <p:extLst>
      <p:ext uri="{BB962C8B-B14F-4D97-AF65-F5344CB8AC3E}">
        <p14:creationId xmlns:p14="http://schemas.microsoft.com/office/powerpoint/2010/main" val="360019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2_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240CEF28A5DA4EAD8D898ADD2A766C" ma:contentTypeVersion="8" ma:contentTypeDescription="Create a new document." ma:contentTypeScope="" ma:versionID="f34ae48fa039056e976c59c9335e9a4b">
  <xsd:schema xmlns:xsd="http://www.w3.org/2001/XMLSchema" xmlns:xs="http://www.w3.org/2001/XMLSchema" xmlns:p="http://schemas.microsoft.com/office/2006/metadata/properties" xmlns:ns3="e8184442-8586-4e1b-9659-f617ededfa95" xmlns:ns4="39f22fcf-f3c6-4f61-965d-cde7000c3f5d" targetNamespace="http://schemas.microsoft.com/office/2006/metadata/properties" ma:root="true" ma:fieldsID="d28d93db95ebbf2bf6a14588ac69f66f" ns3:_="" ns4:_="">
    <xsd:import namespace="e8184442-8586-4e1b-9659-f617ededfa95"/>
    <xsd:import namespace="39f22fcf-f3c6-4f61-965d-cde7000c3f5d"/>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184442-8586-4e1b-9659-f617ededf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f22fcf-f3c6-4f61-965d-cde7000c3f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8184442-8586-4e1b-9659-f617ededfa95" xsi:nil="true"/>
  </documentManagement>
</p:properties>
</file>

<file path=customXml/itemProps1.xml><?xml version="1.0" encoding="utf-8"?>
<ds:datastoreItem xmlns:ds="http://schemas.openxmlformats.org/officeDocument/2006/customXml" ds:itemID="{167BEE9D-59BC-4214-9646-8F20DC716F83}">
  <ds:schemaRefs>
    <ds:schemaRef ds:uri="39f22fcf-f3c6-4f61-965d-cde7000c3f5d"/>
    <ds:schemaRef ds:uri="e8184442-8586-4e1b-9659-f617ededfa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1BF4461-1DC9-4BE6-AD23-2B77C0C5C4AF}">
  <ds:schemaRefs>
    <ds:schemaRef ds:uri="http://schemas.microsoft.com/sharepoint/v3/contenttype/forms"/>
  </ds:schemaRefs>
</ds:datastoreItem>
</file>

<file path=customXml/itemProps3.xml><?xml version="1.0" encoding="utf-8"?>
<ds:datastoreItem xmlns:ds="http://schemas.openxmlformats.org/officeDocument/2006/customXml" ds:itemID="{3B1A8CF0-8648-482E-8D7C-FF87503893BC}">
  <ds:schemaRefs>
    <ds:schemaRef ds:uri="39f22fcf-f3c6-4f61-965d-cde7000c3f5d"/>
    <ds:schemaRef ds:uri="e8184442-8586-4e1b-9659-f617ededfa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150</TotalTime>
  <Words>1872</Words>
  <Application>Microsoft Office PowerPoint</Application>
  <PresentationFormat>Widescreen</PresentationFormat>
  <Paragraphs>139</Paragraphs>
  <Slides>18</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Eras Medium ITC</vt:lpstr>
      <vt:lpstr>Tw Cen MT</vt:lpstr>
      <vt:lpstr>Tw Cen MT</vt:lpstr>
      <vt:lpstr>Circuit</vt:lpstr>
      <vt:lpstr>1_Circuit</vt:lpstr>
      <vt:lpstr>2_Circuit</vt:lpstr>
      <vt:lpstr>PowerPoint Presentation</vt:lpstr>
      <vt:lpstr>Data Mining for the Independent Gaming Industry</vt:lpstr>
      <vt:lpstr>Intro slide (Why are you here?)</vt:lpstr>
      <vt:lpstr>Business Problem statement</vt:lpstr>
      <vt:lpstr>Our process</vt:lpstr>
      <vt:lpstr>Code Snippets</vt:lpstr>
      <vt:lpstr>Models used</vt:lpstr>
      <vt:lpstr>Why the model matters</vt:lpstr>
      <vt:lpstr>Why the model matters</vt:lpstr>
      <vt:lpstr>Consider the time</vt:lpstr>
      <vt:lpstr>Early access is an early failure</vt:lpstr>
      <vt:lpstr>Charts, Weekly</vt:lpstr>
      <vt:lpstr>Charts, Hourly</vt:lpstr>
      <vt:lpstr>Future Avenues for Improvement</vt:lpstr>
      <vt:lpstr>Key Takeaways</vt:lpstr>
      <vt:lpstr>Most valuable Team member</vt:lpstr>
      <vt:lpstr>Sub Redditts we have Looked in this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the Independent Gaming Industry</dc:title>
  <dc:creator>Rocco Pagano</dc:creator>
  <cp:lastModifiedBy>Rocco Pagano</cp:lastModifiedBy>
  <cp:revision>7</cp:revision>
  <dcterms:created xsi:type="dcterms:W3CDTF">2023-04-15T23:25:37Z</dcterms:created>
  <dcterms:modified xsi:type="dcterms:W3CDTF">2023-05-01T02:01:55Z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0x0101000C240CEF28A5DA4EAD8D898ADD2A766C</vt:lpwstr>
  </property>
</Properties>
</file>