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5990B-FAC6-45E6-993E-141ED14F1A1D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5B3D-2845-4F9D-B132-91F2F84056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05B3D-2845-4F9D-B132-91F2F84056A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BECC636-7896-43BA-BDF2-08ABD7CF9334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EE53CC7-A546-4AD1-BA38-B85611156A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CC636-7896-43BA-BDF2-08ABD7CF9334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53CC7-A546-4AD1-BA38-B85611156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CC636-7896-43BA-BDF2-08ABD7CF9334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53CC7-A546-4AD1-BA38-B85611156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CC636-7896-43BA-BDF2-08ABD7CF9334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53CC7-A546-4AD1-BA38-B85611156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BECC636-7896-43BA-BDF2-08ABD7CF9334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EE53CC7-A546-4AD1-BA38-B85611156A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CC636-7896-43BA-BDF2-08ABD7CF9334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EE53CC7-A546-4AD1-BA38-B85611156A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CC636-7896-43BA-BDF2-08ABD7CF9334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EE53CC7-A546-4AD1-BA38-B85611156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CC636-7896-43BA-BDF2-08ABD7CF9334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53CC7-A546-4AD1-BA38-B85611156A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CC636-7896-43BA-BDF2-08ABD7CF9334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53CC7-A546-4AD1-BA38-B85611156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BECC636-7896-43BA-BDF2-08ABD7CF9334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EE53CC7-A546-4AD1-BA38-B85611156A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BECC636-7896-43BA-BDF2-08ABD7CF9334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EE53CC7-A546-4AD1-BA38-B85611156A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BECC636-7896-43BA-BDF2-08ABD7CF9334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EE53CC7-A546-4AD1-BA38-B85611156AF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t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8200"/>
            <a:ext cx="7467600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305800" cy="2870982"/>
          </a:xfrm>
        </p:spPr>
        <p:txBody>
          <a:bodyPr>
            <a:normAutofit/>
          </a:bodyPr>
          <a:lstStyle/>
          <a:p>
            <a:r>
              <a:rPr lang="en-US" dirty="0" smtClean="0"/>
              <a:t>Have  You Ever Tried To Know The Internal Functioning Of An </a:t>
            </a:r>
            <a:r>
              <a:rPr lang="en-US" dirty="0" err="1" smtClean="0"/>
              <a:t>Atm</a:t>
            </a:r>
            <a:r>
              <a:rPr lang="en-US" dirty="0" smtClean="0"/>
              <a:t> Machine?????</a:t>
            </a:r>
            <a:endParaRPr lang="en-US" dirty="0"/>
          </a:p>
        </p:txBody>
      </p:sp>
      <p:pic>
        <p:nvPicPr>
          <p:cNvPr id="4" name="Picture 3" descr="emoji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3330278"/>
            <a:ext cx="6474028" cy="26895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94582"/>
          </a:xfrm>
        </p:spPr>
        <p:txBody>
          <a:bodyPr/>
          <a:lstStyle/>
          <a:p>
            <a:r>
              <a:rPr lang="en-US" dirty="0" smtClean="0"/>
              <a:t>What is Abstraction????</a:t>
            </a:r>
            <a:endParaRPr lang="en-US" dirty="0"/>
          </a:p>
        </p:txBody>
      </p:sp>
      <p:pic>
        <p:nvPicPr>
          <p:cNvPr id="5" name="Picture 4" descr="t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8305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on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66725"/>
            <a:ext cx="7143750" cy="5924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14400"/>
            <a:ext cx="72390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36" y="990600"/>
            <a:ext cx="656936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62" y="1447800"/>
            <a:ext cx="7385507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56</TotalTime>
  <Words>19</Words>
  <Application>Microsoft Office PowerPoint</Application>
  <PresentationFormat>On-screen Show (4:3)</PresentationFormat>
  <Paragraphs>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Slide 1</vt:lpstr>
      <vt:lpstr>Have  You Ever Tried To Know The Internal Functioning Of An Atm Machine?????</vt:lpstr>
      <vt:lpstr>What is Abstraction????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2019-07-18T16:26:01Z</dcterms:created>
  <dcterms:modified xsi:type="dcterms:W3CDTF">2019-07-18T17:22:56Z</dcterms:modified>
</cp:coreProperties>
</file>