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he Story3">
            <a:extLst>
              <a:ext uri="{FF2B5EF4-FFF2-40B4-BE49-F238E27FC236}">
                <a16:creationId xmlns:a16="http://schemas.microsoft.com/office/drawing/2014/main" id="{A4018155-F28E-4456-93D3-C826A6CD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he Story2">
            <a:extLst>
              <a:ext uri="{FF2B5EF4-FFF2-40B4-BE49-F238E27FC236}">
                <a16:creationId xmlns:a16="http://schemas.microsoft.com/office/drawing/2014/main" id="{8B9DAD97-D6A9-45FA-8011-F1F434788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he Story4">
            <a:extLst>
              <a:ext uri="{FF2B5EF4-FFF2-40B4-BE49-F238E27FC236}">
                <a16:creationId xmlns:a16="http://schemas.microsoft.com/office/drawing/2014/main" id="{6E68BFD1-AFCF-436A-9422-04D3DDD6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he Story5">
            <a:extLst>
              <a:ext uri="{FF2B5EF4-FFF2-40B4-BE49-F238E27FC236}">
                <a16:creationId xmlns:a16="http://schemas.microsoft.com/office/drawing/2014/main" id="{9D5C0063-FAC5-4219-9A56-3B232A3DA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rimes - Overview">
            <a:extLst>
              <a:ext uri="{FF2B5EF4-FFF2-40B4-BE49-F238E27FC236}">
                <a16:creationId xmlns:a16="http://schemas.microsoft.com/office/drawing/2014/main" id="{1E198555-81A0-4AF3-9453-8D9E77F6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omicide Overview">
            <a:extLst>
              <a:ext uri="{FF2B5EF4-FFF2-40B4-BE49-F238E27FC236}">
                <a16:creationId xmlns:a16="http://schemas.microsoft.com/office/drawing/2014/main" id="{3BE9F35C-79D1-4CDC-AB6E-EE2D5796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nsights: Locations">
            <a:extLst>
              <a:ext uri="{FF2B5EF4-FFF2-40B4-BE49-F238E27FC236}">
                <a16:creationId xmlns:a16="http://schemas.microsoft.com/office/drawing/2014/main" id="{72982E7C-72BD-4BFC-A9F1-3A73C845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04"/>
            <a:ext cx="12192000" cy="6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Rajeshwari Yeluru</cp:lastModifiedBy>
  <cp:revision>1</cp:revision>
  <dcterms:created xsi:type="dcterms:W3CDTF">2024-05-28T19:28:56Z</dcterms:created>
  <dcterms:modified xsi:type="dcterms:W3CDTF">2024-05-28T19:29:38Z</dcterms:modified>
</cp:coreProperties>
</file>