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5/28/2024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5/28/2024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PRICE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Submitted by</a:t>
            </a:r>
          </a:p>
          <a:p>
            <a:pPr algn="r"/>
            <a:r>
              <a:rPr lang="en-US" dirty="0"/>
              <a:t>Meghana </a:t>
            </a:r>
            <a:r>
              <a:rPr lang="en-US" dirty="0" err="1"/>
              <a:t>Gamidi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help businesses to achieve profits and maintain efficient pricing of the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</a:t>
            </a:r>
            <a:r>
              <a:rPr lang="en-US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dentify a reasonable price range and making an adjustment to the pricing of products to increase sales.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bg1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bg1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involves leveraging data, implementing machine learning models, and integrating dynamic pricing strategies to optimize retail prices.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 algorithm is used in this analysis as it </a:t>
            </a: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data and automatically selects important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targeted column in this analysis is TOTAL_PRICE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 focus on finding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mean square error ,mean absolute error and best r2 score for the predicted model </a:t>
            </a:r>
            <a:r>
              <a:rPr lang="en-US" b="0" i="0" dirty="0">
                <a:solidFill>
                  <a:schemeClr val="bg1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sustained success in a dynamic retail environment using the ML algorithm.</a:t>
            </a:r>
          </a:p>
        </p:txBody>
      </p:sp>
    </p:spTree>
    <p:extLst>
      <p:ext uri="{BB962C8B-B14F-4D97-AF65-F5344CB8AC3E}">
        <p14:creationId xmlns:p14="http://schemas.microsoft.com/office/powerpoint/2010/main" val="9039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267</TotalTime>
  <Words>143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Times New Roman</vt:lpstr>
      <vt:lpstr>Wingdings</vt:lpstr>
      <vt:lpstr>Educational subjects 16x9</vt:lpstr>
      <vt:lpstr>RETAIL PRICE OPTIMIZATION</vt:lpstr>
      <vt:lpstr>PROJECT GOAL</vt:lpstr>
      <vt:lpstr>PROJECT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PRICE OPTIMIZATION</dc:title>
  <dc:creator>Meghana, Gamidi</dc:creator>
  <cp:lastModifiedBy>Rajeshwari Yeluru</cp:lastModifiedBy>
  <cp:revision>3</cp:revision>
  <dcterms:created xsi:type="dcterms:W3CDTF">2023-11-29T02:13:52Z</dcterms:created>
  <dcterms:modified xsi:type="dcterms:W3CDTF">2024-05-28T16:27:44Z</dcterms:modified>
</cp:coreProperties>
</file>