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60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8" d="100"/>
          <a:sy n="78" d="100"/>
        </p:scale>
        <p:origin x="11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  <a:endParaRPr lang="en-US" sz="2800" dirty="0"/>
          </a:p>
          <a:p>
            <a:pPr algn="just">
              <a:buNone/>
            </a:pPr>
            <a:r>
              <a:rPr lang="en-US" sz="2800" dirty="0"/>
              <a:t>   </a:t>
            </a:r>
            <a:endParaRPr lang="en-US" sz="2800" dirty="0"/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  <a:endParaRPr lang="en-US" sz="2800" dirty="0"/>
          </a:p>
          <a:p>
            <a:pPr algn="just"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    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1735</Words>
  <Application>WPS Presentation</Application>
  <PresentationFormat>On-screen Show (4:3)</PresentationFormat>
  <Paragraphs>70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amind</cp:lastModifiedBy>
  <cp:revision>3</cp:revision>
  <dcterms:created xsi:type="dcterms:W3CDTF">2015-11-14T12:07:00Z</dcterms:created>
  <dcterms:modified xsi:type="dcterms:W3CDTF">2022-12-22T14:37:03Z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B3DF3EAE45BB4A5DBEB2DBB47DB6AFCA</vt:lpwstr>
  </property>
  <property fmtid="{D5CDD505-2E9C-101B-9397-08002B2CF9AE}" pid="3" name="KSOProductBuildVer">
    <vt:lpwstr>1033-11.2.0.11440</vt:lpwstr>
  </property>
</Properties>
</file>