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5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3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B1AA-2078-4F88-980A-3EC1A412E519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380-B077-425A-A86F-70D15ED4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5DE1-CE85-0B1D-6A27-4D7EC29E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4663C-CF46-BB27-B7E2-7658DFA04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794" y="1396563"/>
            <a:ext cx="7469204" cy="4064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AAC11-F3A6-E32B-C613-2FAC283519AB}"/>
              </a:ext>
            </a:extLst>
          </p:cNvPr>
          <p:cNvSpPr txBox="1"/>
          <p:nvPr/>
        </p:nvSpPr>
        <p:spPr>
          <a:xfrm>
            <a:off x="1771047" y="5842534"/>
            <a:ext cx="839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 between Web, windows and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4283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257" y="290626"/>
            <a:ext cx="3942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Software Requirement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539" y="949118"/>
            <a:ext cx="1141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software requirements are description of features and functionalities of the target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convey the expectations of users from the software product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8539" y="1615439"/>
            <a:ext cx="339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Benefits Of Software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539" y="2004619"/>
            <a:ext cx="5199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Clarifying the product vision and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the target market and user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alignment among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the chances of success for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the risk of scope creep.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539" y="3564834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Sources Of Software Requirement</a:t>
            </a:r>
          </a:p>
        </p:txBody>
      </p:sp>
      <p:sp>
        <p:nvSpPr>
          <p:cNvPr id="9" name="Oval 8"/>
          <p:cNvSpPr/>
          <p:nvPr/>
        </p:nvSpPr>
        <p:spPr>
          <a:xfrm>
            <a:off x="5033176" y="4977517"/>
            <a:ext cx="1486894" cy="5247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Requirement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98966" y="4146401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Stakeholders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98966" y="5049079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Beneficiaries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98966" y="5951755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Operators</a:t>
            </a:r>
          </a:p>
        </p:txBody>
      </p:sp>
      <p:cxnSp>
        <p:nvCxnSpPr>
          <p:cNvPr id="14" name="Straight Arrow Connector 13"/>
          <p:cNvCxnSpPr>
            <a:stCxn id="9" idx="2"/>
            <a:endCxn id="10" idx="3"/>
          </p:cNvCxnSpPr>
          <p:nvPr/>
        </p:nvCxnSpPr>
        <p:spPr>
          <a:xfrm flipH="1" flipV="1">
            <a:off x="4194310" y="4337233"/>
            <a:ext cx="838866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1" idx="3"/>
          </p:cNvCxnSpPr>
          <p:nvPr/>
        </p:nvCxnSpPr>
        <p:spPr>
          <a:xfrm flipH="1">
            <a:off x="4194310" y="5239910"/>
            <a:ext cx="838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358936" y="4146401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Domain Experts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58936" y="5049079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Developer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58936" y="5951755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Automated Tools</a:t>
            </a:r>
          </a:p>
        </p:txBody>
      </p:sp>
      <p:cxnSp>
        <p:nvCxnSpPr>
          <p:cNvPr id="24" name="Straight Arrow Connector 23"/>
          <p:cNvCxnSpPr>
            <a:stCxn id="9" idx="2"/>
            <a:endCxn id="12" idx="3"/>
          </p:cNvCxnSpPr>
          <p:nvPr/>
        </p:nvCxnSpPr>
        <p:spPr>
          <a:xfrm flipH="1">
            <a:off x="4194310" y="5239910"/>
            <a:ext cx="838866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20" idx="1"/>
          </p:cNvCxnSpPr>
          <p:nvPr/>
        </p:nvCxnSpPr>
        <p:spPr>
          <a:xfrm flipV="1">
            <a:off x="6520070" y="4337233"/>
            <a:ext cx="838866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21" idx="1"/>
          </p:cNvCxnSpPr>
          <p:nvPr/>
        </p:nvCxnSpPr>
        <p:spPr>
          <a:xfrm>
            <a:off x="6520070" y="5239910"/>
            <a:ext cx="838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22" idx="1"/>
          </p:cNvCxnSpPr>
          <p:nvPr/>
        </p:nvCxnSpPr>
        <p:spPr>
          <a:xfrm>
            <a:off x="6520070" y="5239910"/>
            <a:ext cx="838866" cy="9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178951" y="4275712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Case studies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78951" y="5822445"/>
            <a:ext cx="1195344" cy="3816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Testers</a:t>
            </a:r>
          </a:p>
        </p:txBody>
      </p:sp>
      <p:cxnSp>
        <p:nvCxnSpPr>
          <p:cNvPr id="34" name="Straight Arrow Connector 33"/>
          <p:cNvCxnSpPr>
            <a:stCxn id="9" idx="0"/>
            <a:endCxn id="31" idx="2"/>
          </p:cNvCxnSpPr>
          <p:nvPr/>
        </p:nvCxnSpPr>
        <p:spPr>
          <a:xfrm flipV="1">
            <a:off x="5776623" y="4657375"/>
            <a:ext cx="0" cy="32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32" idx="0"/>
          </p:cNvCxnSpPr>
          <p:nvPr/>
        </p:nvCxnSpPr>
        <p:spPr>
          <a:xfrm>
            <a:off x="5776623" y="5502303"/>
            <a:ext cx="0" cy="32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302149"/>
            <a:ext cx="459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Characteristics Of Good And Bad Requirements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23904"/>
              </p:ext>
            </p:extLst>
          </p:nvPr>
        </p:nvGraphicFramePr>
        <p:xfrm>
          <a:off x="346323" y="783276"/>
          <a:ext cx="9171388" cy="461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Bad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Unambiguous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Ambiguous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Lack</a:t>
                      </a:r>
                      <a:r>
                        <a:rPr lang="en-IN" baseline="0" dirty="0"/>
                        <a:t> of traceability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Verifiable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verifiable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Prioritized and aligned with business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prioritized with respect to business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Confusion between validation of needs and verification of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High-level And Low-level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Vague needs. Not mastered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Relevant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Requirements not good enough for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Human 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understandable</a:t>
                      </a:r>
                      <a:r>
                        <a:rPr lang="en-IN" baseline="0" dirty="0"/>
                        <a:t>. Use of synonyms or words with multiple meanings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9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30214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Types Of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40" y="795131"/>
            <a:ext cx="112510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Implicit Requirements: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Implicit requirements are features and characteristics of the product experience that customers will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the unspoken desires, needs, and expectations that can significantly shape the final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influence the behavior, features, and usability of the software in ways that may not be immediately apparent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Explicit Requirements: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requirements are the details the product team captures and shares with stakeholders. These requirements might show up in several formats,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backlog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Sprint backlog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36780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539" y="302149"/>
            <a:ext cx="235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Types Of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40" y="795131"/>
            <a:ext cx="11251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 And Non Functional Requirements: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72070"/>
              </p:ext>
            </p:extLst>
          </p:nvPr>
        </p:nvGraphicFramePr>
        <p:xfrm>
          <a:off x="354619" y="1248357"/>
          <a:ext cx="9242604" cy="5006059"/>
        </p:xfrm>
        <a:graphic>
          <a:graphicData uri="http://schemas.openxmlformats.org/drawingml/2006/table">
            <a:tbl>
              <a:tblPr/>
              <a:tblGrid>
                <a:gridCol w="4621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Functional Requirements</a:t>
                      </a:r>
                    </a:p>
                  </a:txBody>
                  <a:tcPr marL="35764" marR="35764" marT="35764" marB="35764">
                    <a:lnL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Non-functional requirements</a:t>
                      </a:r>
                    </a:p>
                  </a:txBody>
                  <a:tcPr marL="35764" marR="35764" marT="35764" marB="35764">
                    <a:lnL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Functional requirements help to understand the functions of the system.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They help to understand the system's performance.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Functional requirements are mandatory.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While non-functional requirements are not mandatory.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They are easy to define.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They are hard to define.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They describe what the product does.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They describe the working of product.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concentrates on the user's requirement.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concentrates on the expectation and experience of the user.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helps us to verify the software's functionality.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helps us to verify the software's performance.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These requirements are specified by the user.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These requirements are specified by the software developers, architects, and technical persons.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There is functional testing such as API testing, system, integration, etc.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There is non-functional testing such as usability, performance, stress, security, etc.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8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Examples of the functional requirements are -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Authentication of a user on trying to log in to the system.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Examples of the non-functional requirements are -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Time taken to login.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These requirements are important to system operation.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These are not always the important requirements, they may be desirable.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76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Completion of Functional requirements allows the system to perform, irrespective of meeting the non-functional requirements.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While system will not work only with non-functional requirements.</a:t>
                      </a:r>
                    </a:p>
                  </a:txBody>
                  <a:tcPr marL="23843" marR="23843" marT="23843" marB="238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5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512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Types of software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meghana holla</cp:lastModifiedBy>
  <cp:revision>26</cp:revision>
  <dcterms:created xsi:type="dcterms:W3CDTF">2024-08-03T13:17:37Z</dcterms:created>
  <dcterms:modified xsi:type="dcterms:W3CDTF">2024-08-10T09:31:24Z</dcterms:modified>
</cp:coreProperties>
</file>