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2D14-C88F-4535-B2B8-7E796985BAF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0169F9-5A48-426E-AB64-5CE187145CA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11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2D14-C88F-4535-B2B8-7E796985BAF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69F9-5A48-426E-AB64-5CE187145CA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6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2D14-C88F-4535-B2B8-7E796985BAF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69F9-5A48-426E-AB64-5CE187145CA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34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2D14-C88F-4535-B2B8-7E796985BAF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69F9-5A48-426E-AB64-5CE187145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12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2D14-C88F-4535-B2B8-7E796985BAF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69F9-5A48-426E-AB64-5CE187145CA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3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2D14-C88F-4535-B2B8-7E796985BAF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69F9-5A48-426E-AB64-5CE187145CA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46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2D14-C88F-4535-B2B8-7E796985BAF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69F9-5A48-426E-AB64-5CE187145CA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5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2D14-C88F-4535-B2B8-7E796985BAF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69F9-5A48-426E-AB64-5CE187145CA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2D14-C88F-4535-B2B8-7E796985BAF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69F9-5A48-426E-AB64-5CE187145CA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13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2D14-C88F-4535-B2B8-7E796985BAF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69F9-5A48-426E-AB64-5CE187145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58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2D14-C88F-4535-B2B8-7E796985BAF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69F9-5A48-426E-AB64-5CE187145CA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4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65C2D14-C88F-4535-B2B8-7E796985BAF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69F9-5A48-426E-AB64-5CE187145CA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4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C2D14-C88F-4535-B2B8-7E796985BAF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0169F9-5A48-426E-AB64-5CE187145CA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7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0F99-53C0-F442-E711-2D94BCC49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507815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8D31-B9B5-B57C-6AA4-334EE910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Editing the file in Bash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2BB1-C512-40BC-497B-3649D13D43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13044"/>
            <a:ext cx="10363826" cy="4178156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ym typeface="Wingdings" panose="05000000000000000000" pitchFamily="2" charset="2"/>
              </a:rPr>
              <a:t>Edit the file using below commands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vim &lt;file Name&gt;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Press </a:t>
            </a:r>
            <a:r>
              <a:rPr lang="en-IN" dirty="0" err="1">
                <a:sym typeface="Wingdings" panose="05000000000000000000" pitchFamily="2" charset="2"/>
              </a:rPr>
              <a:t>i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Insert a new line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Press ESC and type :</a:t>
            </a:r>
            <a:r>
              <a:rPr lang="en-IN" dirty="0" err="1">
                <a:sym typeface="Wingdings" panose="05000000000000000000" pitchFamily="2" charset="2"/>
              </a:rPr>
              <a:t>wq</a:t>
            </a:r>
            <a:r>
              <a:rPr lang="en-IN" dirty="0">
                <a:sym typeface="Wingdings" panose="05000000000000000000" pitchFamily="2" charset="2"/>
              </a:rPr>
              <a:t> and hit enter</a:t>
            </a:r>
          </a:p>
          <a:p>
            <a:r>
              <a:rPr lang="en-IN" dirty="0"/>
              <a:t>To stage the changes</a:t>
            </a:r>
          </a:p>
          <a:p>
            <a:pPr marL="0" indent="0">
              <a:buNone/>
            </a:pPr>
            <a:r>
              <a:rPr lang="en-IN" dirty="0"/>
              <a:t>git add &lt;</a:t>
            </a:r>
            <a:r>
              <a:rPr lang="en-IN" dirty="0" err="1"/>
              <a:t>FileName</a:t>
            </a:r>
            <a:r>
              <a:rPr lang="en-IN" dirty="0"/>
              <a:t>&gt;</a:t>
            </a:r>
          </a:p>
          <a:p>
            <a:r>
              <a:rPr lang="en-IN" dirty="0"/>
              <a:t>If you want to undo the stage then use the below command</a:t>
            </a:r>
          </a:p>
          <a:p>
            <a:pPr marL="0" indent="0">
              <a:buNone/>
            </a:pPr>
            <a:r>
              <a:rPr lang="en-IN" dirty="0"/>
              <a:t>git restore –staged &lt;</a:t>
            </a:r>
            <a:r>
              <a:rPr lang="en-IN" dirty="0" err="1"/>
              <a:t>FileName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git restore &lt;filename&gt;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21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0B2B-F30F-0FF6-2847-C9A2706E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Commit and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0D14-28C9-A301-9E3B-6CE49AA341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58930"/>
            <a:ext cx="10363826" cy="4332269"/>
          </a:xfrm>
        </p:spPr>
        <p:txBody>
          <a:bodyPr/>
          <a:lstStyle/>
          <a:p>
            <a:r>
              <a:rPr lang="en-IN" dirty="0"/>
              <a:t>git commit –m “My first edit”</a:t>
            </a:r>
          </a:p>
          <a:p>
            <a:r>
              <a:rPr lang="en-IN" dirty="0"/>
              <a:t>git push origin master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52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C844-7FA0-7885-C74A-6EA697E2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A07E9-3E56-7296-2B9C-315AEAE266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46608"/>
            <a:ext cx="10363826" cy="4044592"/>
          </a:xfrm>
        </p:spPr>
        <p:txBody>
          <a:bodyPr/>
          <a:lstStyle/>
          <a:p>
            <a:r>
              <a:rPr lang="en-IN" dirty="0"/>
              <a:t>Make changes to file in GIT Hub and save the changes</a:t>
            </a:r>
          </a:p>
          <a:p>
            <a:r>
              <a:rPr lang="en-IN" dirty="0"/>
              <a:t>View the file content in bash using vim &lt;File Name&gt;</a:t>
            </a:r>
          </a:p>
          <a:p>
            <a:r>
              <a:rPr lang="en-IN" dirty="0"/>
              <a:t>Now to pull the changes, use the below command</a:t>
            </a:r>
          </a:p>
          <a:p>
            <a:pPr marL="0" indent="0">
              <a:buNone/>
            </a:pPr>
            <a:r>
              <a:rPr lang="en-IN" dirty="0"/>
              <a:t>    git pull &lt;</a:t>
            </a:r>
            <a:r>
              <a:rPr lang="en-IN" dirty="0" err="1"/>
              <a:t>uri</a:t>
            </a:r>
            <a:r>
              <a:rPr lang="en-IN" dirty="0"/>
              <a:t>&gt;</a:t>
            </a:r>
          </a:p>
          <a:p>
            <a:r>
              <a:rPr lang="en-IN" dirty="0"/>
              <a:t>View the content of the file again </a:t>
            </a:r>
          </a:p>
        </p:txBody>
      </p:sp>
    </p:spTree>
    <p:extLst>
      <p:ext uri="{BB962C8B-B14F-4D97-AF65-F5344CB8AC3E}">
        <p14:creationId xmlns:p14="http://schemas.microsoft.com/office/powerpoint/2010/main" val="1198932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2094-2D13-C204-81FC-8FAC1C4D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0DE62-0ED4-0BBA-D01A-2B16DB7CD1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41124"/>
            <a:ext cx="10363826" cy="4250075"/>
          </a:xfrm>
        </p:spPr>
        <p:txBody>
          <a:bodyPr/>
          <a:lstStyle/>
          <a:p>
            <a:r>
              <a:rPr lang="en-IN" dirty="0"/>
              <a:t>What is Branching and why it is required?</a:t>
            </a:r>
          </a:p>
          <a:p>
            <a:r>
              <a:rPr lang="en-IN" dirty="0"/>
              <a:t>To create a new branch use,</a:t>
            </a:r>
          </a:p>
          <a:p>
            <a:pPr marL="0" indent="0">
              <a:buNone/>
            </a:pPr>
            <a:r>
              <a:rPr lang="en-IN" dirty="0"/>
              <a:t>	git branch &lt;name of the branch&gt;</a:t>
            </a:r>
          </a:p>
          <a:p>
            <a:pPr marL="0" indent="0">
              <a:buNone/>
            </a:pPr>
            <a:r>
              <a:rPr lang="en-IN" dirty="0"/>
              <a:t>	git checkout &lt;branch name&gt;</a:t>
            </a:r>
          </a:p>
          <a:p>
            <a:r>
              <a:rPr lang="en-IN" dirty="0"/>
              <a:t>Create a new file in a new branch using </a:t>
            </a:r>
          </a:p>
          <a:p>
            <a:pPr marL="0" indent="0">
              <a:buNone/>
            </a:pPr>
            <a:r>
              <a:rPr lang="en-IN" dirty="0"/>
              <a:t> 	 vi &lt;filename&gt;</a:t>
            </a:r>
          </a:p>
          <a:p>
            <a:r>
              <a:rPr lang="en-IN" dirty="0"/>
              <a:t>Commit and push the changes</a:t>
            </a:r>
          </a:p>
          <a:p>
            <a:pPr marL="0" indent="0">
              <a:buNone/>
            </a:pPr>
            <a:r>
              <a:rPr lang="en-IN" dirty="0"/>
              <a:t>	For push use :- git push origin develop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9993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A2C0-04A8-8555-FA29-6668778E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Merging the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4709-3002-A291-C938-C2902BBD5D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41816"/>
            <a:ext cx="10363826" cy="3849383"/>
          </a:xfrm>
        </p:spPr>
        <p:txBody>
          <a:bodyPr/>
          <a:lstStyle/>
          <a:p>
            <a:r>
              <a:rPr lang="en-IN" dirty="0"/>
              <a:t>To merge your branch with the main branch, we need to first checkout the main branch by using,</a:t>
            </a:r>
          </a:p>
          <a:p>
            <a:pPr marL="0" indent="0">
              <a:buNone/>
            </a:pPr>
            <a:r>
              <a:rPr lang="en-IN" dirty="0"/>
              <a:t>	git checkout master</a:t>
            </a:r>
          </a:p>
          <a:p>
            <a:r>
              <a:rPr lang="en-IN" dirty="0"/>
              <a:t>Merge your branch with main branch using,</a:t>
            </a:r>
          </a:p>
          <a:p>
            <a:pPr marL="0" indent="0">
              <a:buNone/>
            </a:pPr>
            <a:r>
              <a:rPr lang="en-IN" dirty="0"/>
              <a:t>	git merge develop</a:t>
            </a:r>
          </a:p>
          <a:p>
            <a:r>
              <a:rPr lang="en-IN" dirty="0"/>
              <a:t>Push the changes of master to </a:t>
            </a:r>
            <a:r>
              <a:rPr lang="en-IN" dirty="0" err="1"/>
              <a:t>github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      git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419294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C141-C85F-4EF1-079C-D4F9C229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Resolving 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E72E0-E99F-17E6-1BB3-4E1330AEA1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53754"/>
            <a:ext cx="10363826" cy="3937445"/>
          </a:xfrm>
        </p:spPr>
        <p:txBody>
          <a:bodyPr/>
          <a:lstStyle/>
          <a:p>
            <a:r>
              <a:rPr lang="en-US" dirty="0"/>
              <a:t>A merge conflict arises when Git cannot automatically resolve code differences between two commits.</a:t>
            </a:r>
          </a:p>
          <a:p>
            <a:r>
              <a:rPr lang="en-US" dirty="0"/>
              <a:t>Say a developer is ready to submit his/her changes (via the “git push” operation), that person may discover other conflicting changes to the same set of code have already been committed/pushed to the same branch in the meantime.</a:t>
            </a:r>
          </a:p>
        </p:txBody>
      </p:sp>
    </p:spTree>
    <p:extLst>
      <p:ext uri="{BB962C8B-B14F-4D97-AF65-F5344CB8AC3E}">
        <p14:creationId xmlns:p14="http://schemas.microsoft.com/office/powerpoint/2010/main" val="1457111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DCB7-6017-BFEB-53DD-BD7EB83D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Conflicts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76E42-B461-E40F-5BDF-633AE2EFBE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716946"/>
            <a:ext cx="10363826" cy="4601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 a new branch and checkout the branch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Make changes to the file in new branch, commit and push the changes to that branch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Say, developer 2 made changes to the same file in Master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Developer1 will checkout master and pull the changes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Merge new branch changes to master by using – git merge </a:t>
            </a:r>
            <a:r>
              <a:rPr lang="en-US" dirty="0" err="1"/>
              <a:t>newbranch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Now it will show the marge conflicts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 command cat &lt;filename&gt; to view the conflicts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 vi command to edit the file and save the changes and then commit and push the changes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92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0EA9-4160-F432-1139-6B3DD3C8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1E260-5B97-81F3-5900-5C858E1B62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Hub is a central Repository.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645E0-E59D-6BD8-B9C8-133677809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904" y="2147779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2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82A7-BFFA-785F-5798-E0C2663E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4B0E2-BA97-83D0-E2E1-4F612F8241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Free</a:t>
            </a:r>
          </a:p>
          <a:p>
            <a:r>
              <a:rPr lang="en-IN" dirty="0"/>
              <a:t>Open Source</a:t>
            </a:r>
          </a:p>
          <a:p>
            <a:r>
              <a:rPr lang="en-IN" dirty="0"/>
              <a:t>Super fast</a:t>
            </a:r>
          </a:p>
          <a:p>
            <a:r>
              <a:rPr lang="en-IN" dirty="0"/>
              <a:t>Easy Branching and merging</a:t>
            </a:r>
          </a:p>
        </p:txBody>
      </p:sp>
    </p:spTree>
    <p:extLst>
      <p:ext uri="{BB962C8B-B14F-4D97-AF65-F5344CB8AC3E}">
        <p14:creationId xmlns:p14="http://schemas.microsoft.com/office/powerpoint/2010/main" val="143918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7B52-3E5D-8314-D69A-07521527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C053-A9FB-25B7-4B91-139F0393AE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Using the command line</a:t>
            </a:r>
          </a:p>
          <a:p>
            <a:r>
              <a:rPr lang="en-IN" dirty="0"/>
              <a:t>Code editors/IDE</a:t>
            </a:r>
          </a:p>
          <a:p>
            <a:r>
              <a:rPr lang="en-IN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272599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C1F2-6F97-B62F-8030-8473812F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CF81D-35EF-A9BA-6652-C2F321768C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61672"/>
            <a:ext cx="10363826" cy="4229527"/>
          </a:xfrm>
        </p:spPr>
        <p:txBody>
          <a:bodyPr/>
          <a:lstStyle/>
          <a:p>
            <a:r>
              <a:rPr lang="en-IN" dirty="0">
                <a:latin typeface="Aptos" panose="020B0004020202020204" pitchFamily="34" charset="0"/>
              </a:rPr>
              <a:t>Download GIT from git-scm.com/downloads</a:t>
            </a:r>
          </a:p>
          <a:p>
            <a:r>
              <a:rPr lang="en-IN" dirty="0">
                <a:latin typeface="Aptos" panose="020B0004020202020204" pitchFamily="34" charset="0"/>
              </a:rPr>
              <a:t>Run the installer</a:t>
            </a:r>
          </a:p>
          <a:p>
            <a:r>
              <a:rPr lang="en-IN" dirty="0">
                <a:latin typeface="Aptos" panose="020B0004020202020204" pitchFamily="34" charset="0"/>
              </a:rPr>
              <a:t>Keep pressing Next until the installation is done</a:t>
            </a:r>
          </a:p>
          <a:p>
            <a:r>
              <a:rPr lang="en-IN" dirty="0">
                <a:latin typeface="Aptos" panose="020B0004020202020204" pitchFamily="34" charset="0"/>
              </a:rPr>
              <a:t>Open </a:t>
            </a:r>
            <a:r>
              <a:rPr lang="en-IN" dirty="0" err="1">
                <a:latin typeface="Aptos" panose="020B0004020202020204" pitchFamily="34" charset="0"/>
              </a:rPr>
              <a:t>Powershell</a:t>
            </a:r>
            <a:r>
              <a:rPr lang="en-IN" dirty="0">
                <a:latin typeface="Aptos" panose="020B0004020202020204" pitchFamily="34" charset="0"/>
              </a:rPr>
              <a:t> and type git and press enter</a:t>
            </a:r>
          </a:p>
          <a:p>
            <a:r>
              <a:rPr lang="en-IN" dirty="0">
                <a:latin typeface="Aptos" panose="020B0004020202020204" pitchFamily="34" charset="0"/>
              </a:rPr>
              <a:t>This way we can check if GIT is installed</a:t>
            </a:r>
          </a:p>
          <a:p>
            <a:endParaRPr lang="en-IN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8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2094-2D13-C204-81FC-8FAC1C4D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Vs GITHUB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99C258-A038-DEE8-D2F0-FB1C250EA78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31466196"/>
              </p:ext>
            </p:extLst>
          </p:nvPr>
        </p:nvGraphicFramePr>
        <p:xfrm>
          <a:off x="691654" y="1853754"/>
          <a:ext cx="10363200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2103205037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3195072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1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Installed locally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Hosted in the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19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First released in 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Company launched in 2008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8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Focused on version control and code sharing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Focused on centralized source code hosting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Primarily a command line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Administered through the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17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Provides a desktop interface named Git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Desktop interface named GitHub Desktop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34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 User Management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Built-in user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4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Open source licensed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Includes a free tier and pay-for-use tiers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63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74D6-0061-9131-D151-D4D72B32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E011E-CD96-BDB2-BE4E-1DFC753305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56882"/>
            <a:ext cx="10363826" cy="4034318"/>
          </a:xfrm>
        </p:spPr>
        <p:txBody>
          <a:bodyPr/>
          <a:lstStyle/>
          <a:p>
            <a:r>
              <a:rPr lang="en-IN" dirty="0" err="1"/>
              <a:t>mkdir</a:t>
            </a:r>
            <a:r>
              <a:rPr lang="en-IN" dirty="0"/>
              <a:t> </a:t>
            </a:r>
            <a:r>
              <a:rPr lang="en-IN" dirty="0" err="1"/>
              <a:t>git_demo</a:t>
            </a:r>
            <a:endParaRPr lang="en-IN" dirty="0"/>
          </a:p>
          <a:p>
            <a:r>
              <a:rPr lang="en-IN" dirty="0"/>
              <a:t>cd </a:t>
            </a:r>
            <a:r>
              <a:rPr lang="en-IN" dirty="0" err="1"/>
              <a:t>git_demo</a:t>
            </a:r>
            <a:endParaRPr lang="en-IN" dirty="0"/>
          </a:p>
          <a:p>
            <a:r>
              <a:rPr lang="en-IN" dirty="0"/>
              <a:t>Initialise git – git </a:t>
            </a:r>
            <a:r>
              <a:rPr lang="en-IN" dirty="0" err="1"/>
              <a:t>init</a:t>
            </a:r>
            <a:endParaRPr lang="en-IN" dirty="0"/>
          </a:p>
          <a:p>
            <a:r>
              <a:rPr lang="en-IN" dirty="0"/>
              <a:t>ls and ls –a to list directories and hidden files</a:t>
            </a:r>
          </a:p>
          <a:p>
            <a:r>
              <a:rPr lang="en-IN" dirty="0"/>
              <a:t>git status – to check commits</a:t>
            </a:r>
          </a:p>
          <a:p>
            <a:r>
              <a:rPr lang="en-IN" dirty="0"/>
              <a:t>touch demo2.txt</a:t>
            </a:r>
          </a:p>
          <a:p>
            <a:r>
              <a:rPr lang="en-IN" dirty="0"/>
              <a:t>git add demo2.txt</a:t>
            </a:r>
          </a:p>
          <a:p>
            <a:r>
              <a:rPr lang="en-IN" dirty="0"/>
              <a:t>git commit –m “First commit”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47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2F0A-CD3A-51A8-6696-92DBAA7D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42183"/>
            <a:ext cx="9603275" cy="1049235"/>
          </a:xfrm>
        </p:spPr>
        <p:txBody>
          <a:bodyPr/>
          <a:lstStyle/>
          <a:p>
            <a:r>
              <a:rPr lang="en-IN" dirty="0"/>
              <a:t>Working with </a:t>
            </a:r>
            <a:r>
              <a:rPr lang="en-IN" dirty="0" err="1"/>
              <a:t>GITHUb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A594-272E-DDE1-E045-28BD755E8A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28108"/>
            <a:ext cx="10363826" cy="4363091"/>
          </a:xfrm>
        </p:spPr>
        <p:txBody>
          <a:bodyPr/>
          <a:lstStyle/>
          <a:p>
            <a:r>
              <a:rPr lang="en-IN" dirty="0"/>
              <a:t>Create a repository in </a:t>
            </a:r>
            <a:r>
              <a:rPr lang="en-IN" dirty="0" err="1"/>
              <a:t>GITHub</a:t>
            </a:r>
            <a:endParaRPr lang="en-IN" dirty="0"/>
          </a:p>
          <a:p>
            <a:r>
              <a:rPr lang="en-IN" dirty="0"/>
              <a:t>Copy the URI</a:t>
            </a:r>
          </a:p>
          <a:p>
            <a:r>
              <a:rPr lang="en-IN" dirty="0"/>
              <a:t>Make git hub repo as the central repository by using the below commands</a:t>
            </a:r>
          </a:p>
          <a:p>
            <a:pPr marL="0" indent="0">
              <a:buNone/>
            </a:pPr>
            <a:r>
              <a:rPr lang="en-IN" dirty="0"/>
              <a:t>git remote add origin &lt;URL&gt;</a:t>
            </a:r>
          </a:p>
          <a:p>
            <a:pPr marL="0" indent="0">
              <a:buNone/>
            </a:pPr>
            <a:r>
              <a:rPr lang="en-IN" dirty="0"/>
              <a:t>git remote set-</a:t>
            </a:r>
            <a:r>
              <a:rPr lang="en-IN" dirty="0" err="1"/>
              <a:t>url</a:t>
            </a:r>
            <a:r>
              <a:rPr lang="en-IN" dirty="0"/>
              <a:t> origin &lt;URL&gt;</a:t>
            </a:r>
          </a:p>
          <a:p>
            <a:r>
              <a:rPr lang="en-IN" dirty="0"/>
              <a:t>Push from local repo to central repo</a:t>
            </a:r>
          </a:p>
          <a:p>
            <a:pPr marL="0" indent="0">
              <a:buNone/>
            </a:pPr>
            <a:r>
              <a:rPr lang="en-IN" dirty="0"/>
              <a:t>git push –u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80787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B887-CC06-F6E7-79D7-7EB05992D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29" y="542183"/>
            <a:ext cx="9603275" cy="1049235"/>
          </a:xfrm>
        </p:spPr>
        <p:txBody>
          <a:bodyPr/>
          <a:lstStyle/>
          <a:p>
            <a:r>
              <a:rPr lang="en-IN" dirty="0"/>
              <a:t>Other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3897-A28F-E761-FDA0-3A586C14E2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469" y="1130157"/>
            <a:ext cx="10363826" cy="5013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----------------Cloning a repository--------------</a:t>
            </a:r>
          </a:p>
          <a:p>
            <a:r>
              <a:rPr lang="en-IN" dirty="0"/>
              <a:t>Create a directory</a:t>
            </a:r>
          </a:p>
          <a:p>
            <a:r>
              <a:rPr lang="en-IN" dirty="0"/>
              <a:t>Go to the directory and use the below command to clone the repo</a:t>
            </a:r>
          </a:p>
          <a:p>
            <a:pPr marL="0" indent="0">
              <a:buNone/>
            </a:pPr>
            <a:r>
              <a:rPr lang="en-IN" dirty="0"/>
              <a:t>git clone &lt;URI&gt;</a:t>
            </a:r>
          </a:p>
          <a:p>
            <a:r>
              <a:rPr lang="en-IN" dirty="0"/>
              <a:t>git log </a:t>
            </a:r>
            <a:r>
              <a:rPr lang="en-IN" dirty="0">
                <a:sym typeface="Wingdings" panose="05000000000000000000" pitchFamily="2" charset="2"/>
              </a:rPr>
              <a:t> gives all the commits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3758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3203</TotalTime>
  <Words>683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Gill Sans MT</vt:lpstr>
      <vt:lpstr>Wingdings</vt:lpstr>
      <vt:lpstr>Gallery</vt:lpstr>
      <vt:lpstr>GIT</vt:lpstr>
      <vt:lpstr>About GIT</vt:lpstr>
      <vt:lpstr>Why GIT</vt:lpstr>
      <vt:lpstr>Using GIT</vt:lpstr>
      <vt:lpstr>Installing GIT</vt:lpstr>
      <vt:lpstr>GIT Vs GITHUB</vt:lpstr>
      <vt:lpstr>Basic GIT commands</vt:lpstr>
      <vt:lpstr>Working with GITHUb</vt:lpstr>
      <vt:lpstr>Other Commands</vt:lpstr>
      <vt:lpstr>Editing the file in Bash</vt:lpstr>
      <vt:lpstr>Commit and PUSH</vt:lpstr>
      <vt:lpstr>Pull command</vt:lpstr>
      <vt:lpstr>GIT Branching</vt:lpstr>
      <vt:lpstr>Merging the branches</vt:lpstr>
      <vt:lpstr>Resolving Merge conflicts</vt:lpstr>
      <vt:lpstr>Merge Conflicts contd..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meghana holla</dc:creator>
  <cp:lastModifiedBy>meghana holla</cp:lastModifiedBy>
  <cp:revision>10</cp:revision>
  <dcterms:created xsi:type="dcterms:W3CDTF">2024-08-01T10:12:49Z</dcterms:created>
  <dcterms:modified xsi:type="dcterms:W3CDTF">2024-08-07T08:11:24Z</dcterms:modified>
</cp:coreProperties>
</file>