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97" r:id="rId4"/>
    <p:sldId id="258" r:id="rId5"/>
    <p:sldId id="262" r:id="rId6"/>
    <p:sldId id="260" r:id="rId7"/>
    <p:sldId id="298" r:id="rId8"/>
    <p:sldId id="299" r:id="rId9"/>
    <p:sldId id="259" r:id="rId10"/>
    <p:sldId id="300" r:id="rId11"/>
    <p:sldId id="301" r:id="rId12"/>
    <p:sldId id="264" r:id="rId13"/>
    <p:sldId id="270" r:id="rId14"/>
  </p:sldIdLst>
  <p:sldSz cx="9144000" cy="5143500" type="screen16x9"/>
  <p:notesSz cx="6858000" cy="9144000"/>
  <p:embeddedFontLst>
    <p:embeddedFont>
      <p:font typeface="Anaheim" panose="020B0604020202020204" charset="0"/>
      <p:regular r:id="rId16"/>
    </p:embeddedFont>
    <p:embeddedFont>
      <p:font typeface="Bebas Neue" panose="020B0604020202020204" charset="0"/>
      <p:regular r:id="rId17"/>
    </p:embeddedFont>
    <p:embeddedFont>
      <p:font typeface="Gantari SemiBold" panose="020B0604020202020204" charset="0"/>
      <p:regular r:id="rId18"/>
      <p:bold r:id="rId19"/>
      <p:italic r:id="rId20"/>
      <p:boldItalic r:id="rId21"/>
    </p:embeddedFon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5A2AB-E5B4-4AC7-9BBD-DA9F379B1617}">
  <a:tblStyle styleId="{E0E5A2AB-E5B4-4AC7-9BBD-DA9F379B16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8D2447-2183-42D4-A98E-24691C7DD3F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Kagitha" userId="c860632c48362f47" providerId="LiveId" clId="{F8EF47CC-72DD-4BC5-82B1-05A28D9B0846}"/>
    <pc:docChg chg="custSel addSld delSld modSld">
      <pc:chgData name="Meghana Kagitha" userId="c860632c48362f47" providerId="LiveId" clId="{F8EF47CC-72DD-4BC5-82B1-05A28D9B0846}" dt="2023-07-22T05:40:24.924" v="221" actId="20577"/>
      <pc:docMkLst>
        <pc:docMk/>
      </pc:docMkLst>
      <pc:sldChg chg="addSp delSp modSp mod">
        <pc:chgData name="Meghana Kagitha" userId="c860632c48362f47" providerId="LiveId" clId="{F8EF47CC-72DD-4BC5-82B1-05A28D9B0846}" dt="2023-07-22T05:28:11.150" v="219" actId="1076"/>
        <pc:sldMkLst>
          <pc:docMk/>
          <pc:sldMk cId="0" sldId="257"/>
        </pc:sldMkLst>
        <pc:spChg chg="mod">
          <ac:chgData name="Meghana Kagitha" userId="c860632c48362f47" providerId="LiveId" clId="{F8EF47CC-72DD-4BC5-82B1-05A28D9B0846}" dt="2023-07-22T05:28:00.755" v="215" actId="1076"/>
          <ac:spMkLst>
            <pc:docMk/>
            <pc:sldMk cId="0" sldId="257"/>
            <ac:spMk id="8" creationId="{7CCBF077-D2E0-4278-AF22-65D48DD918FB}"/>
          </ac:spMkLst>
        </pc:spChg>
        <pc:picChg chg="add mod">
          <ac:chgData name="Meghana Kagitha" userId="c860632c48362f47" providerId="LiveId" clId="{F8EF47CC-72DD-4BC5-82B1-05A28D9B0846}" dt="2023-07-22T05:28:11.150" v="219" actId="1076"/>
          <ac:picMkLst>
            <pc:docMk/>
            <pc:sldMk cId="0" sldId="257"/>
            <ac:picMk id="3" creationId="{7AAA1FD2-7289-4C73-A44F-5878D9295C81}"/>
          </ac:picMkLst>
        </pc:picChg>
        <pc:picChg chg="del">
          <ac:chgData name="Meghana Kagitha" userId="c860632c48362f47" providerId="LiveId" clId="{F8EF47CC-72DD-4BC5-82B1-05A28D9B0846}" dt="2023-07-22T05:26:58.142" v="208" actId="478"/>
          <ac:picMkLst>
            <pc:docMk/>
            <pc:sldMk cId="0" sldId="257"/>
            <ac:picMk id="5" creationId="{B59B895B-7FBC-41D1-A4DA-312398B81825}"/>
          </ac:picMkLst>
        </pc:picChg>
      </pc:sldChg>
      <pc:sldChg chg="addSp delSp modSp mod">
        <pc:chgData name="Meghana Kagitha" userId="c860632c48362f47" providerId="LiveId" clId="{F8EF47CC-72DD-4BC5-82B1-05A28D9B0846}" dt="2023-07-22T05:03:13.816" v="33" actId="1035"/>
        <pc:sldMkLst>
          <pc:docMk/>
          <pc:sldMk cId="0" sldId="259"/>
        </pc:sldMkLst>
        <pc:spChg chg="mod">
          <ac:chgData name="Meghana Kagitha" userId="c860632c48362f47" providerId="LiveId" clId="{F8EF47CC-72DD-4BC5-82B1-05A28D9B0846}" dt="2023-07-22T05:02:25.588" v="17" actId="20577"/>
          <ac:spMkLst>
            <pc:docMk/>
            <pc:sldMk cId="0" sldId="259"/>
            <ac:spMk id="290" creationId="{00000000-0000-0000-0000-000000000000}"/>
          </ac:spMkLst>
        </pc:spChg>
        <pc:spChg chg="del">
          <ac:chgData name="Meghana Kagitha" userId="c860632c48362f47" providerId="LiveId" clId="{F8EF47CC-72DD-4BC5-82B1-05A28D9B0846}" dt="2023-07-22T05:03:02.738" v="23" actId="478"/>
          <ac:spMkLst>
            <pc:docMk/>
            <pc:sldMk cId="0" sldId="259"/>
            <ac:spMk id="293" creationId="{00000000-0000-0000-0000-000000000000}"/>
          </ac:spMkLst>
        </pc:spChg>
        <pc:spChg chg="del mod">
          <ac:chgData name="Meghana Kagitha" userId="c860632c48362f47" providerId="LiveId" clId="{F8EF47CC-72DD-4BC5-82B1-05A28D9B0846}" dt="2023-07-22T05:03:00.045" v="21" actId="478"/>
          <ac:spMkLst>
            <pc:docMk/>
            <pc:sldMk cId="0" sldId="259"/>
            <ac:spMk id="294" creationId="{00000000-0000-0000-0000-000000000000}"/>
          </ac:spMkLst>
        </pc:spChg>
        <pc:spChg chg="del">
          <ac:chgData name="Meghana Kagitha" userId="c860632c48362f47" providerId="LiveId" clId="{F8EF47CC-72DD-4BC5-82B1-05A28D9B0846}" dt="2023-07-22T05:03:01.512" v="22" actId="478"/>
          <ac:spMkLst>
            <pc:docMk/>
            <pc:sldMk cId="0" sldId="259"/>
            <ac:spMk id="295" creationId="{00000000-0000-0000-0000-000000000000}"/>
          </ac:spMkLst>
        </pc:spChg>
        <pc:picChg chg="add mod">
          <ac:chgData name="Meghana Kagitha" userId="c860632c48362f47" providerId="LiveId" clId="{F8EF47CC-72DD-4BC5-82B1-05A28D9B0846}" dt="2023-07-22T05:03:13.816" v="33" actId="1035"/>
          <ac:picMkLst>
            <pc:docMk/>
            <pc:sldMk cId="0" sldId="259"/>
            <ac:picMk id="3" creationId="{9EDDC753-7A9C-4FBB-86CC-FF571F3BF49C}"/>
          </ac:picMkLst>
        </pc:picChg>
        <pc:picChg chg="add del mod">
          <ac:chgData name="Meghana Kagitha" userId="c860632c48362f47" providerId="LiveId" clId="{F8EF47CC-72DD-4BC5-82B1-05A28D9B0846}" dt="2023-07-21T17:56:29.566" v="3" actId="478"/>
          <ac:picMkLst>
            <pc:docMk/>
            <pc:sldMk cId="0" sldId="259"/>
            <ac:picMk id="5" creationId="{E8126F3A-CD00-4029-BED1-D89128045E24}"/>
          </ac:picMkLst>
        </pc:picChg>
      </pc:sldChg>
      <pc:sldChg chg="del">
        <pc:chgData name="Meghana Kagitha" userId="c860632c48362f47" providerId="LiveId" clId="{F8EF47CC-72DD-4BC5-82B1-05A28D9B0846}" dt="2023-07-22T05:11:57.127" v="96" actId="47"/>
        <pc:sldMkLst>
          <pc:docMk/>
          <pc:sldMk cId="0" sldId="263"/>
        </pc:sldMkLst>
      </pc:sldChg>
      <pc:sldChg chg="addSp delSp modSp mod">
        <pc:chgData name="Meghana Kagitha" userId="c860632c48362f47" providerId="LiveId" clId="{F8EF47CC-72DD-4BC5-82B1-05A28D9B0846}" dt="2023-07-22T05:40:24.924" v="221" actId="20577"/>
        <pc:sldMkLst>
          <pc:docMk/>
          <pc:sldMk cId="0" sldId="264"/>
        </pc:sldMkLst>
        <pc:spChg chg="add del mod">
          <ac:chgData name="Meghana Kagitha" userId="c860632c48362f47" providerId="LiveId" clId="{F8EF47CC-72DD-4BC5-82B1-05A28D9B0846}" dt="2023-07-22T05:12:15.284" v="102" actId="478"/>
          <ac:spMkLst>
            <pc:docMk/>
            <pc:sldMk cId="0" sldId="264"/>
            <ac:spMk id="3" creationId="{5CCC84D3-542D-4ACD-901A-55383A23106D}"/>
          </ac:spMkLst>
        </pc:spChg>
        <pc:spChg chg="add del mod">
          <ac:chgData name="Meghana Kagitha" userId="c860632c48362f47" providerId="LiveId" clId="{F8EF47CC-72DD-4BC5-82B1-05A28D9B0846}" dt="2023-07-22T05:12:23.538" v="106" actId="478"/>
          <ac:spMkLst>
            <pc:docMk/>
            <pc:sldMk cId="0" sldId="264"/>
            <ac:spMk id="5" creationId="{00BC767F-CF56-49D8-B95B-06993F9E3E0A}"/>
          </ac:spMkLst>
        </pc:spChg>
        <pc:spChg chg="add mod">
          <ac:chgData name="Meghana Kagitha" userId="c860632c48362f47" providerId="LiveId" clId="{F8EF47CC-72DD-4BC5-82B1-05A28D9B0846}" dt="2023-07-22T05:40:24.924" v="221" actId="20577"/>
          <ac:spMkLst>
            <pc:docMk/>
            <pc:sldMk cId="0" sldId="264"/>
            <ac:spMk id="18" creationId="{21AE4536-232E-43C0-A370-6F69BC5CAAD7}"/>
          </ac:spMkLst>
        </pc:spChg>
        <pc:spChg chg="del mod">
          <ac:chgData name="Meghana Kagitha" userId="c860632c48362f47" providerId="LiveId" clId="{F8EF47CC-72DD-4BC5-82B1-05A28D9B0846}" dt="2023-07-22T05:12:11.309" v="100" actId="478"/>
          <ac:spMkLst>
            <pc:docMk/>
            <pc:sldMk cId="0" sldId="264"/>
            <ac:spMk id="395" creationId="{00000000-0000-0000-0000-000000000000}"/>
          </ac:spMkLst>
        </pc:spChg>
        <pc:spChg chg="del mod">
          <ac:chgData name="Meghana Kagitha" userId="c860632c48362f47" providerId="LiveId" clId="{F8EF47CC-72DD-4BC5-82B1-05A28D9B0846}" dt="2023-07-22T05:12:19.505" v="104" actId="478"/>
          <ac:spMkLst>
            <pc:docMk/>
            <pc:sldMk cId="0" sldId="264"/>
            <ac:spMk id="396" creationId="{00000000-0000-0000-0000-000000000000}"/>
          </ac:spMkLst>
        </pc:spChg>
        <pc:picChg chg="del mod">
          <ac:chgData name="Meghana Kagitha" userId="c860632c48362f47" providerId="LiveId" clId="{F8EF47CC-72DD-4BC5-82B1-05A28D9B0846}" dt="2023-07-22T05:12:06.871" v="98" actId="478"/>
          <ac:picMkLst>
            <pc:docMk/>
            <pc:sldMk cId="0" sldId="264"/>
            <ac:picMk id="397" creationId="{00000000-0000-0000-0000-000000000000}"/>
          </ac:picMkLst>
        </pc:picChg>
        <pc:picChg chg="del mod">
          <ac:chgData name="Meghana Kagitha" userId="c860632c48362f47" providerId="LiveId" clId="{F8EF47CC-72DD-4BC5-82B1-05A28D9B0846}" dt="2023-07-22T05:12:28.259" v="108" actId="478"/>
          <ac:picMkLst>
            <pc:docMk/>
            <pc:sldMk cId="0" sldId="264"/>
            <ac:picMk id="398" creationId="{00000000-0000-0000-0000-000000000000}"/>
          </ac:picMkLst>
        </pc:picChg>
        <pc:cxnChg chg="mod">
          <ac:chgData name="Meghana Kagitha" userId="c860632c48362f47" providerId="LiveId" clId="{F8EF47CC-72DD-4BC5-82B1-05A28D9B0846}" dt="2023-07-22T05:12:51.317" v="122" actId="1037"/>
          <ac:cxnSpMkLst>
            <pc:docMk/>
            <pc:sldMk cId="0" sldId="264"/>
            <ac:cxnSpMk id="403" creationId="{00000000-0000-0000-0000-000000000000}"/>
          </ac:cxnSpMkLst>
        </pc:cxnChg>
        <pc:cxnChg chg="del mod">
          <ac:chgData name="Meghana Kagitha" userId="c860632c48362f47" providerId="LiveId" clId="{F8EF47CC-72DD-4BC5-82B1-05A28D9B0846}" dt="2023-07-22T05:12:31.611" v="110" actId="478"/>
          <ac:cxnSpMkLst>
            <pc:docMk/>
            <pc:sldMk cId="0" sldId="264"/>
            <ac:cxnSpMk id="404" creationId="{00000000-0000-0000-0000-000000000000}"/>
          </ac:cxnSpMkLst>
        </pc:cxnChg>
      </pc:sldChg>
      <pc:sldChg chg="del">
        <pc:chgData name="Meghana Kagitha" userId="c860632c48362f47" providerId="LiveId" clId="{F8EF47CC-72DD-4BC5-82B1-05A28D9B0846}" dt="2023-07-22T05:16:30.803" v="161" actId="47"/>
        <pc:sldMkLst>
          <pc:docMk/>
          <pc:sldMk cId="0" sldId="265"/>
        </pc:sldMkLst>
      </pc:sldChg>
      <pc:sldChg chg="del">
        <pc:chgData name="Meghana Kagitha" userId="c860632c48362f47" providerId="LiveId" clId="{F8EF47CC-72DD-4BC5-82B1-05A28D9B0846}" dt="2023-07-22T05:16:32.507" v="162" actId="47"/>
        <pc:sldMkLst>
          <pc:docMk/>
          <pc:sldMk cId="0" sldId="266"/>
        </pc:sldMkLst>
      </pc:sldChg>
      <pc:sldChg chg="del">
        <pc:chgData name="Meghana Kagitha" userId="c860632c48362f47" providerId="LiveId" clId="{F8EF47CC-72DD-4BC5-82B1-05A28D9B0846}" dt="2023-07-22T05:16:33.938" v="163" actId="47"/>
        <pc:sldMkLst>
          <pc:docMk/>
          <pc:sldMk cId="0" sldId="267"/>
        </pc:sldMkLst>
      </pc:sldChg>
      <pc:sldChg chg="del">
        <pc:chgData name="Meghana Kagitha" userId="c860632c48362f47" providerId="LiveId" clId="{F8EF47CC-72DD-4BC5-82B1-05A28D9B0846}" dt="2023-07-22T05:16:34.948" v="164" actId="47"/>
        <pc:sldMkLst>
          <pc:docMk/>
          <pc:sldMk cId="0" sldId="268"/>
        </pc:sldMkLst>
      </pc:sldChg>
      <pc:sldChg chg="del">
        <pc:chgData name="Meghana Kagitha" userId="c860632c48362f47" providerId="LiveId" clId="{F8EF47CC-72DD-4BC5-82B1-05A28D9B0846}" dt="2023-07-22T05:16:38.907" v="165" actId="47"/>
        <pc:sldMkLst>
          <pc:docMk/>
          <pc:sldMk cId="0" sldId="269"/>
        </pc:sldMkLst>
      </pc:sldChg>
      <pc:sldChg chg="modSp mod">
        <pc:chgData name="Meghana Kagitha" userId="c860632c48362f47" providerId="LiveId" clId="{F8EF47CC-72DD-4BC5-82B1-05A28D9B0846}" dt="2023-07-22T05:17:20.118" v="205" actId="20577"/>
        <pc:sldMkLst>
          <pc:docMk/>
          <pc:sldMk cId="0" sldId="270"/>
        </pc:sldMkLst>
        <pc:spChg chg="mod">
          <ac:chgData name="Meghana Kagitha" userId="c860632c48362f47" providerId="LiveId" clId="{F8EF47CC-72DD-4BC5-82B1-05A28D9B0846}" dt="2023-07-22T05:17:03.856" v="182" actId="20577"/>
          <ac:spMkLst>
            <pc:docMk/>
            <pc:sldMk cId="0" sldId="270"/>
            <ac:spMk id="520" creationId="{00000000-0000-0000-0000-000000000000}"/>
          </ac:spMkLst>
        </pc:spChg>
        <pc:spChg chg="mod">
          <ac:chgData name="Meghana Kagitha" userId="c860632c48362f47" providerId="LiveId" clId="{F8EF47CC-72DD-4BC5-82B1-05A28D9B0846}" dt="2023-07-22T05:17:20.118" v="205" actId="20577"/>
          <ac:spMkLst>
            <pc:docMk/>
            <pc:sldMk cId="0" sldId="270"/>
            <ac:spMk id="521" creationId="{00000000-0000-0000-0000-000000000000}"/>
          </ac:spMkLst>
        </pc:spChg>
      </pc:sldChg>
      <pc:sldChg chg="del">
        <pc:chgData name="Meghana Kagitha" userId="c860632c48362f47" providerId="LiveId" clId="{F8EF47CC-72DD-4BC5-82B1-05A28D9B0846}" dt="2023-07-22T05:16:41.440" v="166" actId="47"/>
        <pc:sldMkLst>
          <pc:docMk/>
          <pc:sldMk cId="0" sldId="271"/>
        </pc:sldMkLst>
      </pc:sldChg>
      <pc:sldChg chg="del">
        <pc:chgData name="Meghana Kagitha" userId="c860632c48362f47" providerId="LiveId" clId="{F8EF47CC-72DD-4BC5-82B1-05A28D9B0846}" dt="2023-07-22T05:16:42.971" v="167" actId="47"/>
        <pc:sldMkLst>
          <pc:docMk/>
          <pc:sldMk cId="0" sldId="272"/>
        </pc:sldMkLst>
      </pc:sldChg>
      <pc:sldChg chg="del">
        <pc:chgData name="Meghana Kagitha" userId="c860632c48362f47" providerId="LiveId" clId="{F8EF47CC-72DD-4BC5-82B1-05A28D9B0846}" dt="2023-07-22T05:16:44.247" v="168" actId="47"/>
        <pc:sldMkLst>
          <pc:docMk/>
          <pc:sldMk cId="0" sldId="273"/>
        </pc:sldMkLst>
      </pc:sldChg>
      <pc:sldChg chg="del">
        <pc:chgData name="Meghana Kagitha" userId="c860632c48362f47" providerId="LiveId" clId="{F8EF47CC-72DD-4BC5-82B1-05A28D9B0846}" dt="2023-07-22T05:16:44.957" v="169" actId="47"/>
        <pc:sldMkLst>
          <pc:docMk/>
          <pc:sldMk cId="0" sldId="274"/>
        </pc:sldMkLst>
      </pc:sldChg>
      <pc:sldChg chg="del">
        <pc:chgData name="Meghana Kagitha" userId="c860632c48362f47" providerId="LiveId" clId="{F8EF47CC-72DD-4BC5-82B1-05A28D9B0846}" dt="2023-07-22T05:16:48.026" v="170" actId="47"/>
        <pc:sldMkLst>
          <pc:docMk/>
          <pc:sldMk cId="0" sldId="275"/>
        </pc:sldMkLst>
      </pc:sldChg>
      <pc:sldChg chg="del">
        <pc:chgData name="Meghana Kagitha" userId="c860632c48362f47" providerId="LiveId" clId="{F8EF47CC-72DD-4BC5-82B1-05A28D9B0846}" dt="2023-07-22T05:16:49.273" v="171" actId="47"/>
        <pc:sldMkLst>
          <pc:docMk/>
          <pc:sldMk cId="0" sldId="276"/>
        </pc:sldMkLst>
      </pc:sldChg>
      <pc:sldChg chg="del">
        <pc:chgData name="Meghana Kagitha" userId="c860632c48362f47" providerId="LiveId" clId="{F8EF47CC-72DD-4BC5-82B1-05A28D9B0846}" dt="2023-07-22T05:16:50.686" v="172" actId="47"/>
        <pc:sldMkLst>
          <pc:docMk/>
          <pc:sldMk cId="0" sldId="277"/>
        </pc:sldMkLst>
      </pc:sldChg>
      <pc:sldChg chg="del">
        <pc:chgData name="Meghana Kagitha" userId="c860632c48362f47" providerId="LiveId" clId="{F8EF47CC-72DD-4BC5-82B1-05A28D9B0846}" dt="2023-07-22T05:16:53.246" v="173" actId="47"/>
        <pc:sldMkLst>
          <pc:docMk/>
          <pc:sldMk cId="0" sldId="278"/>
        </pc:sldMkLst>
      </pc:sldChg>
      <pc:sldChg chg="addSp delSp modSp new mod">
        <pc:chgData name="Meghana Kagitha" userId="c860632c48362f47" providerId="LiveId" clId="{F8EF47CC-72DD-4BC5-82B1-05A28D9B0846}" dt="2023-07-22T05:05:36.748" v="59" actId="1036"/>
        <pc:sldMkLst>
          <pc:docMk/>
          <pc:sldMk cId="667160397" sldId="300"/>
        </pc:sldMkLst>
        <pc:spChg chg="mod">
          <ac:chgData name="Meghana Kagitha" userId="c860632c48362f47" providerId="LiveId" clId="{F8EF47CC-72DD-4BC5-82B1-05A28D9B0846}" dt="2023-07-22T05:04:14.386" v="43" actId="1076"/>
          <ac:spMkLst>
            <pc:docMk/>
            <pc:sldMk cId="667160397" sldId="300"/>
            <ac:spMk id="2" creationId="{6B5762ED-5AE6-4F6A-B2C2-CDD15D032374}"/>
          </ac:spMkLst>
        </pc:spChg>
        <pc:spChg chg="del mod">
          <ac:chgData name="Meghana Kagitha" userId="c860632c48362f47" providerId="LiveId" clId="{F8EF47CC-72DD-4BC5-82B1-05A28D9B0846}" dt="2023-07-22T05:04:16.830" v="45" actId="478"/>
          <ac:spMkLst>
            <pc:docMk/>
            <pc:sldMk cId="667160397" sldId="300"/>
            <ac:spMk id="3" creationId="{D68EA445-421F-4A94-879A-5653250748F6}"/>
          </ac:spMkLst>
        </pc:spChg>
        <pc:picChg chg="add mod">
          <ac:chgData name="Meghana Kagitha" userId="c860632c48362f47" providerId="LiveId" clId="{F8EF47CC-72DD-4BC5-82B1-05A28D9B0846}" dt="2023-07-22T05:05:36.748" v="59" actId="1036"/>
          <ac:picMkLst>
            <pc:docMk/>
            <pc:sldMk cId="667160397" sldId="300"/>
            <ac:picMk id="5" creationId="{7CE61C49-C70F-49D8-9F40-03BAC6A2CD53}"/>
          </ac:picMkLst>
        </pc:picChg>
      </pc:sldChg>
      <pc:sldChg chg="addSp delSp modSp new mod">
        <pc:chgData name="Meghana Kagitha" userId="c860632c48362f47" providerId="LiveId" clId="{F8EF47CC-72DD-4BC5-82B1-05A28D9B0846}" dt="2023-07-22T05:09:46.955" v="95" actId="14100"/>
        <pc:sldMkLst>
          <pc:docMk/>
          <pc:sldMk cId="145395402" sldId="301"/>
        </pc:sldMkLst>
        <pc:spChg chg="mod">
          <ac:chgData name="Meghana Kagitha" userId="c860632c48362f47" providerId="LiveId" clId="{F8EF47CC-72DD-4BC5-82B1-05A28D9B0846}" dt="2023-07-22T05:09:32.448" v="92"/>
          <ac:spMkLst>
            <pc:docMk/>
            <pc:sldMk cId="145395402" sldId="301"/>
            <ac:spMk id="2" creationId="{9A73DF02-C83F-4192-A4A7-8DBB7B37B6D4}"/>
          </ac:spMkLst>
        </pc:spChg>
        <pc:spChg chg="del mod">
          <ac:chgData name="Meghana Kagitha" userId="c860632c48362f47" providerId="LiveId" clId="{F8EF47CC-72DD-4BC5-82B1-05A28D9B0846}" dt="2023-07-22T05:08:24.517" v="64" actId="478"/>
          <ac:spMkLst>
            <pc:docMk/>
            <pc:sldMk cId="145395402" sldId="301"/>
            <ac:spMk id="3" creationId="{99F9EF81-A17B-44A2-B5D6-5FC4CBDFF2C3}"/>
          </ac:spMkLst>
        </pc:spChg>
        <pc:picChg chg="add mod">
          <ac:chgData name="Meghana Kagitha" userId="c860632c48362f47" providerId="LiveId" clId="{F8EF47CC-72DD-4BC5-82B1-05A28D9B0846}" dt="2023-07-22T05:09:46.955" v="95" actId="14100"/>
          <ac:picMkLst>
            <pc:docMk/>
            <pc:sldMk cId="145395402" sldId="301"/>
            <ac:picMk id="5" creationId="{C911A8AE-9658-4223-810A-1653604A5A75}"/>
          </ac:picMkLst>
        </pc:picChg>
      </pc:sldChg>
      <pc:sldMasterChg chg="delSldLayout">
        <pc:chgData name="Meghana Kagitha" userId="c860632c48362f47" providerId="LiveId" clId="{F8EF47CC-72DD-4BC5-82B1-05A28D9B0846}" dt="2023-07-22T05:16:53.246" v="173" actId="47"/>
        <pc:sldMasterMkLst>
          <pc:docMk/>
          <pc:sldMasterMk cId="0" sldId="2147483674"/>
        </pc:sldMasterMkLst>
        <pc:sldLayoutChg chg="del">
          <pc:chgData name="Meghana Kagitha" userId="c860632c48362f47" providerId="LiveId" clId="{F8EF47CC-72DD-4BC5-82B1-05A28D9B0846}" dt="2023-07-22T05:16:32.507" v="162" actId="47"/>
          <pc:sldLayoutMkLst>
            <pc:docMk/>
            <pc:sldMasterMk cId="0" sldId="2147483674"/>
            <pc:sldLayoutMk cId="0" sldId="2147483651"/>
          </pc:sldLayoutMkLst>
        </pc:sldLayoutChg>
        <pc:sldLayoutChg chg="del">
          <pc:chgData name="Meghana Kagitha" userId="c860632c48362f47" providerId="LiveId" clId="{F8EF47CC-72DD-4BC5-82B1-05A28D9B0846}" dt="2023-07-22T05:16:42.971" v="167" actId="47"/>
          <pc:sldLayoutMkLst>
            <pc:docMk/>
            <pc:sldMasterMk cId="0" sldId="2147483674"/>
            <pc:sldLayoutMk cId="0" sldId="2147483652"/>
          </pc:sldLayoutMkLst>
        </pc:sldLayoutChg>
        <pc:sldLayoutChg chg="del">
          <pc:chgData name="Meghana Kagitha" userId="c860632c48362f47" providerId="LiveId" clId="{F8EF47CC-72DD-4BC5-82B1-05A28D9B0846}" dt="2023-07-22T05:16:30.803" v="161" actId="47"/>
          <pc:sldLayoutMkLst>
            <pc:docMk/>
            <pc:sldMasterMk cId="0" sldId="2147483674"/>
            <pc:sldLayoutMk cId="0" sldId="2147483654"/>
          </pc:sldLayoutMkLst>
        </pc:sldLayoutChg>
        <pc:sldLayoutChg chg="del">
          <pc:chgData name="Meghana Kagitha" userId="c860632c48362f47" providerId="LiveId" clId="{F8EF47CC-72DD-4BC5-82B1-05A28D9B0846}" dt="2023-07-22T05:16:49.273" v="171" actId="47"/>
          <pc:sldLayoutMkLst>
            <pc:docMk/>
            <pc:sldMasterMk cId="0" sldId="2147483674"/>
            <pc:sldLayoutMk cId="0" sldId="2147483659"/>
          </pc:sldLayoutMkLst>
        </pc:sldLayoutChg>
        <pc:sldLayoutChg chg="del">
          <pc:chgData name="Meghana Kagitha" userId="c860632c48362f47" providerId="LiveId" clId="{F8EF47CC-72DD-4BC5-82B1-05A28D9B0846}" dt="2023-07-22T05:16:44.247" v="168" actId="47"/>
          <pc:sldLayoutMkLst>
            <pc:docMk/>
            <pc:sldMasterMk cId="0" sldId="2147483674"/>
            <pc:sldLayoutMk cId="0" sldId="2147483660"/>
          </pc:sldLayoutMkLst>
        </pc:sldLayoutChg>
        <pc:sldLayoutChg chg="del">
          <pc:chgData name="Meghana Kagitha" userId="c860632c48362f47" providerId="LiveId" clId="{F8EF47CC-72DD-4BC5-82B1-05A28D9B0846}" dt="2023-07-22T05:16:50.686" v="172" actId="47"/>
          <pc:sldLayoutMkLst>
            <pc:docMk/>
            <pc:sldMasterMk cId="0" sldId="2147483674"/>
            <pc:sldLayoutMk cId="0" sldId="2147483661"/>
          </pc:sldLayoutMkLst>
        </pc:sldLayoutChg>
        <pc:sldLayoutChg chg="del">
          <pc:chgData name="Meghana Kagitha" userId="c860632c48362f47" providerId="LiveId" clId="{F8EF47CC-72DD-4BC5-82B1-05A28D9B0846}" dt="2023-07-22T05:16:53.246" v="173" actId="47"/>
          <pc:sldLayoutMkLst>
            <pc:docMk/>
            <pc:sldMasterMk cId="0" sldId="2147483674"/>
            <pc:sldLayoutMk cId="0" sldId="2147483663"/>
          </pc:sldLayoutMkLst>
        </pc:sldLayoutChg>
        <pc:sldLayoutChg chg="del">
          <pc:chgData name="Meghana Kagitha" userId="c860632c48362f47" providerId="LiveId" clId="{F8EF47CC-72DD-4BC5-82B1-05A28D9B0846}" dt="2023-07-22T05:11:57.127" v="96" actId="47"/>
          <pc:sldLayoutMkLst>
            <pc:docMk/>
            <pc:sldMasterMk cId="0" sldId="2147483674"/>
            <pc:sldLayoutMk cId="0" sldId="2147483664"/>
          </pc:sldLayoutMkLst>
        </pc:sldLayoutChg>
        <pc:sldLayoutChg chg="del">
          <pc:chgData name="Meghana Kagitha" userId="c860632c48362f47" providerId="LiveId" clId="{F8EF47CC-72DD-4BC5-82B1-05A28D9B0846}" dt="2023-07-22T05:16:33.938" v="163" actId="47"/>
          <pc:sldLayoutMkLst>
            <pc:docMk/>
            <pc:sldMasterMk cId="0" sldId="2147483674"/>
            <pc:sldLayoutMk cId="0" sldId="2147483666"/>
          </pc:sldLayoutMkLst>
        </pc:sldLayoutChg>
        <pc:sldLayoutChg chg="del">
          <pc:chgData name="Meghana Kagitha" userId="c860632c48362f47" providerId="LiveId" clId="{F8EF47CC-72DD-4BC5-82B1-05A28D9B0846}" dt="2023-07-22T05:16:34.948" v="164" actId="47"/>
          <pc:sldLayoutMkLst>
            <pc:docMk/>
            <pc:sldMasterMk cId="0" sldId="2147483674"/>
            <pc:sldLayoutMk cId="0" sldId="2147483667"/>
          </pc:sldLayoutMkLst>
        </pc:sldLayoutChg>
        <pc:sldLayoutChg chg="del">
          <pc:chgData name="Meghana Kagitha" userId="c860632c48362f47" providerId="LiveId" clId="{F8EF47CC-72DD-4BC5-82B1-05A28D9B0846}" dt="2023-07-22T05:16:38.907" v="165" actId="47"/>
          <pc:sldLayoutMkLst>
            <pc:docMk/>
            <pc:sldMasterMk cId="0" sldId="2147483674"/>
            <pc:sldLayoutMk cId="0" sldId="2147483668"/>
          </pc:sldLayoutMkLst>
        </pc:sldLayoutChg>
        <pc:sldLayoutChg chg="del">
          <pc:chgData name="Meghana Kagitha" userId="c860632c48362f47" providerId="LiveId" clId="{F8EF47CC-72DD-4BC5-82B1-05A28D9B0846}" dt="2023-07-22T05:16:48.026" v="170" actId="47"/>
          <pc:sldLayoutMkLst>
            <pc:docMk/>
            <pc:sldMasterMk cId="0" sldId="2147483674"/>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9b6caa03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9b6caa03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9b6caa031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9b6caa031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910c9cff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910c9cff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517" y="-75"/>
            <a:ext cx="1272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517" y="1285744"/>
            <a:ext cx="1272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517" y="2571562"/>
            <a:ext cx="127200" cy="12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17" y="3857529"/>
            <a:ext cx="1272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a:off x="401400" y="539500"/>
            <a:ext cx="80295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01400" y="4604000"/>
            <a:ext cx="80295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15;p2"/>
          <p:cNvSpPr txBox="1">
            <a:spLocks noGrp="1"/>
          </p:cNvSpPr>
          <p:nvPr>
            <p:ph type="ctrTitle"/>
          </p:nvPr>
        </p:nvSpPr>
        <p:spPr>
          <a:xfrm>
            <a:off x="713225" y="1305113"/>
            <a:ext cx="5975100" cy="2119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494275"/>
            <a:ext cx="5975100" cy="36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cxnSp>
        <p:nvCxnSpPr>
          <p:cNvPr id="217" name="Google Shape;217;p24"/>
          <p:cNvCxnSpPr/>
          <p:nvPr/>
        </p:nvCxnSpPr>
        <p:spPr>
          <a:xfrm>
            <a:off x="401400" y="4885675"/>
            <a:ext cx="44721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24"/>
          <p:cNvSpPr/>
          <p:nvPr/>
        </p:nvSpPr>
        <p:spPr>
          <a:xfrm rot="5400000">
            <a:off x="7937350" y="-1079400"/>
            <a:ext cx="127200" cy="22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rot="5400000">
            <a:off x="5651422" y="-1079400"/>
            <a:ext cx="127200" cy="228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rot="5400000">
            <a:off x="3365495" y="-1079400"/>
            <a:ext cx="127200" cy="228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rot="5400000">
            <a:off x="1079303" y="-1079400"/>
            <a:ext cx="127200" cy="22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rot="-1799844">
            <a:off x="5290124" y="4290495"/>
            <a:ext cx="1914823" cy="1315607"/>
          </a:xfrm>
          <a:custGeom>
            <a:avLst/>
            <a:gdLst/>
            <a:ahLst/>
            <a:cxnLst/>
            <a:rect l="l" t="t" r="r" b="b"/>
            <a:pathLst>
              <a:path w="86676" h="59552" extrusionOk="0">
                <a:moveTo>
                  <a:pt x="12186" y="1"/>
                </a:moveTo>
                <a:cubicBezTo>
                  <a:pt x="8578" y="1"/>
                  <a:pt x="4536" y="1253"/>
                  <a:pt x="2253" y="3890"/>
                </a:cubicBezTo>
                <a:cubicBezTo>
                  <a:pt x="748" y="5624"/>
                  <a:pt x="0" y="8229"/>
                  <a:pt x="1065" y="10264"/>
                </a:cubicBezTo>
                <a:cubicBezTo>
                  <a:pt x="2091" y="12229"/>
                  <a:pt x="4396" y="13090"/>
                  <a:pt x="6108" y="14501"/>
                </a:cubicBezTo>
                <a:cubicBezTo>
                  <a:pt x="10265" y="17924"/>
                  <a:pt x="10575" y="24197"/>
                  <a:pt x="13669" y="28604"/>
                </a:cubicBezTo>
                <a:cubicBezTo>
                  <a:pt x="16071" y="32025"/>
                  <a:pt x="20259" y="34018"/>
                  <a:pt x="24417" y="34018"/>
                </a:cubicBezTo>
                <a:cubicBezTo>
                  <a:pt x="25866" y="34018"/>
                  <a:pt x="27311" y="33776"/>
                  <a:pt x="28676" y="33268"/>
                </a:cubicBezTo>
                <a:cubicBezTo>
                  <a:pt x="29887" y="32817"/>
                  <a:pt x="31315" y="32231"/>
                  <a:pt x="32547" y="32231"/>
                </a:cubicBezTo>
                <a:cubicBezTo>
                  <a:pt x="33298" y="32231"/>
                  <a:pt x="33976" y="32449"/>
                  <a:pt x="34487" y="33048"/>
                </a:cubicBezTo>
                <a:cubicBezTo>
                  <a:pt x="35182" y="33861"/>
                  <a:pt x="35168" y="35036"/>
                  <a:pt x="35268" y="36100"/>
                </a:cubicBezTo>
                <a:cubicBezTo>
                  <a:pt x="35807" y="41888"/>
                  <a:pt x="41418" y="46569"/>
                  <a:pt x="47139" y="46569"/>
                </a:cubicBezTo>
                <a:cubicBezTo>
                  <a:pt x="47909" y="46569"/>
                  <a:pt x="48681" y="46484"/>
                  <a:pt x="49443" y="46306"/>
                </a:cubicBezTo>
                <a:cubicBezTo>
                  <a:pt x="52571" y="45573"/>
                  <a:pt x="55581" y="43538"/>
                  <a:pt x="58665" y="43538"/>
                </a:cubicBezTo>
                <a:cubicBezTo>
                  <a:pt x="59188" y="43538"/>
                  <a:pt x="59714" y="43597"/>
                  <a:pt x="60243" y="43731"/>
                </a:cubicBezTo>
                <a:cubicBezTo>
                  <a:pt x="63329" y="44511"/>
                  <a:pt x="65211" y="47574"/>
                  <a:pt x="66522" y="50473"/>
                </a:cubicBezTo>
                <a:cubicBezTo>
                  <a:pt x="67832" y="53373"/>
                  <a:pt x="69058" y="56570"/>
                  <a:pt x="71728" y="58301"/>
                </a:cubicBezTo>
                <a:cubicBezTo>
                  <a:pt x="73074" y="59173"/>
                  <a:pt x="74641" y="59551"/>
                  <a:pt x="76242" y="59551"/>
                </a:cubicBezTo>
                <a:cubicBezTo>
                  <a:pt x="77998" y="59551"/>
                  <a:pt x="79794" y="59096"/>
                  <a:pt x="81382" y="58338"/>
                </a:cubicBezTo>
                <a:cubicBezTo>
                  <a:pt x="83802" y="57183"/>
                  <a:pt x="86047" y="55132"/>
                  <a:pt x="86380" y="52471"/>
                </a:cubicBezTo>
                <a:cubicBezTo>
                  <a:pt x="86675" y="50118"/>
                  <a:pt x="83986" y="46891"/>
                  <a:pt x="81650" y="46891"/>
                </a:cubicBezTo>
                <a:cubicBezTo>
                  <a:pt x="81344" y="46891"/>
                  <a:pt x="81044" y="46946"/>
                  <a:pt x="80757" y="47066"/>
                </a:cubicBezTo>
                <a:cubicBezTo>
                  <a:pt x="80414" y="47210"/>
                  <a:pt x="80066" y="47276"/>
                  <a:pt x="79722" y="47276"/>
                </a:cubicBezTo>
                <a:cubicBezTo>
                  <a:pt x="77885" y="47276"/>
                  <a:pt x="76150" y="45399"/>
                  <a:pt x="75688" y="43465"/>
                </a:cubicBezTo>
                <a:cubicBezTo>
                  <a:pt x="75139" y="41168"/>
                  <a:pt x="75636" y="38737"/>
                  <a:pt x="75213" y="36413"/>
                </a:cubicBezTo>
                <a:cubicBezTo>
                  <a:pt x="74505" y="32527"/>
                  <a:pt x="70974" y="29336"/>
                  <a:pt x="67035" y="29028"/>
                </a:cubicBezTo>
                <a:cubicBezTo>
                  <a:pt x="66777" y="29007"/>
                  <a:pt x="66517" y="28998"/>
                  <a:pt x="66257" y="28998"/>
                </a:cubicBezTo>
                <a:cubicBezTo>
                  <a:pt x="62267" y="28998"/>
                  <a:pt x="58046" y="31223"/>
                  <a:pt x="54331" y="31223"/>
                </a:cubicBezTo>
                <a:cubicBezTo>
                  <a:pt x="52934" y="31223"/>
                  <a:pt x="51608" y="30908"/>
                  <a:pt x="50393" y="30042"/>
                </a:cubicBezTo>
                <a:cubicBezTo>
                  <a:pt x="46448" y="27227"/>
                  <a:pt x="46885" y="20280"/>
                  <a:pt x="42512" y="18193"/>
                </a:cubicBezTo>
                <a:cubicBezTo>
                  <a:pt x="41666" y="17790"/>
                  <a:pt x="40786" y="17641"/>
                  <a:pt x="39884" y="17641"/>
                </a:cubicBezTo>
                <a:cubicBezTo>
                  <a:pt x="37308" y="17641"/>
                  <a:pt x="34548" y="18858"/>
                  <a:pt x="31871" y="18858"/>
                </a:cubicBezTo>
                <a:cubicBezTo>
                  <a:pt x="31516" y="18858"/>
                  <a:pt x="31163" y="18837"/>
                  <a:pt x="30812" y="18788"/>
                </a:cubicBezTo>
                <a:cubicBezTo>
                  <a:pt x="27273" y="18301"/>
                  <a:pt x="24690" y="15178"/>
                  <a:pt x="23089" y="11983"/>
                </a:cubicBezTo>
                <a:cubicBezTo>
                  <a:pt x="21491" y="8788"/>
                  <a:pt x="20461" y="5248"/>
                  <a:pt x="18204" y="2479"/>
                </a:cubicBezTo>
                <a:cubicBezTo>
                  <a:pt x="17146" y="1181"/>
                  <a:pt x="15105" y="190"/>
                  <a:pt x="13433" y="52"/>
                </a:cubicBezTo>
                <a:cubicBezTo>
                  <a:pt x="13025" y="18"/>
                  <a:pt x="12609" y="1"/>
                  <a:pt x="12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24"/>
          <p:cNvGrpSpPr/>
          <p:nvPr/>
        </p:nvGrpSpPr>
        <p:grpSpPr>
          <a:xfrm>
            <a:off x="7445502" y="4530121"/>
            <a:ext cx="1497202" cy="836356"/>
            <a:chOff x="5212652" y="3799096"/>
            <a:chExt cx="1497202" cy="836356"/>
          </a:xfrm>
        </p:grpSpPr>
        <p:sp>
          <p:nvSpPr>
            <p:cNvPr id="224" name="Google Shape;224;p24"/>
            <p:cNvSpPr/>
            <p:nvPr/>
          </p:nvSpPr>
          <p:spPr>
            <a:xfrm rot="5400000">
              <a:off x="516090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rot="5400000">
              <a:off x="592525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6"/>
        <p:cNvGrpSpPr/>
        <p:nvPr/>
      </p:nvGrpSpPr>
      <p:grpSpPr>
        <a:xfrm>
          <a:off x="0" y="0"/>
          <a:ext cx="0" cy="0"/>
          <a:chOff x="0" y="0"/>
          <a:chExt cx="0" cy="0"/>
        </a:xfrm>
      </p:grpSpPr>
      <p:sp>
        <p:nvSpPr>
          <p:cNvPr id="227" name="Google Shape;227;p25"/>
          <p:cNvSpPr/>
          <p:nvPr/>
        </p:nvSpPr>
        <p:spPr>
          <a:xfrm rot="5400000">
            <a:off x="7937350" y="3936900"/>
            <a:ext cx="127200" cy="22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5651422" y="3936900"/>
            <a:ext cx="127200" cy="228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3365495" y="3936900"/>
            <a:ext cx="127200" cy="228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1079303" y="3936900"/>
            <a:ext cx="127200" cy="22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25"/>
          <p:cNvCxnSpPr/>
          <p:nvPr/>
        </p:nvCxnSpPr>
        <p:spPr>
          <a:xfrm>
            <a:off x="401400" y="257825"/>
            <a:ext cx="3635700" cy="0"/>
          </a:xfrm>
          <a:prstGeom prst="straightConnector1">
            <a:avLst/>
          </a:prstGeom>
          <a:noFill/>
          <a:ln w="9525" cap="flat" cmpd="sng">
            <a:solidFill>
              <a:schemeClr val="dk1"/>
            </a:solidFill>
            <a:prstDash val="solid"/>
            <a:round/>
            <a:headEnd type="none" w="med" len="med"/>
            <a:tailEnd type="none" w="med" len="med"/>
          </a:ln>
        </p:spPr>
      </p:cxnSp>
      <p:sp>
        <p:nvSpPr>
          <p:cNvPr id="232" name="Google Shape;232;p25"/>
          <p:cNvSpPr/>
          <p:nvPr/>
        </p:nvSpPr>
        <p:spPr>
          <a:xfrm rot="5400000">
            <a:off x="4217049" y="-316735"/>
            <a:ext cx="812187" cy="638274"/>
          </a:xfrm>
          <a:custGeom>
            <a:avLst/>
            <a:gdLst/>
            <a:ahLst/>
            <a:cxnLst/>
            <a:rect l="l" t="t" r="r" b="b"/>
            <a:pathLst>
              <a:path w="36763" h="28891" extrusionOk="0">
                <a:moveTo>
                  <a:pt x="11424" y="1"/>
                </a:moveTo>
                <a:cubicBezTo>
                  <a:pt x="7121" y="1"/>
                  <a:pt x="1996" y="1930"/>
                  <a:pt x="547" y="5945"/>
                </a:cubicBezTo>
                <a:cubicBezTo>
                  <a:pt x="109" y="7159"/>
                  <a:pt x="0" y="8470"/>
                  <a:pt x="48" y="9760"/>
                </a:cubicBezTo>
                <a:cubicBezTo>
                  <a:pt x="110" y="11480"/>
                  <a:pt x="458" y="13220"/>
                  <a:pt x="1308" y="14715"/>
                </a:cubicBezTo>
                <a:cubicBezTo>
                  <a:pt x="3235" y="18108"/>
                  <a:pt x="7286" y="19611"/>
                  <a:pt x="11080" y="20526"/>
                </a:cubicBezTo>
                <a:cubicBezTo>
                  <a:pt x="14874" y="21441"/>
                  <a:pt x="18941" y="22125"/>
                  <a:pt x="21893" y="24677"/>
                </a:cubicBezTo>
                <a:cubicBezTo>
                  <a:pt x="23184" y="25794"/>
                  <a:pt x="24213" y="27236"/>
                  <a:pt x="25687" y="28097"/>
                </a:cubicBezTo>
                <a:cubicBezTo>
                  <a:pt x="26615" y="28640"/>
                  <a:pt x="27664" y="28890"/>
                  <a:pt x="28726" y="28890"/>
                </a:cubicBezTo>
                <a:cubicBezTo>
                  <a:pt x="30716" y="28890"/>
                  <a:pt x="32749" y="28011"/>
                  <a:pt x="34105" y="26524"/>
                </a:cubicBezTo>
                <a:cubicBezTo>
                  <a:pt x="36184" y="24242"/>
                  <a:pt x="36763" y="20842"/>
                  <a:pt x="36050" y="17838"/>
                </a:cubicBezTo>
                <a:cubicBezTo>
                  <a:pt x="35338" y="14834"/>
                  <a:pt x="33993" y="12352"/>
                  <a:pt x="31603" y="9657"/>
                </a:cubicBezTo>
                <a:cubicBezTo>
                  <a:pt x="29139" y="6877"/>
                  <a:pt x="27293" y="5605"/>
                  <a:pt x="23341" y="3411"/>
                </a:cubicBezTo>
                <a:cubicBezTo>
                  <a:pt x="19760" y="1424"/>
                  <a:pt x="16082" y="78"/>
                  <a:pt x="11674" y="3"/>
                </a:cubicBezTo>
                <a:cubicBezTo>
                  <a:pt x="11591" y="1"/>
                  <a:pt x="11507" y="1"/>
                  <a:pt x="11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6522076" y="-581089"/>
            <a:ext cx="1219683" cy="1166970"/>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7859406" y="-316616"/>
            <a:ext cx="1220191" cy="963631"/>
          </a:xfrm>
          <a:custGeom>
            <a:avLst/>
            <a:gdLst/>
            <a:ahLst/>
            <a:cxnLst/>
            <a:rect l="l" t="t" r="r" b="b"/>
            <a:pathLst>
              <a:path w="55231" h="43618" extrusionOk="0">
                <a:moveTo>
                  <a:pt x="44624" y="0"/>
                </a:moveTo>
                <a:cubicBezTo>
                  <a:pt x="44528" y="0"/>
                  <a:pt x="44431" y="6"/>
                  <a:pt x="44333" y="17"/>
                </a:cubicBezTo>
                <a:lnTo>
                  <a:pt x="2923" y="4843"/>
                </a:lnTo>
                <a:cubicBezTo>
                  <a:pt x="2372" y="4906"/>
                  <a:pt x="1802" y="4978"/>
                  <a:pt x="1324" y="5254"/>
                </a:cubicBezTo>
                <a:cubicBezTo>
                  <a:pt x="193" y="5909"/>
                  <a:pt x="1" y="7408"/>
                  <a:pt x="4" y="8688"/>
                </a:cubicBezTo>
                <a:cubicBezTo>
                  <a:pt x="10" y="14512"/>
                  <a:pt x="1433" y="20325"/>
                  <a:pt x="4120" y="25515"/>
                </a:cubicBezTo>
                <a:cubicBezTo>
                  <a:pt x="4121" y="25515"/>
                  <a:pt x="7329" y="32191"/>
                  <a:pt x="14267" y="36709"/>
                </a:cubicBezTo>
                <a:cubicBezTo>
                  <a:pt x="21849" y="41514"/>
                  <a:pt x="30320" y="43618"/>
                  <a:pt x="39032" y="43618"/>
                </a:cubicBezTo>
                <a:cubicBezTo>
                  <a:pt x="43959" y="43618"/>
                  <a:pt x="48963" y="42945"/>
                  <a:pt x="53926" y="41708"/>
                </a:cubicBezTo>
                <a:cubicBezTo>
                  <a:pt x="54725" y="41509"/>
                  <a:pt x="55230" y="40734"/>
                  <a:pt x="55094" y="39942"/>
                </a:cubicBezTo>
                <a:cubicBezTo>
                  <a:pt x="52978" y="27638"/>
                  <a:pt x="49788" y="14042"/>
                  <a:pt x="46960" y="1821"/>
                </a:cubicBezTo>
                <a:cubicBezTo>
                  <a:pt x="46712" y="743"/>
                  <a:pt x="45732" y="0"/>
                  <a:pt x="44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5251775" y="-423504"/>
            <a:ext cx="1152676" cy="1009384"/>
          </a:xfrm>
          <a:custGeom>
            <a:avLst/>
            <a:gdLst/>
            <a:ahLst/>
            <a:cxnLst/>
            <a:rect l="l" t="t" r="r" b="b"/>
            <a:pathLst>
              <a:path w="52175" h="45689" extrusionOk="0">
                <a:moveTo>
                  <a:pt x="13768" y="1"/>
                </a:moveTo>
                <a:cubicBezTo>
                  <a:pt x="11106" y="1"/>
                  <a:pt x="8493" y="334"/>
                  <a:pt x="6058" y="1055"/>
                </a:cubicBezTo>
                <a:cubicBezTo>
                  <a:pt x="5857" y="1113"/>
                  <a:pt x="5684" y="1257"/>
                  <a:pt x="5588" y="1442"/>
                </a:cubicBezTo>
                <a:cubicBezTo>
                  <a:pt x="3928" y="4586"/>
                  <a:pt x="3132" y="7223"/>
                  <a:pt x="1805" y="10580"/>
                </a:cubicBezTo>
                <a:cubicBezTo>
                  <a:pt x="909" y="12847"/>
                  <a:pt x="550" y="14392"/>
                  <a:pt x="71" y="17367"/>
                </a:cubicBezTo>
                <a:cubicBezTo>
                  <a:pt x="1" y="17798"/>
                  <a:pt x="308" y="18196"/>
                  <a:pt x="741" y="18242"/>
                </a:cubicBezTo>
                <a:cubicBezTo>
                  <a:pt x="8348" y="19035"/>
                  <a:pt x="16694" y="21942"/>
                  <a:pt x="22229" y="27120"/>
                </a:cubicBezTo>
                <a:cubicBezTo>
                  <a:pt x="27152" y="31725"/>
                  <a:pt x="30318" y="38167"/>
                  <a:pt x="30960" y="44878"/>
                </a:cubicBezTo>
                <a:cubicBezTo>
                  <a:pt x="31001" y="45306"/>
                  <a:pt x="31216" y="45689"/>
                  <a:pt x="31608" y="45689"/>
                </a:cubicBezTo>
                <a:cubicBezTo>
                  <a:pt x="31643" y="45689"/>
                  <a:pt x="31679" y="45686"/>
                  <a:pt x="31717" y="45679"/>
                </a:cubicBezTo>
                <a:cubicBezTo>
                  <a:pt x="38465" y="45552"/>
                  <a:pt x="44626" y="42732"/>
                  <a:pt x="50951" y="40375"/>
                </a:cubicBezTo>
                <a:cubicBezTo>
                  <a:pt x="51349" y="40228"/>
                  <a:pt x="51856" y="39986"/>
                  <a:pt x="51876" y="39560"/>
                </a:cubicBezTo>
                <a:cubicBezTo>
                  <a:pt x="52174" y="33202"/>
                  <a:pt x="51637" y="27159"/>
                  <a:pt x="48347" y="21250"/>
                </a:cubicBezTo>
                <a:cubicBezTo>
                  <a:pt x="44234" y="13863"/>
                  <a:pt x="38617" y="8684"/>
                  <a:pt x="31233" y="4562"/>
                </a:cubicBezTo>
                <a:cubicBezTo>
                  <a:pt x="26166" y="1734"/>
                  <a:pt x="19839" y="1"/>
                  <a:pt x="13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825000" y="3850000"/>
            <a:ext cx="4383600" cy="561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3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433700" y="2050213"/>
            <a:ext cx="3774900" cy="162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1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a:spLocks noGrp="1"/>
          </p:cNvSpPr>
          <p:nvPr>
            <p:ph type="pic" idx="3"/>
          </p:nvPr>
        </p:nvSpPr>
        <p:spPr>
          <a:xfrm>
            <a:off x="1" y="0"/>
            <a:ext cx="3493500" cy="5143500"/>
          </a:xfrm>
          <a:prstGeom prst="rect">
            <a:avLst/>
          </a:prstGeom>
          <a:noFill/>
          <a:ln>
            <a:noFill/>
          </a:ln>
        </p:spPr>
      </p:sp>
      <p:sp>
        <p:nvSpPr>
          <p:cNvPr id="21" name="Google Shape;21;p3"/>
          <p:cNvSpPr/>
          <p:nvPr/>
        </p:nvSpPr>
        <p:spPr>
          <a:xfrm>
            <a:off x="9021463" y="-75"/>
            <a:ext cx="1272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9021463" y="1285744"/>
            <a:ext cx="1272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9021463" y="2571562"/>
            <a:ext cx="127200" cy="12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021463" y="3857529"/>
            <a:ext cx="1272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rot="8938772">
            <a:off x="4091915" y="4655564"/>
            <a:ext cx="812169" cy="638261"/>
          </a:xfrm>
          <a:custGeom>
            <a:avLst/>
            <a:gdLst/>
            <a:ahLst/>
            <a:cxnLst/>
            <a:rect l="l" t="t" r="r" b="b"/>
            <a:pathLst>
              <a:path w="36763" h="28891" extrusionOk="0">
                <a:moveTo>
                  <a:pt x="11424" y="1"/>
                </a:moveTo>
                <a:cubicBezTo>
                  <a:pt x="7121" y="1"/>
                  <a:pt x="1996" y="1930"/>
                  <a:pt x="547" y="5945"/>
                </a:cubicBezTo>
                <a:cubicBezTo>
                  <a:pt x="109" y="7159"/>
                  <a:pt x="0" y="8470"/>
                  <a:pt x="48" y="9760"/>
                </a:cubicBezTo>
                <a:cubicBezTo>
                  <a:pt x="110" y="11480"/>
                  <a:pt x="458" y="13220"/>
                  <a:pt x="1308" y="14715"/>
                </a:cubicBezTo>
                <a:cubicBezTo>
                  <a:pt x="3235" y="18108"/>
                  <a:pt x="7286" y="19611"/>
                  <a:pt x="11080" y="20526"/>
                </a:cubicBezTo>
                <a:cubicBezTo>
                  <a:pt x="14874" y="21441"/>
                  <a:pt x="18941" y="22125"/>
                  <a:pt x="21893" y="24677"/>
                </a:cubicBezTo>
                <a:cubicBezTo>
                  <a:pt x="23184" y="25794"/>
                  <a:pt x="24213" y="27236"/>
                  <a:pt x="25687" y="28097"/>
                </a:cubicBezTo>
                <a:cubicBezTo>
                  <a:pt x="26615" y="28640"/>
                  <a:pt x="27664" y="28890"/>
                  <a:pt x="28726" y="28890"/>
                </a:cubicBezTo>
                <a:cubicBezTo>
                  <a:pt x="30716" y="28890"/>
                  <a:pt x="32749" y="28011"/>
                  <a:pt x="34105" y="26524"/>
                </a:cubicBezTo>
                <a:cubicBezTo>
                  <a:pt x="36184" y="24242"/>
                  <a:pt x="36763" y="20842"/>
                  <a:pt x="36050" y="17838"/>
                </a:cubicBezTo>
                <a:cubicBezTo>
                  <a:pt x="35338" y="14834"/>
                  <a:pt x="33993" y="12352"/>
                  <a:pt x="31603" y="9657"/>
                </a:cubicBezTo>
                <a:cubicBezTo>
                  <a:pt x="29139" y="6877"/>
                  <a:pt x="27293" y="5605"/>
                  <a:pt x="23341" y="3411"/>
                </a:cubicBezTo>
                <a:cubicBezTo>
                  <a:pt x="19760" y="1424"/>
                  <a:pt x="16082" y="78"/>
                  <a:pt x="11674" y="3"/>
                </a:cubicBezTo>
                <a:cubicBezTo>
                  <a:pt x="11591" y="1"/>
                  <a:pt x="11507" y="1"/>
                  <a:pt x="11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433389" y="4717736"/>
            <a:ext cx="1219683" cy="1166970"/>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859406" y="4655684"/>
            <a:ext cx="1220191" cy="963631"/>
          </a:xfrm>
          <a:custGeom>
            <a:avLst/>
            <a:gdLst/>
            <a:ahLst/>
            <a:cxnLst/>
            <a:rect l="l" t="t" r="r" b="b"/>
            <a:pathLst>
              <a:path w="55231" h="43618" extrusionOk="0">
                <a:moveTo>
                  <a:pt x="44624" y="0"/>
                </a:moveTo>
                <a:cubicBezTo>
                  <a:pt x="44528" y="0"/>
                  <a:pt x="44431" y="6"/>
                  <a:pt x="44333" y="17"/>
                </a:cubicBezTo>
                <a:lnTo>
                  <a:pt x="2923" y="4843"/>
                </a:lnTo>
                <a:cubicBezTo>
                  <a:pt x="2372" y="4906"/>
                  <a:pt x="1802" y="4978"/>
                  <a:pt x="1324" y="5254"/>
                </a:cubicBezTo>
                <a:cubicBezTo>
                  <a:pt x="193" y="5909"/>
                  <a:pt x="1" y="7408"/>
                  <a:pt x="4" y="8688"/>
                </a:cubicBezTo>
                <a:cubicBezTo>
                  <a:pt x="10" y="14512"/>
                  <a:pt x="1433" y="20325"/>
                  <a:pt x="4120" y="25515"/>
                </a:cubicBezTo>
                <a:cubicBezTo>
                  <a:pt x="4121" y="25515"/>
                  <a:pt x="7329" y="32191"/>
                  <a:pt x="14267" y="36709"/>
                </a:cubicBezTo>
                <a:cubicBezTo>
                  <a:pt x="21849" y="41514"/>
                  <a:pt x="30320" y="43618"/>
                  <a:pt x="39032" y="43618"/>
                </a:cubicBezTo>
                <a:cubicBezTo>
                  <a:pt x="43959" y="43618"/>
                  <a:pt x="48963" y="42945"/>
                  <a:pt x="53926" y="41708"/>
                </a:cubicBezTo>
                <a:cubicBezTo>
                  <a:pt x="54725" y="41509"/>
                  <a:pt x="55230" y="40734"/>
                  <a:pt x="55094" y="39942"/>
                </a:cubicBezTo>
                <a:cubicBezTo>
                  <a:pt x="52978" y="27638"/>
                  <a:pt x="49788" y="14042"/>
                  <a:pt x="46960" y="1821"/>
                </a:cubicBezTo>
                <a:cubicBezTo>
                  <a:pt x="46712" y="743"/>
                  <a:pt x="45732" y="0"/>
                  <a:pt x="44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5251775" y="4641421"/>
            <a:ext cx="1152676" cy="1009384"/>
          </a:xfrm>
          <a:custGeom>
            <a:avLst/>
            <a:gdLst/>
            <a:ahLst/>
            <a:cxnLst/>
            <a:rect l="l" t="t" r="r" b="b"/>
            <a:pathLst>
              <a:path w="52175" h="45689" extrusionOk="0">
                <a:moveTo>
                  <a:pt x="13768" y="1"/>
                </a:moveTo>
                <a:cubicBezTo>
                  <a:pt x="11106" y="1"/>
                  <a:pt x="8493" y="334"/>
                  <a:pt x="6058" y="1055"/>
                </a:cubicBezTo>
                <a:cubicBezTo>
                  <a:pt x="5857" y="1113"/>
                  <a:pt x="5684" y="1257"/>
                  <a:pt x="5588" y="1442"/>
                </a:cubicBezTo>
                <a:cubicBezTo>
                  <a:pt x="3928" y="4586"/>
                  <a:pt x="3132" y="7223"/>
                  <a:pt x="1805" y="10580"/>
                </a:cubicBezTo>
                <a:cubicBezTo>
                  <a:pt x="909" y="12847"/>
                  <a:pt x="550" y="14392"/>
                  <a:pt x="71" y="17367"/>
                </a:cubicBezTo>
                <a:cubicBezTo>
                  <a:pt x="1" y="17798"/>
                  <a:pt x="308" y="18196"/>
                  <a:pt x="741" y="18242"/>
                </a:cubicBezTo>
                <a:cubicBezTo>
                  <a:pt x="8348" y="19035"/>
                  <a:pt x="16694" y="21942"/>
                  <a:pt x="22229" y="27120"/>
                </a:cubicBezTo>
                <a:cubicBezTo>
                  <a:pt x="27152" y="31725"/>
                  <a:pt x="30318" y="38167"/>
                  <a:pt x="30960" y="44878"/>
                </a:cubicBezTo>
                <a:cubicBezTo>
                  <a:pt x="31001" y="45306"/>
                  <a:pt x="31216" y="45689"/>
                  <a:pt x="31608" y="45689"/>
                </a:cubicBezTo>
                <a:cubicBezTo>
                  <a:pt x="31643" y="45689"/>
                  <a:pt x="31679" y="45686"/>
                  <a:pt x="31717" y="45679"/>
                </a:cubicBezTo>
                <a:cubicBezTo>
                  <a:pt x="38465" y="45552"/>
                  <a:pt x="44626" y="42732"/>
                  <a:pt x="50951" y="40375"/>
                </a:cubicBezTo>
                <a:cubicBezTo>
                  <a:pt x="51349" y="40228"/>
                  <a:pt x="51856" y="39986"/>
                  <a:pt x="51876" y="39560"/>
                </a:cubicBezTo>
                <a:cubicBezTo>
                  <a:pt x="52174" y="33202"/>
                  <a:pt x="51637" y="27159"/>
                  <a:pt x="48347" y="21250"/>
                </a:cubicBezTo>
                <a:cubicBezTo>
                  <a:pt x="44234" y="13863"/>
                  <a:pt x="38617" y="8684"/>
                  <a:pt x="31233" y="4562"/>
                </a:cubicBezTo>
                <a:cubicBezTo>
                  <a:pt x="26166" y="1734"/>
                  <a:pt x="19839" y="1"/>
                  <a:pt x="13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37350" y="-1079400"/>
            <a:ext cx="127200" cy="22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5651422" y="-1079400"/>
            <a:ext cx="127200" cy="228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a:off x="3365495" y="-1079400"/>
            <a:ext cx="127200" cy="228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1079303" y="-1079400"/>
            <a:ext cx="127200" cy="22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34;p4"/>
          <p:cNvCxnSpPr/>
          <p:nvPr/>
        </p:nvCxnSpPr>
        <p:spPr>
          <a:xfrm>
            <a:off x="-24700" y="4870875"/>
            <a:ext cx="38190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115426"/>
            <a:ext cx="7704000" cy="356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722375" y="448050"/>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7"/>
          <p:cNvSpPr>
            <a:spLocks noGrp="1"/>
          </p:cNvSpPr>
          <p:nvPr>
            <p:ph type="pic" idx="2"/>
          </p:nvPr>
        </p:nvSpPr>
        <p:spPr>
          <a:xfrm flipH="1">
            <a:off x="5643899" y="0"/>
            <a:ext cx="35001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title" hasCustomPrompt="1"/>
          </p:nvPr>
        </p:nvSpPr>
        <p:spPr>
          <a:xfrm>
            <a:off x="713225" y="1288250"/>
            <a:ext cx="7717500" cy="197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9600"/>
              <a:buNone/>
              <a:defRPr sz="8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67" name="Google Shape;67;p9"/>
          <p:cNvSpPr txBox="1">
            <a:spLocks noGrp="1"/>
          </p:cNvSpPr>
          <p:nvPr>
            <p:ph type="subTitle" idx="1"/>
          </p:nvPr>
        </p:nvSpPr>
        <p:spPr>
          <a:xfrm>
            <a:off x="713100" y="3259075"/>
            <a:ext cx="7717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68" name="Google Shape;68;p9"/>
          <p:cNvCxnSpPr/>
          <p:nvPr/>
        </p:nvCxnSpPr>
        <p:spPr>
          <a:xfrm>
            <a:off x="401400" y="257825"/>
            <a:ext cx="3460500" cy="0"/>
          </a:xfrm>
          <a:prstGeom prst="straightConnector1">
            <a:avLst/>
          </a:prstGeom>
          <a:noFill/>
          <a:ln w="9525" cap="flat" cmpd="sng">
            <a:solidFill>
              <a:schemeClr val="lt1"/>
            </a:solidFill>
            <a:prstDash val="solid"/>
            <a:round/>
            <a:headEnd type="none" w="med" len="med"/>
            <a:tailEnd type="none" w="med" len="med"/>
          </a:ln>
        </p:spPr>
      </p:cxnSp>
      <p:sp>
        <p:nvSpPr>
          <p:cNvPr id="69" name="Google Shape;69;p9"/>
          <p:cNvSpPr/>
          <p:nvPr/>
        </p:nvSpPr>
        <p:spPr>
          <a:xfrm rot="5400000">
            <a:off x="7937350" y="3936900"/>
            <a:ext cx="127200" cy="22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5651422" y="3936900"/>
            <a:ext cx="127200" cy="228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5400000">
            <a:off x="3365495" y="3936900"/>
            <a:ext cx="127200" cy="228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1079303" y="3936900"/>
            <a:ext cx="127200" cy="22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4"/>
        <p:cNvGrpSpPr/>
        <p:nvPr/>
      </p:nvGrpSpPr>
      <p:grpSpPr>
        <a:xfrm>
          <a:off x="0" y="0"/>
          <a:ext cx="0" cy="0"/>
          <a:chOff x="0" y="0"/>
          <a:chExt cx="0" cy="0"/>
        </a:xfrm>
      </p:grpSpPr>
      <p:sp>
        <p:nvSpPr>
          <p:cNvPr id="75" name="Google Shape;75;p11"/>
          <p:cNvSpPr/>
          <p:nvPr/>
        </p:nvSpPr>
        <p:spPr>
          <a:xfrm>
            <a:off x="9021463" y="-75"/>
            <a:ext cx="1272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9021463" y="1285744"/>
            <a:ext cx="1272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9021463" y="2571562"/>
            <a:ext cx="127200" cy="12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9021463" y="3857529"/>
            <a:ext cx="1272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1"/>
          <p:cNvCxnSpPr/>
          <p:nvPr/>
        </p:nvCxnSpPr>
        <p:spPr>
          <a:xfrm>
            <a:off x="401400" y="257825"/>
            <a:ext cx="8029500" cy="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11"/>
          <p:cNvCxnSpPr/>
          <p:nvPr/>
        </p:nvCxnSpPr>
        <p:spPr>
          <a:xfrm>
            <a:off x="401400" y="4885675"/>
            <a:ext cx="8029500" cy="0"/>
          </a:xfrm>
          <a:prstGeom prst="straightConnector1">
            <a:avLst/>
          </a:prstGeom>
          <a:noFill/>
          <a:ln w="9525" cap="flat" cmpd="sng">
            <a:solidFill>
              <a:schemeClr val="dk1"/>
            </a:solidFill>
            <a:prstDash val="solid"/>
            <a:round/>
            <a:headEnd type="none" w="med" len="med"/>
            <a:tailEnd type="none" w="med" len="med"/>
          </a:ln>
        </p:spPr>
      </p:cxnSp>
      <p:sp>
        <p:nvSpPr>
          <p:cNvPr id="81" name="Google Shape;81;p11"/>
          <p:cNvSpPr txBox="1">
            <a:spLocks noGrp="1"/>
          </p:cNvSpPr>
          <p:nvPr>
            <p:ph type="title"/>
          </p:nvPr>
        </p:nvSpPr>
        <p:spPr>
          <a:xfrm>
            <a:off x="720000" y="448056"/>
            <a:ext cx="77109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11"/>
          <p:cNvSpPr txBox="1">
            <a:spLocks noGrp="1"/>
          </p:cNvSpPr>
          <p:nvPr>
            <p:ph type="title" idx="2" hasCustomPrompt="1"/>
          </p:nvPr>
        </p:nvSpPr>
        <p:spPr>
          <a:xfrm>
            <a:off x="825275" y="1391550"/>
            <a:ext cx="731400" cy="6402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1"/>
          <p:cNvSpPr txBox="1">
            <a:spLocks noGrp="1"/>
          </p:cNvSpPr>
          <p:nvPr>
            <p:ph type="title" idx="3" hasCustomPrompt="1"/>
          </p:nvPr>
        </p:nvSpPr>
        <p:spPr>
          <a:xfrm>
            <a:off x="3341127" y="1391551"/>
            <a:ext cx="731400" cy="6402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1"/>
          <p:cNvSpPr txBox="1">
            <a:spLocks noGrp="1"/>
          </p:cNvSpPr>
          <p:nvPr>
            <p:ph type="title" idx="4" hasCustomPrompt="1"/>
          </p:nvPr>
        </p:nvSpPr>
        <p:spPr>
          <a:xfrm>
            <a:off x="6237327" y="1391551"/>
            <a:ext cx="731400" cy="6402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1"/>
          <p:cNvSpPr txBox="1">
            <a:spLocks noGrp="1"/>
          </p:cNvSpPr>
          <p:nvPr>
            <p:ph type="subTitle" idx="1"/>
          </p:nvPr>
        </p:nvSpPr>
        <p:spPr>
          <a:xfrm>
            <a:off x="3229075" y="203176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1"/>
          <p:cNvSpPr txBox="1">
            <a:spLocks noGrp="1"/>
          </p:cNvSpPr>
          <p:nvPr>
            <p:ph type="subTitle" idx="5"/>
          </p:nvPr>
        </p:nvSpPr>
        <p:spPr>
          <a:xfrm>
            <a:off x="713225" y="203176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1"/>
          <p:cNvSpPr txBox="1">
            <a:spLocks noGrp="1"/>
          </p:cNvSpPr>
          <p:nvPr>
            <p:ph type="subTitle" idx="6"/>
          </p:nvPr>
        </p:nvSpPr>
        <p:spPr>
          <a:xfrm>
            <a:off x="6125275" y="203176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11"/>
          <p:cNvSpPr txBox="1">
            <a:spLocks noGrp="1"/>
          </p:cNvSpPr>
          <p:nvPr>
            <p:ph type="title" idx="7" hasCustomPrompt="1"/>
          </p:nvPr>
        </p:nvSpPr>
        <p:spPr>
          <a:xfrm>
            <a:off x="825275" y="2823000"/>
            <a:ext cx="731400" cy="6402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1"/>
          <p:cNvSpPr txBox="1">
            <a:spLocks noGrp="1"/>
          </p:cNvSpPr>
          <p:nvPr>
            <p:ph type="title" idx="8" hasCustomPrompt="1"/>
          </p:nvPr>
        </p:nvSpPr>
        <p:spPr>
          <a:xfrm>
            <a:off x="3341136" y="2823008"/>
            <a:ext cx="731400" cy="6402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1"/>
          <p:cNvSpPr txBox="1">
            <a:spLocks noGrp="1"/>
          </p:cNvSpPr>
          <p:nvPr>
            <p:ph type="title" idx="9" hasCustomPrompt="1"/>
          </p:nvPr>
        </p:nvSpPr>
        <p:spPr>
          <a:xfrm>
            <a:off x="6237336" y="2823008"/>
            <a:ext cx="731400" cy="6402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1"/>
          <p:cNvSpPr txBox="1">
            <a:spLocks noGrp="1"/>
          </p:cNvSpPr>
          <p:nvPr>
            <p:ph type="subTitle" idx="13"/>
          </p:nvPr>
        </p:nvSpPr>
        <p:spPr>
          <a:xfrm>
            <a:off x="3229075" y="346321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 name="Google Shape;92;p11"/>
          <p:cNvSpPr txBox="1">
            <a:spLocks noGrp="1"/>
          </p:cNvSpPr>
          <p:nvPr>
            <p:ph type="subTitle" idx="14"/>
          </p:nvPr>
        </p:nvSpPr>
        <p:spPr>
          <a:xfrm>
            <a:off x="713225" y="346321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 name="Google Shape;93;p11"/>
          <p:cNvSpPr txBox="1">
            <a:spLocks noGrp="1"/>
          </p:cNvSpPr>
          <p:nvPr>
            <p:ph type="subTitle" idx="15"/>
          </p:nvPr>
        </p:nvSpPr>
        <p:spPr>
          <a:xfrm>
            <a:off x="6125275" y="3463211"/>
            <a:ext cx="23055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Gantari SemiBold"/>
                <a:ea typeface="Gantari SemiBold"/>
                <a:cs typeface="Gantari SemiBold"/>
                <a:sym typeface="Gantari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713225" y="3111776"/>
            <a:ext cx="4108200" cy="628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16"/>
          <p:cNvSpPr txBox="1">
            <a:spLocks noGrp="1"/>
          </p:cNvSpPr>
          <p:nvPr>
            <p:ph type="subTitle" idx="1"/>
          </p:nvPr>
        </p:nvSpPr>
        <p:spPr>
          <a:xfrm>
            <a:off x="713225" y="3740575"/>
            <a:ext cx="4108200" cy="6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7" name="Google Shape;127;p16"/>
          <p:cNvSpPr/>
          <p:nvPr/>
        </p:nvSpPr>
        <p:spPr>
          <a:xfrm>
            <a:off x="2112739" y="4717736"/>
            <a:ext cx="1219683" cy="1166970"/>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3816756" y="4655684"/>
            <a:ext cx="1220191" cy="963631"/>
          </a:xfrm>
          <a:custGeom>
            <a:avLst/>
            <a:gdLst/>
            <a:ahLst/>
            <a:cxnLst/>
            <a:rect l="l" t="t" r="r" b="b"/>
            <a:pathLst>
              <a:path w="55231" h="43618" extrusionOk="0">
                <a:moveTo>
                  <a:pt x="44624" y="0"/>
                </a:moveTo>
                <a:cubicBezTo>
                  <a:pt x="44528" y="0"/>
                  <a:pt x="44431" y="6"/>
                  <a:pt x="44333" y="17"/>
                </a:cubicBezTo>
                <a:lnTo>
                  <a:pt x="2923" y="4843"/>
                </a:lnTo>
                <a:cubicBezTo>
                  <a:pt x="2372" y="4906"/>
                  <a:pt x="1802" y="4978"/>
                  <a:pt x="1324" y="5254"/>
                </a:cubicBezTo>
                <a:cubicBezTo>
                  <a:pt x="193" y="5909"/>
                  <a:pt x="1" y="7408"/>
                  <a:pt x="4" y="8688"/>
                </a:cubicBezTo>
                <a:cubicBezTo>
                  <a:pt x="10" y="14512"/>
                  <a:pt x="1433" y="20325"/>
                  <a:pt x="4120" y="25515"/>
                </a:cubicBezTo>
                <a:cubicBezTo>
                  <a:pt x="4121" y="25515"/>
                  <a:pt x="7329" y="32191"/>
                  <a:pt x="14267" y="36709"/>
                </a:cubicBezTo>
                <a:cubicBezTo>
                  <a:pt x="21849" y="41514"/>
                  <a:pt x="30320" y="43618"/>
                  <a:pt x="39032" y="43618"/>
                </a:cubicBezTo>
                <a:cubicBezTo>
                  <a:pt x="43959" y="43618"/>
                  <a:pt x="48963" y="42945"/>
                  <a:pt x="53926" y="41708"/>
                </a:cubicBezTo>
                <a:cubicBezTo>
                  <a:pt x="54725" y="41509"/>
                  <a:pt x="55230" y="40734"/>
                  <a:pt x="55094" y="39942"/>
                </a:cubicBezTo>
                <a:cubicBezTo>
                  <a:pt x="52978" y="27638"/>
                  <a:pt x="49788" y="14042"/>
                  <a:pt x="46960" y="1821"/>
                </a:cubicBezTo>
                <a:cubicBezTo>
                  <a:pt x="46712" y="743"/>
                  <a:pt x="45732" y="0"/>
                  <a:pt x="44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713225" y="4641421"/>
            <a:ext cx="1152676" cy="1009384"/>
          </a:xfrm>
          <a:custGeom>
            <a:avLst/>
            <a:gdLst/>
            <a:ahLst/>
            <a:cxnLst/>
            <a:rect l="l" t="t" r="r" b="b"/>
            <a:pathLst>
              <a:path w="52175" h="45689" extrusionOk="0">
                <a:moveTo>
                  <a:pt x="13768" y="1"/>
                </a:moveTo>
                <a:cubicBezTo>
                  <a:pt x="11106" y="1"/>
                  <a:pt x="8493" y="334"/>
                  <a:pt x="6058" y="1055"/>
                </a:cubicBezTo>
                <a:cubicBezTo>
                  <a:pt x="5857" y="1113"/>
                  <a:pt x="5684" y="1257"/>
                  <a:pt x="5588" y="1442"/>
                </a:cubicBezTo>
                <a:cubicBezTo>
                  <a:pt x="3928" y="4586"/>
                  <a:pt x="3132" y="7223"/>
                  <a:pt x="1805" y="10580"/>
                </a:cubicBezTo>
                <a:cubicBezTo>
                  <a:pt x="909" y="12847"/>
                  <a:pt x="550" y="14392"/>
                  <a:pt x="71" y="17367"/>
                </a:cubicBezTo>
                <a:cubicBezTo>
                  <a:pt x="1" y="17798"/>
                  <a:pt x="308" y="18196"/>
                  <a:pt x="741" y="18242"/>
                </a:cubicBezTo>
                <a:cubicBezTo>
                  <a:pt x="8348" y="19035"/>
                  <a:pt x="16694" y="21942"/>
                  <a:pt x="22229" y="27120"/>
                </a:cubicBezTo>
                <a:cubicBezTo>
                  <a:pt x="27152" y="31725"/>
                  <a:pt x="30318" y="38167"/>
                  <a:pt x="30960" y="44878"/>
                </a:cubicBezTo>
                <a:cubicBezTo>
                  <a:pt x="31001" y="45306"/>
                  <a:pt x="31216" y="45689"/>
                  <a:pt x="31608" y="45689"/>
                </a:cubicBezTo>
                <a:cubicBezTo>
                  <a:pt x="31643" y="45689"/>
                  <a:pt x="31679" y="45686"/>
                  <a:pt x="31717" y="45679"/>
                </a:cubicBezTo>
                <a:cubicBezTo>
                  <a:pt x="38465" y="45552"/>
                  <a:pt x="44626" y="42732"/>
                  <a:pt x="50951" y="40375"/>
                </a:cubicBezTo>
                <a:cubicBezTo>
                  <a:pt x="51349" y="40228"/>
                  <a:pt x="51856" y="39986"/>
                  <a:pt x="51876" y="39560"/>
                </a:cubicBezTo>
                <a:cubicBezTo>
                  <a:pt x="52174" y="33202"/>
                  <a:pt x="51637" y="27159"/>
                  <a:pt x="48347" y="21250"/>
                </a:cubicBezTo>
                <a:cubicBezTo>
                  <a:pt x="44234" y="13863"/>
                  <a:pt x="38617" y="8684"/>
                  <a:pt x="31233" y="4562"/>
                </a:cubicBezTo>
                <a:cubicBezTo>
                  <a:pt x="26166" y="1734"/>
                  <a:pt x="19839" y="1"/>
                  <a:pt x="13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146"/>
        <p:cNvGrpSpPr/>
        <p:nvPr/>
      </p:nvGrpSpPr>
      <p:grpSpPr>
        <a:xfrm>
          <a:off x="0" y="0"/>
          <a:ext cx="0" cy="0"/>
          <a:chOff x="0" y="0"/>
          <a:chExt cx="0" cy="0"/>
        </a:xfrm>
      </p:grpSpPr>
      <p:sp>
        <p:nvSpPr>
          <p:cNvPr id="147" name="Google Shape;147;p19"/>
          <p:cNvSpPr/>
          <p:nvPr/>
        </p:nvSpPr>
        <p:spPr>
          <a:xfrm>
            <a:off x="-12" y="-75"/>
            <a:ext cx="1272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12" y="1285744"/>
            <a:ext cx="1272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12" y="2571562"/>
            <a:ext cx="127200" cy="12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12" y="3857529"/>
            <a:ext cx="1272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9"/>
          <p:cNvCxnSpPr/>
          <p:nvPr/>
        </p:nvCxnSpPr>
        <p:spPr>
          <a:xfrm>
            <a:off x="401400" y="4604000"/>
            <a:ext cx="8029500" cy="0"/>
          </a:xfrm>
          <a:prstGeom prst="straightConnector1">
            <a:avLst/>
          </a:prstGeom>
          <a:noFill/>
          <a:ln w="9525" cap="flat" cmpd="sng">
            <a:solidFill>
              <a:schemeClr val="dk1"/>
            </a:solidFill>
            <a:prstDash val="solid"/>
            <a:round/>
            <a:headEnd type="none" w="med" len="med"/>
            <a:tailEnd type="none" w="med" len="med"/>
          </a:ln>
        </p:spPr>
      </p:cxnSp>
      <p:sp>
        <p:nvSpPr>
          <p:cNvPr id="152" name="Google Shape;152;p19"/>
          <p:cNvSpPr txBox="1">
            <a:spLocks noGrp="1"/>
          </p:cNvSpPr>
          <p:nvPr>
            <p:ph type="title"/>
          </p:nvPr>
        </p:nvSpPr>
        <p:spPr>
          <a:xfrm>
            <a:off x="720000" y="445025"/>
            <a:ext cx="426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19"/>
          <p:cNvSpPr txBox="1">
            <a:spLocks noGrp="1"/>
          </p:cNvSpPr>
          <p:nvPr>
            <p:ph type="body" idx="1"/>
          </p:nvPr>
        </p:nvSpPr>
        <p:spPr>
          <a:xfrm>
            <a:off x="720000" y="1222550"/>
            <a:ext cx="4263300" cy="2634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154" name="Google Shape;154;p19"/>
          <p:cNvCxnSpPr/>
          <p:nvPr/>
        </p:nvCxnSpPr>
        <p:spPr>
          <a:xfrm>
            <a:off x="401400" y="257825"/>
            <a:ext cx="8029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Gantari SemiBold"/>
              <a:buNone/>
              <a:defRPr sz="3500">
                <a:solidFill>
                  <a:schemeClr val="dk1"/>
                </a:solidFill>
                <a:latin typeface="Gantari SemiBold"/>
                <a:ea typeface="Gantari SemiBold"/>
                <a:cs typeface="Gantari SemiBold"/>
                <a:sym typeface="Gantari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7" r:id="rId7"/>
    <p:sldLayoutId id="2147483662" r:id="rId8"/>
    <p:sldLayoutId id="2147483665"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ghanaKagitha/Projec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wallpaperflare.com/html-codes-coding-css-css3-data-development-html5-programming-wallpaper-aiba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belatecno.blogspot.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s/javascript-js-logo-c%C3%B3digo-fuente-73640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F3"/>
        </a:solidFill>
        <a:effectLst/>
      </p:bgPr>
    </p:bg>
    <p:spTree>
      <p:nvGrpSpPr>
        <p:cNvPr id="1" name="Shape 245"/>
        <p:cNvGrpSpPr/>
        <p:nvPr/>
      </p:nvGrpSpPr>
      <p:grpSpPr>
        <a:xfrm>
          <a:off x="0" y="0"/>
          <a:ext cx="0" cy="0"/>
          <a:chOff x="0" y="0"/>
          <a:chExt cx="0" cy="0"/>
        </a:xfrm>
      </p:grpSpPr>
      <p:sp>
        <p:nvSpPr>
          <p:cNvPr id="246" name="Google Shape;246;p29"/>
          <p:cNvSpPr txBox="1">
            <a:spLocks noGrp="1"/>
          </p:cNvSpPr>
          <p:nvPr>
            <p:ph type="ctrTitle"/>
          </p:nvPr>
        </p:nvSpPr>
        <p:spPr>
          <a:xfrm>
            <a:off x="713225" y="1305113"/>
            <a:ext cx="5975100" cy="21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PERSONAL PORTFOLIO</a:t>
            </a:r>
            <a:endParaRPr dirty="0"/>
          </a:p>
        </p:txBody>
      </p:sp>
      <p:sp>
        <p:nvSpPr>
          <p:cNvPr id="248" name="Google Shape;248;p29"/>
          <p:cNvSpPr txBox="1">
            <a:spLocks noGrp="1"/>
          </p:cNvSpPr>
          <p:nvPr>
            <p:ph type="ctrTitle"/>
          </p:nvPr>
        </p:nvSpPr>
        <p:spPr>
          <a:xfrm>
            <a:off x="5176075" y="176200"/>
            <a:ext cx="3254700" cy="36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Gantari SemiBold"/>
                <a:ea typeface="Gantari SemiBold"/>
                <a:cs typeface="Gantari SemiBold"/>
                <a:sym typeface="Gantari SemiBold"/>
              </a:rPr>
              <a:t>_ </a:t>
            </a:r>
            <a:r>
              <a:rPr lang="en" sz="1800" dirty="0"/>
              <a:t>KAGITHA MEGHANA</a:t>
            </a:r>
            <a:endParaRPr sz="1800" dirty="0">
              <a:latin typeface="Gantari SemiBold"/>
              <a:ea typeface="Gantari SemiBold"/>
              <a:cs typeface="Gantari SemiBold"/>
              <a:sym typeface="Gantari SemiBold"/>
            </a:endParaRPr>
          </a:p>
        </p:txBody>
      </p:sp>
      <p:sp>
        <p:nvSpPr>
          <p:cNvPr id="249" name="Google Shape;249;p29"/>
          <p:cNvSpPr/>
          <p:nvPr/>
        </p:nvSpPr>
        <p:spPr>
          <a:xfrm>
            <a:off x="7569003" y="1756501"/>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rot="3808707">
            <a:off x="7517937" y="590239"/>
            <a:ext cx="1219675" cy="1166963"/>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7522925" y="3845150"/>
            <a:ext cx="1152676" cy="1009384"/>
          </a:xfrm>
          <a:custGeom>
            <a:avLst/>
            <a:gdLst/>
            <a:ahLst/>
            <a:cxnLst/>
            <a:rect l="l" t="t" r="r" b="b"/>
            <a:pathLst>
              <a:path w="52175" h="45689" extrusionOk="0">
                <a:moveTo>
                  <a:pt x="13768" y="1"/>
                </a:moveTo>
                <a:cubicBezTo>
                  <a:pt x="11106" y="1"/>
                  <a:pt x="8493" y="334"/>
                  <a:pt x="6058" y="1055"/>
                </a:cubicBezTo>
                <a:cubicBezTo>
                  <a:pt x="5857" y="1113"/>
                  <a:pt x="5684" y="1257"/>
                  <a:pt x="5588" y="1442"/>
                </a:cubicBezTo>
                <a:cubicBezTo>
                  <a:pt x="3928" y="4586"/>
                  <a:pt x="3132" y="7223"/>
                  <a:pt x="1805" y="10580"/>
                </a:cubicBezTo>
                <a:cubicBezTo>
                  <a:pt x="909" y="12847"/>
                  <a:pt x="550" y="14392"/>
                  <a:pt x="71" y="17367"/>
                </a:cubicBezTo>
                <a:cubicBezTo>
                  <a:pt x="1" y="17798"/>
                  <a:pt x="308" y="18196"/>
                  <a:pt x="741" y="18242"/>
                </a:cubicBezTo>
                <a:cubicBezTo>
                  <a:pt x="8348" y="19035"/>
                  <a:pt x="16694" y="21942"/>
                  <a:pt x="22229" y="27120"/>
                </a:cubicBezTo>
                <a:cubicBezTo>
                  <a:pt x="27152" y="31725"/>
                  <a:pt x="30318" y="38167"/>
                  <a:pt x="30960" y="44878"/>
                </a:cubicBezTo>
                <a:cubicBezTo>
                  <a:pt x="31001" y="45306"/>
                  <a:pt x="31216" y="45689"/>
                  <a:pt x="31608" y="45689"/>
                </a:cubicBezTo>
                <a:cubicBezTo>
                  <a:pt x="31643" y="45689"/>
                  <a:pt x="31679" y="45686"/>
                  <a:pt x="31717" y="45679"/>
                </a:cubicBezTo>
                <a:cubicBezTo>
                  <a:pt x="38465" y="45552"/>
                  <a:pt x="44626" y="42732"/>
                  <a:pt x="50951" y="40375"/>
                </a:cubicBezTo>
                <a:cubicBezTo>
                  <a:pt x="51349" y="40228"/>
                  <a:pt x="51856" y="39986"/>
                  <a:pt x="51876" y="39560"/>
                </a:cubicBezTo>
                <a:cubicBezTo>
                  <a:pt x="52174" y="33202"/>
                  <a:pt x="51637" y="27159"/>
                  <a:pt x="48347" y="21250"/>
                </a:cubicBezTo>
                <a:cubicBezTo>
                  <a:pt x="44234" y="13863"/>
                  <a:pt x="38617" y="8684"/>
                  <a:pt x="31233" y="4562"/>
                </a:cubicBezTo>
                <a:cubicBezTo>
                  <a:pt x="26166" y="1734"/>
                  <a:pt x="19839" y="1"/>
                  <a:pt x="13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7029737" y="2529500"/>
            <a:ext cx="1914890" cy="1315653"/>
          </a:xfrm>
          <a:custGeom>
            <a:avLst/>
            <a:gdLst/>
            <a:ahLst/>
            <a:cxnLst/>
            <a:rect l="l" t="t" r="r" b="b"/>
            <a:pathLst>
              <a:path w="86676" h="59552" extrusionOk="0">
                <a:moveTo>
                  <a:pt x="12186" y="1"/>
                </a:moveTo>
                <a:cubicBezTo>
                  <a:pt x="8578" y="1"/>
                  <a:pt x="4536" y="1253"/>
                  <a:pt x="2253" y="3890"/>
                </a:cubicBezTo>
                <a:cubicBezTo>
                  <a:pt x="748" y="5624"/>
                  <a:pt x="0" y="8229"/>
                  <a:pt x="1065" y="10264"/>
                </a:cubicBezTo>
                <a:cubicBezTo>
                  <a:pt x="2091" y="12229"/>
                  <a:pt x="4396" y="13090"/>
                  <a:pt x="6108" y="14501"/>
                </a:cubicBezTo>
                <a:cubicBezTo>
                  <a:pt x="10265" y="17924"/>
                  <a:pt x="10575" y="24197"/>
                  <a:pt x="13669" y="28604"/>
                </a:cubicBezTo>
                <a:cubicBezTo>
                  <a:pt x="16071" y="32025"/>
                  <a:pt x="20259" y="34018"/>
                  <a:pt x="24417" y="34018"/>
                </a:cubicBezTo>
                <a:cubicBezTo>
                  <a:pt x="25866" y="34018"/>
                  <a:pt x="27311" y="33776"/>
                  <a:pt x="28676" y="33268"/>
                </a:cubicBezTo>
                <a:cubicBezTo>
                  <a:pt x="29887" y="32817"/>
                  <a:pt x="31315" y="32231"/>
                  <a:pt x="32547" y="32231"/>
                </a:cubicBezTo>
                <a:cubicBezTo>
                  <a:pt x="33298" y="32231"/>
                  <a:pt x="33976" y="32449"/>
                  <a:pt x="34487" y="33048"/>
                </a:cubicBezTo>
                <a:cubicBezTo>
                  <a:pt x="35182" y="33861"/>
                  <a:pt x="35168" y="35036"/>
                  <a:pt x="35268" y="36100"/>
                </a:cubicBezTo>
                <a:cubicBezTo>
                  <a:pt x="35807" y="41888"/>
                  <a:pt x="41418" y="46569"/>
                  <a:pt x="47139" y="46569"/>
                </a:cubicBezTo>
                <a:cubicBezTo>
                  <a:pt x="47909" y="46569"/>
                  <a:pt x="48681" y="46484"/>
                  <a:pt x="49443" y="46306"/>
                </a:cubicBezTo>
                <a:cubicBezTo>
                  <a:pt x="52571" y="45573"/>
                  <a:pt x="55581" y="43538"/>
                  <a:pt x="58665" y="43538"/>
                </a:cubicBezTo>
                <a:cubicBezTo>
                  <a:pt x="59188" y="43538"/>
                  <a:pt x="59714" y="43597"/>
                  <a:pt x="60243" y="43731"/>
                </a:cubicBezTo>
                <a:cubicBezTo>
                  <a:pt x="63329" y="44511"/>
                  <a:pt x="65211" y="47574"/>
                  <a:pt x="66522" y="50473"/>
                </a:cubicBezTo>
                <a:cubicBezTo>
                  <a:pt x="67832" y="53373"/>
                  <a:pt x="69058" y="56570"/>
                  <a:pt x="71728" y="58301"/>
                </a:cubicBezTo>
                <a:cubicBezTo>
                  <a:pt x="73074" y="59173"/>
                  <a:pt x="74641" y="59551"/>
                  <a:pt x="76242" y="59551"/>
                </a:cubicBezTo>
                <a:cubicBezTo>
                  <a:pt x="77998" y="59551"/>
                  <a:pt x="79794" y="59096"/>
                  <a:pt x="81382" y="58338"/>
                </a:cubicBezTo>
                <a:cubicBezTo>
                  <a:pt x="83802" y="57183"/>
                  <a:pt x="86047" y="55132"/>
                  <a:pt x="86380" y="52471"/>
                </a:cubicBezTo>
                <a:cubicBezTo>
                  <a:pt x="86675" y="50118"/>
                  <a:pt x="83986" y="46891"/>
                  <a:pt x="81650" y="46891"/>
                </a:cubicBezTo>
                <a:cubicBezTo>
                  <a:pt x="81344" y="46891"/>
                  <a:pt x="81044" y="46946"/>
                  <a:pt x="80757" y="47066"/>
                </a:cubicBezTo>
                <a:cubicBezTo>
                  <a:pt x="80414" y="47210"/>
                  <a:pt x="80066" y="47276"/>
                  <a:pt x="79722" y="47276"/>
                </a:cubicBezTo>
                <a:cubicBezTo>
                  <a:pt x="77885" y="47276"/>
                  <a:pt x="76150" y="45399"/>
                  <a:pt x="75688" y="43465"/>
                </a:cubicBezTo>
                <a:cubicBezTo>
                  <a:pt x="75139" y="41168"/>
                  <a:pt x="75636" y="38737"/>
                  <a:pt x="75213" y="36413"/>
                </a:cubicBezTo>
                <a:cubicBezTo>
                  <a:pt x="74505" y="32527"/>
                  <a:pt x="70974" y="29336"/>
                  <a:pt x="67035" y="29028"/>
                </a:cubicBezTo>
                <a:cubicBezTo>
                  <a:pt x="66777" y="29007"/>
                  <a:pt x="66517" y="28998"/>
                  <a:pt x="66257" y="28998"/>
                </a:cubicBezTo>
                <a:cubicBezTo>
                  <a:pt x="62267" y="28998"/>
                  <a:pt x="58046" y="31223"/>
                  <a:pt x="54331" y="31223"/>
                </a:cubicBezTo>
                <a:cubicBezTo>
                  <a:pt x="52934" y="31223"/>
                  <a:pt x="51608" y="30908"/>
                  <a:pt x="50393" y="30042"/>
                </a:cubicBezTo>
                <a:cubicBezTo>
                  <a:pt x="46448" y="27227"/>
                  <a:pt x="46885" y="20280"/>
                  <a:pt x="42512" y="18193"/>
                </a:cubicBezTo>
                <a:cubicBezTo>
                  <a:pt x="41666" y="17790"/>
                  <a:pt x="40786" y="17641"/>
                  <a:pt x="39884" y="17641"/>
                </a:cubicBezTo>
                <a:cubicBezTo>
                  <a:pt x="37308" y="17641"/>
                  <a:pt x="34548" y="18858"/>
                  <a:pt x="31871" y="18858"/>
                </a:cubicBezTo>
                <a:cubicBezTo>
                  <a:pt x="31516" y="18858"/>
                  <a:pt x="31163" y="18837"/>
                  <a:pt x="30812" y="18788"/>
                </a:cubicBezTo>
                <a:cubicBezTo>
                  <a:pt x="27273" y="18301"/>
                  <a:pt x="24690" y="15178"/>
                  <a:pt x="23089" y="11983"/>
                </a:cubicBezTo>
                <a:cubicBezTo>
                  <a:pt x="21491" y="8788"/>
                  <a:pt x="20461" y="5248"/>
                  <a:pt x="18204" y="2479"/>
                </a:cubicBezTo>
                <a:cubicBezTo>
                  <a:pt x="17146" y="1181"/>
                  <a:pt x="15105" y="190"/>
                  <a:pt x="13433" y="52"/>
                </a:cubicBezTo>
                <a:cubicBezTo>
                  <a:pt x="13025" y="18"/>
                  <a:pt x="12609" y="1"/>
                  <a:pt x="12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2ED-5AE6-4F6A-B2C2-CDD15D032374}"/>
              </a:ext>
            </a:extLst>
          </p:cNvPr>
          <p:cNvSpPr>
            <a:spLocks noGrp="1"/>
          </p:cNvSpPr>
          <p:nvPr>
            <p:ph type="title"/>
          </p:nvPr>
        </p:nvSpPr>
        <p:spPr>
          <a:xfrm>
            <a:off x="546206" y="137657"/>
            <a:ext cx="4294800" cy="572700"/>
          </a:xfrm>
        </p:spPr>
        <p:txBody>
          <a:bodyPr/>
          <a:lstStyle/>
          <a:p>
            <a:r>
              <a:rPr lang="en" dirty="0"/>
              <a:t>Modeliing:- CSS</a:t>
            </a:r>
            <a:endParaRPr lang="en-IN" dirty="0"/>
          </a:p>
        </p:txBody>
      </p:sp>
      <p:pic>
        <p:nvPicPr>
          <p:cNvPr id="5" name="Picture 4">
            <a:extLst>
              <a:ext uri="{FF2B5EF4-FFF2-40B4-BE49-F238E27FC236}">
                <a16:creationId xmlns:a16="http://schemas.microsoft.com/office/drawing/2014/main" id="{7CE61C49-C70F-49D8-9F40-03BAC6A2CD53}"/>
              </a:ext>
            </a:extLst>
          </p:cNvPr>
          <p:cNvPicPr>
            <a:picLocks noChangeAspect="1"/>
          </p:cNvPicPr>
          <p:nvPr/>
        </p:nvPicPr>
        <p:blipFill>
          <a:blip r:embed="rId2"/>
          <a:stretch>
            <a:fillRect/>
          </a:stretch>
        </p:blipFill>
        <p:spPr>
          <a:xfrm>
            <a:off x="812546" y="794247"/>
            <a:ext cx="7366720" cy="4157960"/>
          </a:xfrm>
          <a:prstGeom prst="rect">
            <a:avLst/>
          </a:prstGeom>
        </p:spPr>
      </p:pic>
    </p:spTree>
    <p:extLst>
      <p:ext uri="{BB962C8B-B14F-4D97-AF65-F5344CB8AC3E}">
        <p14:creationId xmlns:p14="http://schemas.microsoft.com/office/powerpoint/2010/main" val="66716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DF02-C83F-4192-A4A7-8DBB7B37B6D4}"/>
              </a:ext>
            </a:extLst>
          </p:cNvPr>
          <p:cNvSpPr>
            <a:spLocks noGrp="1"/>
          </p:cNvSpPr>
          <p:nvPr>
            <p:ph type="title"/>
          </p:nvPr>
        </p:nvSpPr>
        <p:spPr>
          <a:xfrm>
            <a:off x="722374" y="448050"/>
            <a:ext cx="6257265" cy="572700"/>
          </a:xfrm>
        </p:spPr>
        <p:txBody>
          <a:bodyPr/>
          <a:lstStyle/>
          <a:p>
            <a:r>
              <a:rPr lang="en" dirty="0"/>
              <a:t>Modeliing </a:t>
            </a:r>
            <a:r>
              <a:rPr lang="en-IN" dirty="0"/>
              <a:t>:- JavaScript</a:t>
            </a:r>
          </a:p>
        </p:txBody>
      </p:sp>
      <p:pic>
        <p:nvPicPr>
          <p:cNvPr id="5" name="Picture 4">
            <a:extLst>
              <a:ext uri="{FF2B5EF4-FFF2-40B4-BE49-F238E27FC236}">
                <a16:creationId xmlns:a16="http://schemas.microsoft.com/office/drawing/2014/main" id="{C911A8AE-9658-4223-810A-1653604A5A75}"/>
              </a:ext>
            </a:extLst>
          </p:cNvPr>
          <p:cNvPicPr>
            <a:picLocks noChangeAspect="1"/>
          </p:cNvPicPr>
          <p:nvPr/>
        </p:nvPicPr>
        <p:blipFill>
          <a:blip r:embed="rId2"/>
          <a:stretch>
            <a:fillRect/>
          </a:stretch>
        </p:blipFill>
        <p:spPr>
          <a:xfrm>
            <a:off x="989901" y="1174458"/>
            <a:ext cx="6978188" cy="3520991"/>
          </a:xfrm>
          <a:prstGeom prst="rect">
            <a:avLst/>
          </a:prstGeom>
        </p:spPr>
      </p:pic>
    </p:spTree>
    <p:extLst>
      <p:ext uri="{BB962C8B-B14F-4D97-AF65-F5344CB8AC3E}">
        <p14:creationId xmlns:p14="http://schemas.microsoft.com/office/powerpoint/2010/main" val="14539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9" name="Google Shape;399;p37"/>
          <p:cNvSpPr/>
          <p:nvPr/>
        </p:nvSpPr>
        <p:spPr>
          <a:xfrm>
            <a:off x="9021463" y="-75"/>
            <a:ext cx="1272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021463" y="1285744"/>
            <a:ext cx="1272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021463" y="2571562"/>
            <a:ext cx="127200" cy="12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9021463" y="3857529"/>
            <a:ext cx="1272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37"/>
          <p:cNvCxnSpPr>
            <a:cxnSpLocks/>
          </p:cNvCxnSpPr>
          <p:nvPr/>
        </p:nvCxnSpPr>
        <p:spPr>
          <a:xfrm>
            <a:off x="40460" y="417216"/>
            <a:ext cx="8969102" cy="0"/>
          </a:xfrm>
          <a:prstGeom prst="straightConnector1">
            <a:avLst/>
          </a:prstGeom>
          <a:noFill/>
          <a:ln w="9525" cap="flat" cmpd="sng">
            <a:solidFill>
              <a:schemeClr val="dk1"/>
            </a:solidFill>
            <a:prstDash val="solid"/>
            <a:round/>
            <a:headEnd type="none" w="med" len="med"/>
            <a:tailEnd type="none" w="med" len="med"/>
          </a:ln>
        </p:spPr>
      </p:cxnSp>
      <p:sp>
        <p:nvSpPr>
          <p:cNvPr id="18" name="TextBox 17">
            <a:extLst>
              <a:ext uri="{FF2B5EF4-FFF2-40B4-BE49-F238E27FC236}">
                <a16:creationId xmlns:a16="http://schemas.microsoft.com/office/drawing/2014/main" id="{21AE4536-232E-43C0-A370-6F69BC5CAAD7}"/>
              </a:ext>
            </a:extLst>
          </p:cNvPr>
          <p:cNvSpPr txBox="1"/>
          <p:nvPr/>
        </p:nvSpPr>
        <p:spPr>
          <a:xfrm>
            <a:off x="916496" y="1282313"/>
            <a:ext cx="7564773" cy="3662541"/>
          </a:xfrm>
          <a:prstGeom prst="rect">
            <a:avLst/>
          </a:prstGeom>
          <a:noFill/>
        </p:spPr>
        <p:txBody>
          <a:bodyPr wrap="square">
            <a:spAutoFit/>
          </a:bodyPr>
          <a:lstStyle/>
          <a:p>
            <a:r>
              <a:rPr lang="en" sz="3600" dirty="0"/>
              <a:t>LINKs:-</a:t>
            </a:r>
            <a:r>
              <a:rPr lang="en-IN" sz="3600"/>
              <a:t> </a:t>
            </a:r>
            <a:r>
              <a:rPr lang="en-IN" sz="3200">
                <a:hlinkClick r:id="rId3"/>
              </a:rPr>
              <a:t>https://github.com/MeghanaKagitha/Project</a:t>
            </a:r>
            <a:endParaRPr lang="en-IN" sz="3200"/>
          </a:p>
          <a:p>
            <a:r>
              <a:rPr lang="en-IN" sz="3200" dirty="0"/>
              <a:t>https://drive.google.com/file/d/1yGSH3wxtsxLJPwOrnHMxIuDrPO1u65Iz/view?usp=sharing</a:t>
            </a:r>
          </a:p>
          <a:p>
            <a:endParaRPr lang="en-IN"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713225" y="1288250"/>
            <a:ext cx="7717500" cy="19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521" name="Google Shape;521;p43"/>
          <p:cNvSpPr txBox="1">
            <a:spLocks noGrp="1"/>
          </p:cNvSpPr>
          <p:nvPr>
            <p:ph type="subTitle" idx="1"/>
          </p:nvPr>
        </p:nvSpPr>
        <p:spPr>
          <a:xfrm>
            <a:off x="713100" y="3259075"/>
            <a:ext cx="77175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KAGITHA MEGHANA</a:t>
            </a:r>
            <a:endParaRPr dirty="0"/>
          </a:p>
        </p:txBody>
      </p:sp>
      <p:sp>
        <p:nvSpPr>
          <p:cNvPr id="522" name="Google Shape;522;p43"/>
          <p:cNvSpPr/>
          <p:nvPr/>
        </p:nvSpPr>
        <p:spPr>
          <a:xfrm>
            <a:off x="6505216" y="272126"/>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rot="3808707">
            <a:off x="7641612" y="55064"/>
            <a:ext cx="1219675" cy="1166963"/>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1751060">
            <a:off x="4171510" y="-19272"/>
            <a:ext cx="1914842" cy="1315620"/>
          </a:xfrm>
          <a:custGeom>
            <a:avLst/>
            <a:gdLst/>
            <a:ahLst/>
            <a:cxnLst/>
            <a:rect l="l" t="t" r="r" b="b"/>
            <a:pathLst>
              <a:path w="86676" h="59552" extrusionOk="0">
                <a:moveTo>
                  <a:pt x="12186" y="1"/>
                </a:moveTo>
                <a:cubicBezTo>
                  <a:pt x="8578" y="1"/>
                  <a:pt x="4536" y="1253"/>
                  <a:pt x="2253" y="3890"/>
                </a:cubicBezTo>
                <a:cubicBezTo>
                  <a:pt x="748" y="5624"/>
                  <a:pt x="0" y="8229"/>
                  <a:pt x="1065" y="10264"/>
                </a:cubicBezTo>
                <a:cubicBezTo>
                  <a:pt x="2091" y="12229"/>
                  <a:pt x="4396" y="13090"/>
                  <a:pt x="6108" y="14501"/>
                </a:cubicBezTo>
                <a:cubicBezTo>
                  <a:pt x="10265" y="17924"/>
                  <a:pt x="10575" y="24197"/>
                  <a:pt x="13669" y="28604"/>
                </a:cubicBezTo>
                <a:cubicBezTo>
                  <a:pt x="16071" y="32025"/>
                  <a:pt x="20259" y="34018"/>
                  <a:pt x="24417" y="34018"/>
                </a:cubicBezTo>
                <a:cubicBezTo>
                  <a:pt x="25866" y="34018"/>
                  <a:pt x="27311" y="33776"/>
                  <a:pt x="28676" y="33268"/>
                </a:cubicBezTo>
                <a:cubicBezTo>
                  <a:pt x="29887" y="32817"/>
                  <a:pt x="31315" y="32231"/>
                  <a:pt x="32547" y="32231"/>
                </a:cubicBezTo>
                <a:cubicBezTo>
                  <a:pt x="33298" y="32231"/>
                  <a:pt x="33976" y="32449"/>
                  <a:pt x="34487" y="33048"/>
                </a:cubicBezTo>
                <a:cubicBezTo>
                  <a:pt x="35182" y="33861"/>
                  <a:pt x="35168" y="35036"/>
                  <a:pt x="35268" y="36100"/>
                </a:cubicBezTo>
                <a:cubicBezTo>
                  <a:pt x="35807" y="41888"/>
                  <a:pt x="41418" y="46569"/>
                  <a:pt x="47139" y="46569"/>
                </a:cubicBezTo>
                <a:cubicBezTo>
                  <a:pt x="47909" y="46569"/>
                  <a:pt x="48681" y="46484"/>
                  <a:pt x="49443" y="46306"/>
                </a:cubicBezTo>
                <a:cubicBezTo>
                  <a:pt x="52571" y="45573"/>
                  <a:pt x="55581" y="43538"/>
                  <a:pt x="58665" y="43538"/>
                </a:cubicBezTo>
                <a:cubicBezTo>
                  <a:pt x="59188" y="43538"/>
                  <a:pt x="59714" y="43597"/>
                  <a:pt x="60243" y="43731"/>
                </a:cubicBezTo>
                <a:cubicBezTo>
                  <a:pt x="63329" y="44511"/>
                  <a:pt x="65211" y="47574"/>
                  <a:pt x="66522" y="50473"/>
                </a:cubicBezTo>
                <a:cubicBezTo>
                  <a:pt x="67832" y="53373"/>
                  <a:pt x="69058" y="56570"/>
                  <a:pt x="71728" y="58301"/>
                </a:cubicBezTo>
                <a:cubicBezTo>
                  <a:pt x="73074" y="59173"/>
                  <a:pt x="74641" y="59551"/>
                  <a:pt x="76242" y="59551"/>
                </a:cubicBezTo>
                <a:cubicBezTo>
                  <a:pt x="77998" y="59551"/>
                  <a:pt x="79794" y="59096"/>
                  <a:pt x="81382" y="58338"/>
                </a:cubicBezTo>
                <a:cubicBezTo>
                  <a:pt x="83802" y="57183"/>
                  <a:pt x="86047" y="55132"/>
                  <a:pt x="86380" y="52471"/>
                </a:cubicBezTo>
                <a:cubicBezTo>
                  <a:pt x="86675" y="50118"/>
                  <a:pt x="83986" y="46891"/>
                  <a:pt x="81650" y="46891"/>
                </a:cubicBezTo>
                <a:cubicBezTo>
                  <a:pt x="81344" y="46891"/>
                  <a:pt x="81044" y="46946"/>
                  <a:pt x="80757" y="47066"/>
                </a:cubicBezTo>
                <a:cubicBezTo>
                  <a:pt x="80414" y="47210"/>
                  <a:pt x="80066" y="47276"/>
                  <a:pt x="79722" y="47276"/>
                </a:cubicBezTo>
                <a:cubicBezTo>
                  <a:pt x="77885" y="47276"/>
                  <a:pt x="76150" y="45399"/>
                  <a:pt x="75688" y="43465"/>
                </a:cubicBezTo>
                <a:cubicBezTo>
                  <a:pt x="75139" y="41168"/>
                  <a:pt x="75636" y="38737"/>
                  <a:pt x="75213" y="36413"/>
                </a:cubicBezTo>
                <a:cubicBezTo>
                  <a:pt x="74505" y="32527"/>
                  <a:pt x="70974" y="29336"/>
                  <a:pt x="67035" y="29028"/>
                </a:cubicBezTo>
                <a:cubicBezTo>
                  <a:pt x="66777" y="29007"/>
                  <a:pt x="66517" y="28998"/>
                  <a:pt x="66257" y="28998"/>
                </a:cubicBezTo>
                <a:cubicBezTo>
                  <a:pt x="62267" y="28998"/>
                  <a:pt x="58046" y="31223"/>
                  <a:pt x="54331" y="31223"/>
                </a:cubicBezTo>
                <a:cubicBezTo>
                  <a:pt x="52934" y="31223"/>
                  <a:pt x="51608" y="30908"/>
                  <a:pt x="50393" y="30042"/>
                </a:cubicBezTo>
                <a:cubicBezTo>
                  <a:pt x="46448" y="27227"/>
                  <a:pt x="46885" y="20280"/>
                  <a:pt x="42512" y="18193"/>
                </a:cubicBezTo>
                <a:cubicBezTo>
                  <a:pt x="41666" y="17790"/>
                  <a:pt x="40786" y="17641"/>
                  <a:pt x="39884" y="17641"/>
                </a:cubicBezTo>
                <a:cubicBezTo>
                  <a:pt x="37308" y="17641"/>
                  <a:pt x="34548" y="18858"/>
                  <a:pt x="31871" y="18858"/>
                </a:cubicBezTo>
                <a:cubicBezTo>
                  <a:pt x="31516" y="18858"/>
                  <a:pt x="31163" y="18837"/>
                  <a:pt x="30812" y="18788"/>
                </a:cubicBezTo>
                <a:cubicBezTo>
                  <a:pt x="27273" y="18301"/>
                  <a:pt x="24690" y="15178"/>
                  <a:pt x="23089" y="11983"/>
                </a:cubicBezTo>
                <a:cubicBezTo>
                  <a:pt x="21491" y="8788"/>
                  <a:pt x="20461" y="5248"/>
                  <a:pt x="18204" y="2479"/>
                </a:cubicBezTo>
                <a:cubicBezTo>
                  <a:pt x="17146" y="1181"/>
                  <a:pt x="15105" y="190"/>
                  <a:pt x="13433" y="52"/>
                </a:cubicBezTo>
                <a:cubicBezTo>
                  <a:pt x="13025" y="18"/>
                  <a:pt x="12609" y="1"/>
                  <a:pt x="12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F3"/>
        </a:solidFill>
        <a:effectLst/>
      </p:bgPr>
    </p:bg>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TOPIC</a:t>
            </a:r>
            <a:endParaRPr dirty="0">
              <a:latin typeface="Gantari SemiBold"/>
              <a:ea typeface="Gantari SemiBold"/>
              <a:cs typeface="Gantari SemiBold"/>
              <a:sym typeface="Gantari SemiBold"/>
            </a:endParaRPr>
          </a:p>
        </p:txBody>
      </p:sp>
      <p:sp>
        <p:nvSpPr>
          <p:cNvPr id="8" name="TextBox 7">
            <a:extLst>
              <a:ext uri="{FF2B5EF4-FFF2-40B4-BE49-F238E27FC236}">
                <a16:creationId xmlns:a16="http://schemas.microsoft.com/office/drawing/2014/main" id="{7CCBF077-D2E0-4278-AF22-65D48DD918FB}"/>
              </a:ext>
            </a:extLst>
          </p:cNvPr>
          <p:cNvSpPr txBox="1"/>
          <p:nvPr/>
        </p:nvSpPr>
        <p:spPr>
          <a:xfrm>
            <a:off x="5318145" y="2182581"/>
            <a:ext cx="3825855" cy="1138773"/>
          </a:xfrm>
          <a:prstGeom prst="rect">
            <a:avLst/>
          </a:prstGeom>
          <a:noFill/>
        </p:spPr>
        <p:txBody>
          <a:bodyPr wrap="square">
            <a:spAutoFit/>
          </a:bodyPr>
          <a:lstStyle/>
          <a:p>
            <a:r>
              <a:rPr lang="en" sz="2400" dirty="0"/>
              <a:t>PERSONAL PORTFOLIO</a:t>
            </a:r>
          </a:p>
          <a:p>
            <a:endParaRPr lang="en" sz="2400" dirty="0"/>
          </a:p>
          <a:p>
            <a:r>
              <a:rPr lang="en" sz="2000" dirty="0"/>
              <a:t>Using HTML,CSS,JavaScript</a:t>
            </a:r>
            <a:endParaRPr lang="en-IN" sz="2000" dirty="0"/>
          </a:p>
        </p:txBody>
      </p:sp>
      <p:pic>
        <p:nvPicPr>
          <p:cNvPr id="3" name="Picture 2">
            <a:extLst>
              <a:ext uri="{FF2B5EF4-FFF2-40B4-BE49-F238E27FC236}">
                <a16:creationId xmlns:a16="http://schemas.microsoft.com/office/drawing/2014/main" id="{7AAA1FD2-7289-4C73-A44F-5878D9295C81}"/>
              </a:ext>
            </a:extLst>
          </p:cNvPr>
          <p:cNvPicPr>
            <a:picLocks noChangeAspect="1"/>
          </p:cNvPicPr>
          <p:nvPr/>
        </p:nvPicPr>
        <p:blipFill>
          <a:blip r:embed="rId3"/>
          <a:stretch>
            <a:fillRect/>
          </a:stretch>
        </p:blipFill>
        <p:spPr>
          <a:xfrm>
            <a:off x="217639" y="1837190"/>
            <a:ext cx="4974820" cy="2276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DD42-D0E6-4401-9C01-E6860C15E756}"/>
              </a:ext>
            </a:extLst>
          </p:cNvPr>
          <p:cNvSpPr>
            <a:spLocks noGrp="1"/>
          </p:cNvSpPr>
          <p:nvPr>
            <p:ph type="title"/>
          </p:nvPr>
        </p:nvSpPr>
        <p:spPr/>
        <p:txBody>
          <a:bodyPr/>
          <a:lstStyle/>
          <a:p>
            <a:r>
              <a:rPr lang="en-IN" dirty="0"/>
              <a:t>AGENDA</a:t>
            </a:r>
          </a:p>
        </p:txBody>
      </p:sp>
      <p:sp>
        <p:nvSpPr>
          <p:cNvPr id="3" name="Text Placeholder 2">
            <a:extLst>
              <a:ext uri="{FF2B5EF4-FFF2-40B4-BE49-F238E27FC236}">
                <a16:creationId xmlns:a16="http://schemas.microsoft.com/office/drawing/2014/main" id="{0481EC95-33A1-4E12-B064-540702FFCA19}"/>
              </a:ext>
            </a:extLst>
          </p:cNvPr>
          <p:cNvSpPr>
            <a:spLocks noGrp="1"/>
          </p:cNvSpPr>
          <p:nvPr>
            <p:ph type="body" idx="1"/>
          </p:nvPr>
        </p:nvSpPr>
        <p:spPr>
          <a:xfrm>
            <a:off x="720000" y="1115425"/>
            <a:ext cx="7704000" cy="3171349"/>
          </a:xfrm>
        </p:spPr>
        <p:txBody>
          <a:bodyPr/>
          <a:lstStyle/>
          <a:p>
            <a:r>
              <a:rPr lang="en-US" sz="2000" dirty="0"/>
              <a:t>Showcase my professional achievements, skills, and expertise.</a:t>
            </a:r>
          </a:p>
          <a:p>
            <a:r>
              <a:rPr lang="en-US" sz="2000" dirty="0"/>
              <a:t> Highlight my work experience and educational background.</a:t>
            </a:r>
          </a:p>
          <a:p>
            <a:r>
              <a:rPr lang="en-US" sz="2000" dirty="0"/>
              <a:t>Demonstrate my passion and commitment to my field.</a:t>
            </a:r>
          </a:p>
          <a:p>
            <a:r>
              <a:rPr lang="en-US" sz="2000" dirty="0"/>
              <a:t> Provide a platform to display projects and accomplishments.</a:t>
            </a:r>
          </a:p>
          <a:p>
            <a:r>
              <a:rPr lang="en-US" sz="2000" dirty="0"/>
              <a:t> Establish credibility and build a strong online presence.</a:t>
            </a:r>
          </a:p>
          <a:p>
            <a:r>
              <a:rPr lang="en-US" sz="2000" dirty="0"/>
              <a:t> Use it as a tool for networking and career advancement.</a:t>
            </a:r>
            <a:endParaRPr lang="en-IN" sz="2000" dirty="0"/>
          </a:p>
        </p:txBody>
      </p:sp>
    </p:spTree>
    <p:extLst>
      <p:ext uri="{BB962C8B-B14F-4D97-AF65-F5344CB8AC3E}">
        <p14:creationId xmlns:p14="http://schemas.microsoft.com/office/powerpoint/2010/main" val="416283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F3"/>
        </a:solidFill>
        <a:effectLst/>
      </p:bgPr>
    </p:bg>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720000" y="448056"/>
            <a:ext cx="771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Overview</a:t>
            </a:r>
          </a:p>
        </p:txBody>
      </p:sp>
      <p:sp>
        <p:nvSpPr>
          <p:cNvPr id="273" name="Google Shape;273;p31"/>
          <p:cNvSpPr/>
          <p:nvPr/>
        </p:nvSpPr>
        <p:spPr>
          <a:xfrm rot="-1799844">
            <a:off x="2142124" y="3901770"/>
            <a:ext cx="1914823" cy="1315607"/>
          </a:xfrm>
          <a:custGeom>
            <a:avLst/>
            <a:gdLst/>
            <a:ahLst/>
            <a:cxnLst/>
            <a:rect l="l" t="t" r="r" b="b"/>
            <a:pathLst>
              <a:path w="86676" h="59552" extrusionOk="0">
                <a:moveTo>
                  <a:pt x="12186" y="1"/>
                </a:moveTo>
                <a:cubicBezTo>
                  <a:pt x="8578" y="1"/>
                  <a:pt x="4536" y="1253"/>
                  <a:pt x="2253" y="3890"/>
                </a:cubicBezTo>
                <a:cubicBezTo>
                  <a:pt x="748" y="5624"/>
                  <a:pt x="0" y="8229"/>
                  <a:pt x="1065" y="10264"/>
                </a:cubicBezTo>
                <a:cubicBezTo>
                  <a:pt x="2091" y="12229"/>
                  <a:pt x="4396" y="13090"/>
                  <a:pt x="6108" y="14501"/>
                </a:cubicBezTo>
                <a:cubicBezTo>
                  <a:pt x="10265" y="17924"/>
                  <a:pt x="10575" y="24197"/>
                  <a:pt x="13669" y="28604"/>
                </a:cubicBezTo>
                <a:cubicBezTo>
                  <a:pt x="16071" y="32025"/>
                  <a:pt x="20259" y="34018"/>
                  <a:pt x="24417" y="34018"/>
                </a:cubicBezTo>
                <a:cubicBezTo>
                  <a:pt x="25866" y="34018"/>
                  <a:pt x="27311" y="33776"/>
                  <a:pt x="28676" y="33268"/>
                </a:cubicBezTo>
                <a:cubicBezTo>
                  <a:pt x="29887" y="32817"/>
                  <a:pt x="31315" y="32231"/>
                  <a:pt x="32547" y="32231"/>
                </a:cubicBezTo>
                <a:cubicBezTo>
                  <a:pt x="33298" y="32231"/>
                  <a:pt x="33976" y="32449"/>
                  <a:pt x="34487" y="33048"/>
                </a:cubicBezTo>
                <a:cubicBezTo>
                  <a:pt x="35182" y="33861"/>
                  <a:pt x="35168" y="35036"/>
                  <a:pt x="35268" y="36100"/>
                </a:cubicBezTo>
                <a:cubicBezTo>
                  <a:pt x="35807" y="41888"/>
                  <a:pt x="41418" y="46569"/>
                  <a:pt x="47139" y="46569"/>
                </a:cubicBezTo>
                <a:cubicBezTo>
                  <a:pt x="47909" y="46569"/>
                  <a:pt x="48681" y="46484"/>
                  <a:pt x="49443" y="46306"/>
                </a:cubicBezTo>
                <a:cubicBezTo>
                  <a:pt x="52571" y="45573"/>
                  <a:pt x="55581" y="43538"/>
                  <a:pt x="58665" y="43538"/>
                </a:cubicBezTo>
                <a:cubicBezTo>
                  <a:pt x="59188" y="43538"/>
                  <a:pt x="59714" y="43597"/>
                  <a:pt x="60243" y="43731"/>
                </a:cubicBezTo>
                <a:cubicBezTo>
                  <a:pt x="63329" y="44511"/>
                  <a:pt x="65211" y="47574"/>
                  <a:pt x="66522" y="50473"/>
                </a:cubicBezTo>
                <a:cubicBezTo>
                  <a:pt x="67832" y="53373"/>
                  <a:pt x="69058" y="56570"/>
                  <a:pt x="71728" y="58301"/>
                </a:cubicBezTo>
                <a:cubicBezTo>
                  <a:pt x="73074" y="59173"/>
                  <a:pt x="74641" y="59551"/>
                  <a:pt x="76242" y="59551"/>
                </a:cubicBezTo>
                <a:cubicBezTo>
                  <a:pt x="77998" y="59551"/>
                  <a:pt x="79794" y="59096"/>
                  <a:pt x="81382" y="58338"/>
                </a:cubicBezTo>
                <a:cubicBezTo>
                  <a:pt x="83802" y="57183"/>
                  <a:pt x="86047" y="55132"/>
                  <a:pt x="86380" y="52471"/>
                </a:cubicBezTo>
                <a:cubicBezTo>
                  <a:pt x="86675" y="50118"/>
                  <a:pt x="83986" y="46891"/>
                  <a:pt x="81650" y="46891"/>
                </a:cubicBezTo>
                <a:cubicBezTo>
                  <a:pt x="81344" y="46891"/>
                  <a:pt x="81044" y="46946"/>
                  <a:pt x="80757" y="47066"/>
                </a:cubicBezTo>
                <a:cubicBezTo>
                  <a:pt x="80414" y="47210"/>
                  <a:pt x="80066" y="47276"/>
                  <a:pt x="79722" y="47276"/>
                </a:cubicBezTo>
                <a:cubicBezTo>
                  <a:pt x="77885" y="47276"/>
                  <a:pt x="76150" y="45399"/>
                  <a:pt x="75688" y="43465"/>
                </a:cubicBezTo>
                <a:cubicBezTo>
                  <a:pt x="75139" y="41168"/>
                  <a:pt x="75636" y="38737"/>
                  <a:pt x="75213" y="36413"/>
                </a:cubicBezTo>
                <a:cubicBezTo>
                  <a:pt x="74505" y="32527"/>
                  <a:pt x="70974" y="29336"/>
                  <a:pt x="67035" y="29028"/>
                </a:cubicBezTo>
                <a:cubicBezTo>
                  <a:pt x="66777" y="29007"/>
                  <a:pt x="66517" y="28998"/>
                  <a:pt x="66257" y="28998"/>
                </a:cubicBezTo>
                <a:cubicBezTo>
                  <a:pt x="62267" y="28998"/>
                  <a:pt x="58046" y="31223"/>
                  <a:pt x="54331" y="31223"/>
                </a:cubicBezTo>
                <a:cubicBezTo>
                  <a:pt x="52934" y="31223"/>
                  <a:pt x="51608" y="30908"/>
                  <a:pt x="50393" y="30042"/>
                </a:cubicBezTo>
                <a:cubicBezTo>
                  <a:pt x="46448" y="27227"/>
                  <a:pt x="46885" y="20280"/>
                  <a:pt x="42512" y="18193"/>
                </a:cubicBezTo>
                <a:cubicBezTo>
                  <a:pt x="41666" y="17790"/>
                  <a:pt x="40786" y="17641"/>
                  <a:pt x="39884" y="17641"/>
                </a:cubicBezTo>
                <a:cubicBezTo>
                  <a:pt x="37308" y="17641"/>
                  <a:pt x="34548" y="18858"/>
                  <a:pt x="31871" y="18858"/>
                </a:cubicBezTo>
                <a:cubicBezTo>
                  <a:pt x="31516" y="18858"/>
                  <a:pt x="31163" y="18837"/>
                  <a:pt x="30812" y="18788"/>
                </a:cubicBezTo>
                <a:cubicBezTo>
                  <a:pt x="27273" y="18301"/>
                  <a:pt x="24690" y="15178"/>
                  <a:pt x="23089" y="11983"/>
                </a:cubicBezTo>
                <a:cubicBezTo>
                  <a:pt x="21491" y="8788"/>
                  <a:pt x="20461" y="5248"/>
                  <a:pt x="18204" y="2479"/>
                </a:cubicBezTo>
                <a:cubicBezTo>
                  <a:pt x="17146" y="1181"/>
                  <a:pt x="15105" y="190"/>
                  <a:pt x="13433" y="52"/>
                </a:cubicBezTo>
                <a:cubicBezTo>
                  <a:pt x="13025" y="18"/>
                  <a:pt x="12609" y="1"/>
                  <a:pt x="12186" y="1"/>
                </a:cubicBezTo>
                <a:close/>
              </a:path>
            </a:pathLst>
          </a:cu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74" name="Google Shape;274;p31"/>
          <p:cNvGrpSpPr/>
          <p:nvPr/>
        </p:nvGrpSpPr>
        <p:grpSpPr>
          <a:xfrm>
            <a:off x="4725577" y="3981321"/>
            <a:ext cx="2195302" cy="836356"/>
            <a:chOff x="4514552" y="3799096"/>
            <a:chExt cx="2195302" cy="836356"/>
          </a:xfrm>
        </p:grpSpPr>
        <p:sp>
          <p:nvSpPr>
            <p:cNvPr id="275" name="Google Shape;275;p31"/>
            <p:cNvSpPr/>
            <p:nvPr/>
          </p:nvSpPr>
          <p:spPr>
            <a:xfrm rot="5400000">
              <a:off x="446280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rot="5400000">
              <a:off x="519240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rot="5400000">
              <a:off x="592525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31"/>
          <p:cNvSpPr/>
          <p:nvPr/>
        </p:nvSpPr>
        <p:spPr>
          <a:xfrm>
            <a:off x="7366580" y="3981335"/>
            <a:ext cx="1064197" cy="836322"/>
          </a:xfrm>
          <a:custGeom>
            <a:avLst/>
            <a:gdLst/>
            <a:ahLst/>
            <a:cxnLst/>
            <a:rect l="l" t="t" r="r" b="b"/>
            <a:pathLst>
              <a:path w="36763" h="28891" extrusionOk="0">
                <a:moveTo>
                  <a:pt x="11424" y="1"/>
                </a:moveTo>
                <a:cubicBezTo>
                  <a:pt x="7121" y="1"/>
                  <a:pt x="1996" y="1930"/>
                  <a:pt x="547" y="5945"/>
                </a:cubicBezTo>
                <a:cubicBezTo>
                  <a:pt x="109" y="7159"/>
                  <a:pt x="0" y="8470"/>
                  <a:pt x="48" y="9760"/>
                </a:cubicBezTo>
                <a:cubicBezTo>
                  <a:pt x="110" y="11480"/>
                  <a:pt x="458" y="13220"/>
                  <a:pt x="1308" y="14715"/>
                </a:cubicBezTo>
                <a:cubicBezTo>
                  <a:pt x="3235" y="18108"/>
                  <a:pt x="7286" y="19611"/>
                  <a:pt x="11080" y="20526"/>
                </a:cubicBezTo>
                <a:cubicBezTo>
                  <a:pt x="14874" y="21441"/>
                  <a:pt x="18941" y="22125"/>
                  <a:pt x="21893" y="24677"/>
                </a:cubicBezTo>
                <a:cubicBezTo>
                  <a:pt x="23184" y="25794"/>
                  <a:pt x="24213" y="27236"/>
                  <a:pt x="25687" y="28097"/>
                </a:cubicBezTo>
                <a:cubicBezTo>
                  <a:pt x="26615" y="28640"/>
                  <a:pt x="27664" y="28890"/>
                  <a:pt x="28726" y="28890"/>
                </a:cubicBezTo>
                <a:cubicBezTo>
                  <a:pt x="30716" y="28890"/>
                  <a:pt x="32749" y="28011"/>
                  <a:pt x="34105" y="26524"/>
                </a:cubicBezTo>
                <a:cubicBezTo>
                  <a:pt x="36184" y="24242"/>
                  <a:pt x="36763" y="20842"/>
                  <a:pt x="36050" y="17838"/>
                </a:cubicBezTo>
                <a:cubicBezTo>
                  <a:pt x="35338" y="14834"/>
                  <a:pt x="33993" y="12352"/>
                  <a:pt x="31603" y="9657"/>
                </a:cubicBezTo>
                <a:cubicBezTo>
                  <a:pt x="29139" y="6877"/>
                  <a:pt x="27293" y="5605"/>
                  <a:pt x="23341" y="3411"/>
                </a:cubicBezTo>
                <a:cubicBezTo>
                  <a:pt x="19760" y="1424"/>
                  <a:pt x="16082" y="78"/>
                  <a:pt x="11674" y="3"/>
                </a:cubicBezTo>
                <a:cubicBezTo>
                  <a:pt x="11591" y="1"/>
                  <a:pt x="11507" y="1"/>
                  <a:pt x="11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93277" y="4159972"/>
            <a:ext cx="835507" cy="659831"/>
          </a:xfrm>
          <a:custGeom>
            <a:avLst/>
            <a:gdLst/>
            <a:ahLst/>
            <a:cxnLst/>
            <a:rect l="l" t="t" r="r" b="b"/>
            <a:pathLst>
              <a:path w="55231" h="43618" extrusionOk="0">
                <a:moveTo>
                  <a:pt x="44624" y="0"/>
                </a:moveTo>
                <a:cubicBezTo>
                  <a:pt x="44528" y="0"/>
                  <a:pt x="44431" y="6"/>
                  <a:pt x="44333" y="17"/>
                </a:cubicBezTo>
                <a:lnTo>
                  <a:pt x="2923" y="4843"/>
                </a:lnTo>
                <a:cubicBezTo>
                  <a:pt x="2372" y="4906"/>
                  <a:pt x="1802" y="4978"/>
                  <a:pt x="1324" y="5254"/>
                </a:cubicBezTo>
                <a:cubicBezTo>
                  <a:pt x="193" y="5909"/>
                  <a:pt x="1" y="7408"/>
                  <a:pt x="4" y="8688"/>
                </a:cubicBezTo>
                <a:cubicBezTo>
                  <a:pt x="10" y="14512"/>
                  <a:pt x="1433" y="20325"/>
                  <a:pt x="4120" y="25515"/>
                </a:cubicBezTo>
                <a:cubicBezTo>
                  <a:pt x="4121" y="25515"/>
                  <a:pt x="7329" y="32191"/>
                  <a:pt x="14267" y="36709"/>
                </a:cubicBezTo>
                <a:cubicBezTo>
                  <a:pt x="21849" y="41514"/>
                  <a:pt x="30320" y="43618"/>
                  <a:pt x="39032" y="43618"/>
                </a:cubicBezTo>
                <a:cubicBezTo>
                  <a:pt x="43959" y="43618"/>
                  <a:pt x="48963" y="42945"/>
                  <a:pt x="53926" y="41708"/>
                </a:cubicBezTo>
                <a:cubicBezTo>
                  <a:pt x="54725" y="41509"/>
                  <a:pt x="55230" y="40734"/>
                  <a:pt x="55094" y="39942"/>
                </a:cubicBezTo>
                <a:cubicBezTo>
                  <a:pt x="52978" y="27638"/>
                  <a:pt x="49788" y="14042"/>
                  <a:pt x="46960" y="1821"/>
                </a:cubicBezTo>
                <a:cubicBezTo>
                  <a:pt x="46712" y="743"/>
                  <a:pt x="45732" y="0"/>
                  <a:pt x="44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extBox 36">
            <a:extLst>
              <a:ext uri="{FF2B5EF4-FFF2-40B4-BE49-F238E27FC236}">
                <a16:creationId xmlns:a16="http://schemas.microsoft.com/office/drawing/2014/main" id="{125F4EE3-98E0-4C56-83F8-D7105883286C}"/>
              </a:ext>
            </a:extLst>
          </p:cNvPr>
          <p:cNvSpPr txBox="1"/>
          <p:nvPr/>
        </p:nvSpPr>
        <p:spPr>
          <a:xfrm>
            <a:off x="693277" y="1250760"/>
            <a:ext cx="4576194" cy="2893100"/>
          </a:xfrm>
          <a:prstGeom prst="rect">
            <a:avLst/>
          </a:prstGeom>
          <a:noFill/>
        </p:spPr>
        <p:txBody>
          <a:bodyPr wrap="square">
            <a:spAutoFit/>
          </a:bodyPr>
          <a:lstStyle/>
          <a:p>
            <a:r>
              <a:rPr lang="en-US" dirty="0"/>
              <a:t>The overview of creating a personal portfolio is to establish an online presence that showcases my professional skills, accomplishments, and expertise. The portfolio will serve as a comprehensive platform to demonstrate my work experience, educational background, and passion for my field.</a:t>
            </a:r>
          </a:p>
          <a:p>
            <a:endParaRPr lang="en-US" dirty="0"/>
          </a:p>
          <a:p>
            <a:endParaRPr lang="en-US" dirty="0"/>
          </a:p>
          <a:p>
            <a:r>
              <a:rPr lang="en-US" dirty="0"/>
              <a:t>The success of the project will be measured by increased networking opportunities, career advancement prospects, and positive feedback from visitors, ultimately establishing a strong personal brand in the professional world.</a:t>
            </a:r>
            <a:endParaRPr lang="en-IN" dirty="0"/>
          </a:p>
        </p:txBody>
      </p:sp>
      <p:pic>
        <p:nvPicPr>
          <p:cNvPr id="17" name="Picture 16">
            <a:extLst>
              <a:ext uri="{FF2B5EF4-FFF2-40B4-BE49-F238E27FC236}">
                <a16:creationId xmlns:a16="http://schemas.microsoft.com/office/drawing/2014/main" id="{D6690C23-1D7B-4FBD-910A-A23A539F3BCC}"/>
              </a:ext>
            </a:extLst>
          </p:cNvPr>
          <p:cNvPicPr>
            <a:picLocks noChangeAspect="1"/>
          </p:cNvPicPr>
          <p:nvPr/>
        </p:nvPicPr>
        <p:blipFill>
          <a:blip r:embed="rId3"/>
          <a:stretch>
            <a:fillRect/>
          </a:stretch>
        </p:blipFill>
        <p:spPr>
          <a:xfrm rot="20606967">
            <a:off x="5262405" y="1310222"/>
            <a:ext cx="3562350"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720000" y="445025"/>
            <a:ext cx="71740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WHO ARE THE END USERS?</a:t>
            </a:r>
            <a:endParaRPr lang="en-IN" dirty="0"/>
          </a:p>
        </p:txBody>
      </p:sp>
      <p:sp>
        <p:nvSpPr>
          <p:cNvPr id="365" name="Google Shape;365;p35"/>
          <p:cNvSpPr txBox="1">
            <a:spLocks noGrp="1"/>
          </p:cNvSpPr>
          <p:nvPr>
            <p:ph type="body" idx="1"/>
          </p:nvPr>
        </p:nvSpPr>
        <p:spPr>
          <a:xfrm>
            <a:off x="720000" y="1222549"/>
            <a:ext cx="4263300" cy="3089391"/>
          </a:xfrm>
          <a:prstGeom prst="rect">
            <a:avLst/>
          </a:prstGeom>
        </p:spPr>
        <p:txBody>
          <a:bodyPr spcFirstLastPara="1" wrap="square" lIns="91425" tIns="91425" rIns="91425" bIns="91425" anchor="t" anchorCtr="0">
            <a:noAutofit/>
          </a:bodyPr>
          <a:lstStyle/>
          <a:p>
            <a:pPr marL="171450" indent="-171450">
              <a:buClr>
                <a:schemeClr val="dk2"/>
              </a:buClr>
              <a:buSzPts val="1100"/>
            </a:pPr>
            <a:r>
              <a:rPr lang="en-US" i="1" dirty="0"/>
              <a:t>Potential Employers: Hiring managers, recruiters, and human resources professionals who are considering me for job opportunities. They will use the portfolio to assess my qualifications, skills, and work experience.</a:t>
            </a:r>
          </a:p>
          <a:p>
            <a:pPr marL="171450" indent="-171450">
              <a:buClr>
                <a:schemeClr val="dk2"/>
              </a:buClr>
              <a:buSzPts val="1100"/>
            </a:pPr>
            <a:r>
              <a:rPr lang="en-US" i="1" dirty="0"/>
              <a:t>Potential Clients: Individuals or businesses seeking services or collaboration within my area of expertise. The portfolio will demonstrate my capabilities and showcase past projects, helping to build trust and credibility.</a:t>
            </a:r>
          </a:p>
          <a:p>
            <a:pPr marL="171450" indent="-171450">
              <a:buClr>
                <a:schemeClr val="dk2"/>
              </a:buClr>
              <a:buSzPts val="1100"/>
            </a:pPr>
            <a:r>
              <a:rPr lang="en-US" i="1" dirty="0"/>
              <a:t>Colleagues and Peers: Professionals in my field who may visit the portfolio to learn more about my work, stay updated on my achievements, or potentially collaborate on projects.</a:t>
            </a:r>
          </a:p>
          <a:p>
            <a:pPr marL="171450" indent="-171450">
              <a:buClr>
                <a:schemeClr val="dk2"/>
              </a:buClr>
              <a:buSzPts val="1100"/>
            </a:pPr>
            <a:r>
              <a:rPr lang="en-US" i="1" dirty="0"/>
              <a:t>Recruiters and Headhunters: Recruitment agencies and headhunters who may come across the portfolio while searching for suitable candidates for specific job roles.</a:t>
            </a:r>
          </a:p>
          <a:p>
            <a:pPr marL="0" lvl="0" indent="0" algn="l" rtl="0">
              <a:spcBef>
                <a:spcPts val="0"/>
              </a:spcBef>
              <a:spcAft>
                <a:spcPts val="0"/>
              </a:spcAft>
              <a:buClr>
                <a:schemeClr val="dk2"/>
              </a:buClr>
              <a:buSzPts val="1100"/>
              <a:buFont typeface="Arial"/>
              <a:buNone/>
            </a:pPr>
            <a:endParaRPr lang="en-US" sz="1300" dirty="0"/>
          </a:p>
          <a:p>
            <a:pPr marL="0" lvl="0" indent="0" algn="l" rtl="0">
              <a:spcBef>
                <a:spcPts val="0"/>
              </a:spcBef>
              <a:spcAft>
                <a:spcPts val="0"/>
              </a:spcAft>
              <a:buClr>
                <a:schemeClr val="dk2"/>
              </a:buClr>
              <a:buSzPts val="1100"/>
              <a:buFont typeface="Arial"/>
              <a:buNone/>
            </a:pPr>
            <a:endParaRPr lang="en-IN" sz="1300" dirty="0"/>
          </a:p>
        </p:txBody>
      </p:sp>
      <p:sp>
        <p:nvSpPr>
          <p:cNvPr id="373" name="Google Shape;373;p35"/>
          <p:cNvSpPr/>
          <p:nvPr/>
        </p:nvSpPr>
        <p:spPr>
          <a:xfrm rot="-5400000">
            <a:off x="6570742" y="1334146"/>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rot="-1591293">
            <a:off x="6379083" y="3611998"/>
            <a:ext cx="1219675" cy="1166963"/>
          </a:xfrm>
          <a:custGeom>
            <a:avLst/>
            <a:gdLst/>
            <a:ahLst/>
            <a:cxnLst/>
            <a:rect l="l" t="t" r="r" b="b"/>
            <a:pathLst>
              <a:path w="55208" h="52822" extrusionOk="0">
                <a:moveTo>
                  <a:pt x="35953" y="12241"/>
                </a:moveTo>
                <a:cubicBezTo>
                  <a:pt x="36976" y="12241"/>
                  <a:pt x="37927" y="12839"/>
                  <a:pt x="38639" y="13583"/>
                </a:cubicBezTo>
                <a:cubicBezTo>
                  <a:pt x="40420" y="15439"/>
                  <a:pt x="41013" y="18344"/>
                  <a:pt x="40102" y="20749"/>
                </a:cubicBezTo>
                <a:cubicBezTo>
                  <a:pt x="38658" y="24567"/>
                  <a:pt x="34334" y="26246"/>
                  <a:pt x="31045" y="28664"/>
                </a:cubicBezTo>
                <a:cubicBezTo>
                  <a:pt x="28971" y="30188"/>
                  <a:pt x="27222" y="32120"/>
                  <a:pt x="25716" y="34208"/>
                </a:cubicBezTo>
                <a:cubicBezTo>
                  <a:pt x="24575" y="35789"/>
                  <a:pt x="23407" y="37588"/>
                  <a:pt x="21533" y="38121"/>
                </a:cubicBezTo>
                <a:cubicBezTo>
                  <a:pt x="21200" y="38215"/>
                  <a:pt x="20861" y="38260"/>
                  <a:pt x="20523" y="38260"/>
                </a:cubicBezTo>
                <a:cubicBezTo>
                  <a:pt x="18757" y="38260"/>
                  <a:pt x="17012" y="37045"/>
                  <a:pt x="16284" y="35392"/>
                </a:cubicBezTo>
                <a:cubicBezTo>
                  <a:pt x="15416" y="33422"/>
                  <a:pt x="15829" y="31052"/>
                  <a:pt x="16969" y="29228"/>
                </a:cubicBezTo>
                <a:cubicBezTo>
                  <a:pt x="18107" y="27402"/>
                  <a:pt x="19888" y="26060"/>
                  <a:pt x="21777" y="25028"/>
                </a:cubicBezTo>
                <a:cubicBezTo>
                  <a:pt x="23220" y="24239"/>
                  <a:pt x="24752" y="23604"/>
                  <a:pt x="26100" y="22661"/>
                </a:cubicBezTo>
                <a:cubicBezTo>
                  <a:pt x="29929" y="19985"/>
                  <a:pt x="30130" y="14927"/>
                  <a:pt x="34139" y="12783"/>
                </a:cubicBezTo>
                <a:cubicBezTo>
                  <a:pt x="34670" y="12500"/>
                  <a:pt x="35245" y="12268"/>
                  <a:pt x="35847" y="12243"/>
                </a:cubicBezTo>
                <a:cubicBezTo>
                  <a:pt x="35883" y="12241"/>
                  <a:pt x="35918" y="12241"/>
                  <a:pt x="35953" y="12241"/>
                </a:cubicBezTo>
                <a:close/>
                <a:moveTo>
                  <a:pt x="35696" y="0"/>
                </a:moveTo>
                <a:cubicBezTo>
                  <a:pt x="34922" y="0"/>
                  <a:pt x="34150" y="73"/>
                  <a:pt x="33386" y="232"/>
                </a:cubicBezTo>
                <a:cubicBezTo>
                  <a:pt x="29335" y="1074"/>
                  <a:pt x="26146" y="4146"/>
                  <a:pt x="23459" y="7293"/>
                </a:cubicBezTo>
                <a:cubicBezTo>
                  <a:pt x="21499" y="9589"/>
                  <a:pt x="19662" y="12312"/>
                  <a:pt x="17165" y="14070"/>
                </a:cubicBezTo>
                <a:cubicBezTo>
                  <a:pt x="15618" y="15158"/>
                  <a:pt x="13782" y="15706"/>
                  <a:pt x="12214" y="16774"/>
                </a:cubicBezTo>
                <a:cubicBezTo>
                  <a:pt x="7324" y="20099"/>
                  <a:pt x="3990" y="25599"/>
                  <a:pt x="1819" y="30982"/>
                </a:cubicBezTo>
                <a:cubicBezTo>
                  <a:pt x="819" y="33461"/>
                  <a:pt x="1" y="36163"/>
                  <a:pt x="545" y="38780"/>
                </a:cubicBezTo>
                <a:cubicBezTo>
                  <a:pt x="922" y="40596"/>
                  <a:pt x="1928" y="42220"/>
                  <a:pt x="3055" y="43694"/>
                </a:cubicBezTo>
                <a:cubicBezTo>
                  <a:pt x="6946" y="48791"/>
                  <a:pt x="12849" y="52677"/>
                  <a:pt x="19260" y="52817"/>
                </a:cubicBezTo>
                <a:cubicBezTo>
                  <a:pt x="19383" y="52820"/>
                  <a:pt x="19505" y="52821"/>
                  <a:pt x="19628" y="52821"/>
                </a:cubicBezTo>
                <a:cubicBezTo>
                  <a:pt x="24439" y="52821"/>
                  <a:pt x="29084" y="50752"/>
                  <a:pt x="32945" y="47867"/>
                </a:cubicBezTo>
                <a:cubicBezTo>
                  <a:pt x="36903" y="44910"/>
                  <a:pt x="40151" y="41121"/>
                  <a:pt x="43363" y="37367"/>
                </a:cubicBezTo>
                <a:cubicBezTo>
                  <a:pt x="45098" y="35340"/>
                  <a:pt x="46832" y="33313"/>
                  <a:pt x="48566" y="31284"/>
                </a:cubicBezTo>
                <a:cubicBezTo>
                  <a:pt x="50464" y="29067"/>
                  <a:pt x="52392" y="26799"/>
                  <a:pt x="53502" y="24101"/>
                </a:cubicBezTo>
                <a:cubicBezTo>
                  <a:pt x="55207" y="19954"/>
                  <a:pt x="54759" y="15081"/>
                  <a:pt x="52720" y="11088"/>
                </a:cubicBezTo>
                <a:cubicBezTo>
                  <a:pt x="50681" y="7095"/>
                  <a:pt x="47163" y="3962"/>
                  <a:pt x="43152" y="1961"/>
                </a:cubicBezTo>
                <a:cubicBezTo>
                  <a:pt x="40836" y="805"/>
                  <a:pt x="38261" y="0"/>
                  <a:pt x="35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rot="-5400000">
            <a:off x="6412582" y="2320048"/>
            <a:ext cx="1152676" cy="1009384"/>
          </a:xfrm>
          <a:custGeom>
            <a:avLst/>
            <a:gdLst/>
            <a:ahLst/>
            <a:cxnLst/>
            <a:rect l="l" t="t" r="r" b="b"/>
            <a:pathLst>
              <a:path w="52175" h="45689" extrusionOk="0">
                <a:moveTo>
                  <a:pt x="13768" y="1"/>
                </a:moveTo>
                <a:cubicBezTo>
                  <a:pt x="11106" y="1"/>
                  <a:pt x="8493" y="334"/>
                  <a:pt x="6058" y="1055"/>
                </a:cubicBezTo>
                <a:cubicBezTo>
                  <a:pt x="5857" y="1113"/>
                  <a:pt x="5684" y="1257"/>
                  <a:pt x="5588" y="1442"/>
                </a:cubicBezTo>
                <a:cubicBezTo>
                  <a:pt x="3928" y="4586"/>
                  <a:pt x="3132" y="7223"/>
                  <a:pt x="1805" y="10580"/>
                </a:cubicBezTo>
                <a:cubicBezTo>
                  <a:pt x="909" y="12847"/>
                  <a:pt x="550" y="14392"/>
                  <a:pt x="71" y="17367"/>
                </a:cubicBezTo>
                <a:cubicBezTo>
                  <a:pt x="1" y="17798"/>
                  <a:pt x="308" y="18196"/>
                  <a:pt x="741" y="18242"/>
                </a:cubicBezTo>
                <a:cubicBezTo>
                  <a:pt x="8348" y="19035"/>
                  <a:pt x="16694" y="21942"/>
                  <a:pt x="22229" y="27120"/>
                </a:cubicBezTo>
                <a:cubicBezTo>
                  <a:pt x="27152" y="31725"/>
                  <a:pt x="30318" y="38167"/>
                  <a:pt x="30960" y="44878"/>
                </a:cubicBezTo>
                <a:cubicBezTo>
                  <a:pt x="31001" y="45306"/>
                  <a:pt x="31216" y="45689"/>
                  <a:pt x="31608" y="45689"/>
                </a:cubicBezTo>
                <a:cubicBezTo>
                  <a:pt x="31643" y="45689"/>
                  <a:pt x="31679" y="45686"/>
                  <a:pt x="31717" y="45679"/>
                </a:cubicBezTo>
                <a:cubicBezTo>
                  <a:pt x="38465" y="45552"/>
                  <a:pt x="44626" y="42732"/>
                  <a:pt x="50951" y="40375"/>
                </a:cubicBezTo>
                <a:cubicBezTo>
                  <a:pt x="51349" y="40228"/>
                  <a:pt x="51856" y="39986"/>
                  <a:pt x="51876" y="39560"/>
                </a:cubicBezTo>
                <a:cubicBezTo>
                  <a:pt x="52174" y="33202"/>
                  <a:pt x="51637" y="27159"/>
                  <a:pt x="48347" y="21250"/>
                </a:cubicBezTo>
                <a:cubicBezTo>
                  <a:pt x="44234" y="13863"/>
                  <a:pt x="38617" y="8684"/>
                  <a:pt x="31233" y="4562"/>
                </a:cubicBezTo>
                <a:cubicBezTo>
                  <a:pt x="26166" y="1734"/>
                  <a:pt x="19839" y="1"/>
                  <a:pt x="13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3825000" y="3850000"/>
            <a:ext cx="4383600" cy="5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HTML</a:t>
            </a:r>
            <a:endParaRPr dirty="0"/>
          </a:p>
        </p:txBody>
      </p:sp>
      <p:sp>
        <p:nvSpPr>
          <p:cNvPr id="306" name="Google Shape;306;p33"/>
          <p:cNvSpPr txBox="1">
            <a:spLocks noGrp="1"/>
          </p:cNvSpPr>
          <p:nvPr>
            <p:ph type="title" idx="2"/>
          </p:nvPr>
        </p:nvSpPr>
        <p:spPr>
          <a:xfrm>
            <a:off x="4433700" y="2050213"/>
            <a:ext cx="3774900" cy="16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308" name="Google Shape;308;p33"/>
          <p:cNvGrpSpPr/>
          <p:nvPr/>
        </p:nvGrpSpPr>
        <p:grpSpPr>
          <a:xfrm>
            <a:off x="5654140" y="121321"/>
            <a:ext cx="1465702" cy="836356"/>
            <a:chOff x="5244152" y="3799096"/>
            <a:chExt cx="1465702" cy="836356"/>
          </a:xfrm>
        </p:grpSpPr>
        <p:sp>
          <p:nvSpPr>
            <p:cNvPr id="309" name="Google Shape;309;p33"/>
            <p:cNvSpPr/>
            <p:nvPr/>
          </p:nvSpPr>
          <p:spPr>
            <a:xfrm rot="5400000">
              <a:off x="519240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rot="5400000">
              <a:off x="5925251" y="3850847"/>
              <a:ext cx="836356" cy="732852"/>
            </a:xfrm>
            <a:custGeom>
              <a:avLst/>
              <a:gdLst/>
              <a:ahLst/>
              <a:cxnLst/>
              <a:rect l="l" t="t" r="r" b="b"/>
              <a:pathLst>
                <a:path w="37857" h="33172" extrusionOk="0">
                  <a:moveTo>
                    <a:pt x="27569" y="1"/>
                  </a:moveTo>
                  <a:cubicBezTo>
                    <a:pt x="27356" y="1"/>
                    <a:pt x="27152" y="125"/>
                    <a:pt x="27062" y="336"/>
                  </a:cubicBezTo>
                  <a:cubicBezTo>
                    <a:pt x="24878" y="5448"/>
                    <a:pt x="21068" y="10619"/>
                    <a:pt x="16286" y="13349"/>
                  </a:cubicBezTo>
                  <a:cubicBezTo>
                    <a:pt x="13217" y="15101"/>
                    <a:pt x="9684" y="16015"/>
                    <a:pt x="6153" y="16015"/>
                  </a:cubicBezTo>
                  <a:cubicBezTo>
                    <a:pt x="4786" y="16015"/>
                    <a:pt x="3419" y="15878"/>
                    <a:pt x="2080" y="15600"/>
                  </a:cubicBezTo>
                  <a:cubicBezTo>
                    <a:pt x="2011" y="15585"/>
                    <a:pt x="1941" y="15577"/>
                    <a:pt x="1873" y="15577"/>
                  </a:cubicBezTo>
                  <a:cubicBezTo>
                    <a:pt x="1618" y="15577"/>
                    <a:pt x="1399" y="15687"/>
                    <a:pt x="1362" y="15953"/>
                  </a:cubicBezTo>
                  <a:cubicBezTo>
                    <a:pt x="1" y="20666"/>
                    <a:pt x="635" y="25549"/>
                    <a:pt x="913" y="30448"/>
                  </a:cubicBezTo>
                  <a:cubicBezTo>
                    <a:pt x="930" y="30757"/>
                    <a:pt x="991" y="31161"/>
                    <a:pt x="1281" y="31265"/>
                  </a:cubicBezTo>
                  <a:cubicBezTo>
                    <a:pt x="4371" y="32382"/>
                    <a:pt x="7441" y="33172"/>
                    <a:pt x="10683" y="33172"/>
                  </a:cubicBezTo>
                  <a:cubicBezTo>
                    <a:pt x="12006" y="33172"/>
                    <a:pt x="13358" y="33040"/>
                    <a:pt x="14752" y="32746"/>
                  </a:cubicBezTo>
                  <a:cubicBezTo>
                    <a:pt x="20765" y="31476"/>
                    <a:pt x="25567" y="28686"/>
                    <a:pt x="30014" y="24446"/>
                  </a:cubicBezTo>
                  <a:cubicBezTo>
                    <a:pt x="34404" y="20258"/>
                    <a:pt x="37781" y="13772"/>
                    <a:pt x="37856" y="7718"/>
                  </a:cubicBezTo>
                  <a:cubicBezTo>
                    <a:pt x="37857" y="7566"/>
                    <a:pt x="37795" y="7415"/>
                    <a:pt x="37688" y="7308"/>
                  </a:cubicBezTo>
                  <a:cubicBezTo>
                    <a:pt x="35861" y="5480"/>
                    <a:pt x="34201" y="4361"/>
                    <a:pt x="32156" y="2719"/>
                  </a:cubicBezTo>
                  <a:cubicBezTo>
                    <a:pt x="30774" y="1610"/>
                    <a:pt x="29778" y="1030"/>
                    <a:pt x="27815" y="59"/>
                  </a:cubicBezTo>
                  <a:cubicBezTo>
                    <a:pt x="27735" y="19"/>
                    <a:pt x="27652" y="1"/>
                    <a:pt x="27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3"/>
          <p:cNvSpPr/>
          <p:nvPr/>
        </p:nvSpPr>
        <p:spPr>
          <a:xfrm>
            <a:off x="7386918" y="121335"/>
            <a:ext cx="1064197" cy="836322"/>
          </a:xfrm>
          <a:custGeom>
            <a:avLst/>
            <a:gdLst/>
            <a:ahLst/>
            <a:cxnLst/>
            <a:rect l="l" t="t" r="r" b="b"/>
            <a:pathLst>
              <a:path w="36763" h="28891" extrusionOk="0">
                <a:moveTo>
                  <a:pt x="11424" y="1"/>
                </a:moveTo>
                <a:cubicBezTo>
                  <a:pt x="7121" y="1"/>
                  <a:pt x="1996" y="1930"/>
                  <a:pt x="547" y="5945"/>
                </a:cubicBezTo>
                <a:cubicBezTo>
                  <a:pt x="109" y="7159"/>
                  <a:pt x="0" y="8470"/>
                  <a:pt x="48" y="9760"/>
                </a:cubicBezTo>
                <a:cubicBezTo>
                  <a:pt x="110" y="11480"/>
                  <a:pt x="458" y="13220"/>
                  <a:pt x="1308" y="14715"/>
                </a:cubicBezTo>
                <a:cubicBezTo>
                  <a:pt x="3235" y="18108"/>
                  <a:pt x="7286" y="19611"/>
                  <a:pt x="11080" y="20526"/>
                </a:cubicBezTo>
                <a:cubicBezTo>
                  <a:pt x="14874" y="21441"/>
                  <a:pt x="18941" y="22125"/>
                  <a:pt x="21893" y="24677"/>
                </a:cubicBezTo>
                <a:cubicBezTo>
                  <a:pt x="23184" y="25794"/>
                  <a:pt x="24213" y="27236"/>
                  <a:pt x="25687" y="28097"/>
                </a:cubicBezTo>
                <a:cubicBezTo>
                  <a:pt x="26615" y="28640"/>
                  <a:pt x="27664" y="28890"/>
                  <a:pt x="28726" y="28890"/>
                </a:cubicBezTo>
                <a:cubicBezTo>
                  <a:pt x="30716" y="28890"/>
                  <a:pt x="32749" y="28011"/>
                  <a:pt x="34105" y="26524"/>
                </a:cubicBezTo>
                <a:cubicBezTo>
                  <a:pt x="36184" y="24242"/>
                  <a:pt x="36763" y="20842"/>
                  <a:pt x="36050" y="17838"/>
                </a:cubicBezTo>
                <a:cubicBezTo>
                  <a:pt x="35338" y="14834"/>
                  <a:pt x="33993" y="12352"/>
                  <a:pt x="31603" y="9657"/>
                </a:cubicBezTo>
                <a:cubicBezTo>
                  <a:pt x="29139" y="6877"/>
                  <a:pt x="27293" y="5605"/>
                  <a:pt x="23341" y="3411"/>
                </a:cubicBezTo>
                <a:cubicBezTo>
                  <a:pt x="19760" y="1424"/>
                  <a:pt x="16082" y="78"/>
                  <a:pt x="11674" y="3"/>
                </a:cubicBezTo>
                <a:cubicBezTo>
                  <a:pt x="11591" y="1"/>
                  <a:pt x="11507" y="1"/>
                  <a:pt x="11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4432264" y="209572"/>
            <a:ext cx="835507" cy="659831"/>
          </a:xfrm>
          <a:custGeom>
            <a:avLst/>
            <a:gdLst/>
            <a:ahLst/>
            <a:cxnLst/>
            <a:rect l="l" t="t" r="r" b="b"/>
            <a:pathLst>
              <a:path w="55231" h="43618" extrusionOk="0">
                <a:moveTo>
                  <a:pt x="44624" y="0"/>
                </a:moveTo>
                <a:cubicBezTo>
                  <a:pt x="44528" y="0"/>
                  <a:pt x="44431" y="6"/>
                  <a:pt x="44333" y="17"/>
                </a:cubicBezTo>
                <a:lnTo>
                  <a:pt x="2923" y="4843"/>
                </a:lnTo>
                <a:cubicBezTo>
                  <a:pt x="2372" y="4906"/>
                  <a:pt x="1802" y="4978"/>
                  <a:pt x="1324" y="5254"/>
                </a:cubicBezTo>
                <a:cubicBezTo>
                  <a:pt x="193" y="5909"/>
                  <a:pt x="1" y="7408"/>
                  <a:pt x="4" y="8688"/>
                </a:cubicBezTo>
                <a:cubicBezTo>
                  <a:pt x="10" y="14512"/>
                  <a:pt x="1433" y="20325"/>
                  <a:pt x="4120" y="25515"/>
                </a:cubicBezTo>
                <a:cubicBezTo>
                  <a:pt x="4121" y="25515"/>
                  <a:pt x="7329" y="32191"/>
                  <a:pt x="14267" y="36709"/>
                </a:cubicBezTo>
                <a:cubicBezTo>
                  <a:pt x="21849" y="41514"/>
                  <a:pt x="30320" y="43618"/>
                  <a:pt x="39032" y="43618"/>
                </a:cubicBezTo>
                <a:cubicBezTo>
                  <a:pt x="43959" y="43618"/>
                  <a:pt x="48963" y="42945"/>
                  <a:pt x="53926" y="41708"/>
                </a:cubicBezTo>
                <a:cubicBezTo>
                  <a:pt x="54725" y="41509"/>
                  <a:pt x="55230" y="40734"/>
                  <a:pt x="55094" y="39942"/>
                </a:cubicBezTo>
                <a:cubicBezTo>
                  <a:pt x="52978" y="27638"/>
                  <a:pt x="49788" y="14042"/>
                  <a:pt x="46960" y="1821"/>
                </a:cubicBezTo>
                <a:cubicBezTo>
                  <a:pt x="46712" y="743"/>
                  <a:pt x="45732" y="0"/>
                  <a:pt x="44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3" name="Google Shape;313;p33"/>
          <p:cNvCxnSpPr/>
          <p:nvPr/>
        </p:nvCxnSpPr>
        <p:spPr>
          <a:xfrm>
            <a:off x="401400" y="257825"/>
            <a:ext cx="3460500" cy="0"/>
          </a:xfrm>
          <a:prstGeom prst="straightConnector1">
            <a:avLst/>
          </a:prstGeom>
          <a:noFill/>
          <a:ln w="9525" cap="flat" cmpd="sng">
            <a:solidFill>
              <a:schemeClr val="lt1"/>
            </a:solidFill>
            <a:prstDash val="solid"/>
            <a:round/>
            <a:headEnd type="none" w="med" len="med"/>
            <a:tailEnd type="none" w="med" len="med"/>
          </a:ln>
        </p:spPr>
      </p:cxnSp>
      <p:cxnSp>
        <p:nvCxnSpPr>
          <p:cNvPr id="314" name="Google Shape;314;p33"/>
          <p:cNvCxnSpPr/>
          <p:nvPr/>
        </p:nvCxnSpPr>
        <p:spPr>
          <a:xfrm>
            <a:off x="401400" y="4885675"/>
            <a:ext cx="8029500" cy="0"/>
          </a:xfrm>
          <a:prstGeom prst="straightConnector1">
            <a:avLst/>
          </a:prstGeom>
          <a:noFill/>
          <a:ln w="9525" cap="flat" cmpd="sng">
            <a:solidFill>
              <a:schemeClr val="lt1"/>
            </a:solidFill>
            <a:prstDash val="solid"/>
            <a:round/>
            <a:headEnd type="none" w="med" len="med"/>
            <a:tailEnd type="none" w="med" len="med"/>
          </a:ln>
        </p:spPr>
      </p:cxnSp>
      <p:pic>
        <p:nvPicPr>
          <p:cNvPr id="9" name="Picture Placeholder 8">
            <a:extLst>
              <a:ext uri="{FF2B5EF4-FFF2-40B4-BE49-F238E27FC236}">
                <a16:creationId xmlns:a16="http://schemas.microsoft.com/office/drawing/2014/main" id="{852342B4-409C-4B6F-8021-93F389D6D900}"/>
              </a:ext>
            </a:extLst>
          </p:cNvPr>
          <p:cNvPicPr>
            <a:picLocks noGrp="1" noChangeAspect="1"/>
          </p:cNvPicPr>
          <p:nvPr>
            <p:ph type="pic" idx="3"/>
          </p:nvPr>
        </p:nvPicPr>
        <p:blipFill>
          <a:blip r:embed="rId3">
            <a:extLst>
              <a:ext uri="{837473B0-CC2E-450A-ABE3-18F120FF3D39}">
                <a1611:picAttrSrcUrl xmlns:a1611="http://schemas.microsoft.com/office/drawing/2016/11/main" r:id="rId4"/>
              </a:ext>
            </a:extLst>
          </a:blip>
          <a:srcRect l="30890" r="30890"/>
          <a:stretch>
            <a:fillRect/>
          </a:stretch>
        </p:blipFill>
        <p:spPr>
          <a:xfrm>
            <a:off x="360097" y="731601"/>
            <a:ext cx="2625753" cy="3865911"/>
          </a:xfrm>
        </p:spPr>
      </p:pic>
      <p:sp>
        <p:nvSpPr>
          <p:cNvPr id="21" name="TextBox 20">
            <a:extLst>
              <a:ext uri="{FF2B5EF4-FFF2-40B4-BE49-F238E27FC236}">
                <a16:creationId xmlns:a16="http://schemas.microsoft.com/office/drawing/2014/main" id="{5A9DEAF3-74FC-4D04-84E1-F0511493C190}"/>
              </a:ext>
            </a:extLst>
          </p:cNvPr>
          <p:cNvSpPr txBox="1"/>
          <p:nvPr/>
        </p:nvSpPr>
        <p:spPr>
          <a:xfrm>
            <a:off x="2902610" y="1092598"/>
            <a:ext cx="3338779" cy="3539430"/>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a:solidFill>
                  <a:schemeClr val="accent3"/>
                </a:solidFill>
              </a:rPr>
              <a:t>HTML </a:t>
            </a:r>
          </a:p>
          <a:p>
            <a:pPr marL="0" lvl="0" indent="0" algn="l" rtl="0">
              <a:spcBef>
                <a:spcPts val="0"/>
              </a:spcBef>
              <a:spcAft>
                <a:spcPts val="0"/>
              </a:spcAft>
              <a:buClr>
                <a:schemeClr val="dk1"/>
              </a:buClr>
              <a:buSzPts val="1100"/>
              <a:buFont typeface="Arial"/>
              <a:buNone/>
            </a:pPr>
            <a:endParaRPr lang="en-US" dirty="0">
              <a:solidFill>
                <a:schemeClr val="accent3"/>
              </a:solidFill>
            </a:endParaRPr>
          </a:p>
          <a:p>
            <a:pPr marL="0" lvl="0" indent="0" algn="l" rtl="0">
              <a:spcBef>
                <a:spcPts val="0"/>
              </a:spcBef>
              <a:spcAft>
                <a:spcPts val="0"/>
              </a:spcAft>
              <a:buClr>
                <a:schemeClr val="dk1"/>
              </a:buClr>
              <a:buSzPts val="1100"/>
              <a:buFont typeface="Arial"/>
              <a:buNone/>
            </a:pPr>
            <a:r>
              <a:rPr lang="en-US" dirty="0">
                <a:solidFill>
                  <a:schemeClr val="accent3"/>
                </a:solidFill>
              </a:rPr>
              <a:t>HTML, which stands for Hypertext Markup Language, is the standard language used to create and structure web pages. It forms the backbone of the World Wide Web, enabling content to be displayed and linked across browsers and devices. HTML uses tags to define the elements within a web page, such as headings, paragraphs, images, links, and more. It works in conjunction with CSS (Cascading Style Sheets) and JavaScript to enhance the presentation and interactivity of websites.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4270-D502-42A0-AC96-E1EE8A48A316}"/>
              </a:ext>
            </a:extLst>
          </p:cNvPr>
          <p:cNvSpPr>
            <a:spLocks noGrp="1"/>
          </p:cNvSpPr>
          <p:nvPr>
            <p:ph type="title"/>
          </p:nvPr>
        </p:nvSpPr>
        <p:spPr>
          <a:xfrm>
            <a:off x="6425967" y="4236809"/>
            <a:ext cx="2604754" cy="561900"/>
          </a:xfrm>
        </p:spPr>
        <p:txBody>
          <a:bodyPr/>
          <a:lstStyle/>
          <a:p>
            <a:r>
              <a:rPr lang="en-IN" dirty="0"/>
              <a:t>cascading style sheets</a:t>
            </a:r>
          </a:p>
        </p:txBody>
      </p:sp>
      <p:sp>
        <p:nvSpPr>
          <p:cNvPr id="3" name="Title 2">
            <a:extLst>
              <a:ext uri="{FF2B5EF4-FFF2-40B4-BE49-F238E27FC236}">
                <a16:creationId xmlns:a16="http://schemas.microsoft.com/office/drawing/2014/main" id="{81CA36CA-461E-4F83-A6E7-5FE0924D6512}"/>
              </a:ext>
            </a:extLst>
          </p:cNvPr>
          <p:cNvSpPr>
            <a:spLocks noGrp="1"/>
          </p:cNvSpPr>
          <p:nvPr>
            <p:ph type="title" idx="2"/>
          </p:nvPr>
        </p:nvSpPr>
        <p:spPr>
          <a:xfrm>
            <a:off x="5163543" y="2234771"/>
            <a:ext cx="3774900" cy="1624200"/>
          </a:xfrm>
        </p:spPr>
        <p:txBody>
          <a:bodyPr/>
          <a:lstStyle/>
          <a:p>
            <a:r>
              <a:rPr lang="en-IN" dirty="0"/>
              <a:t>02</a:t>
            </a:r>
          </a:p>
        </p:txBody>
      </p:sp>
      <p:pic>
        <p:nvPicPr>
          <p:cNvPr id="12" name="Picture Placeholder 11">
            <a:extLst>
              <a:ext uri="{FF2B5EF4-FFF2-40B4-BE49-F238E27FC236}">
                <a16:creationId xmlns:a16="http://schemas.microsoft.com/office/drawing/2014/main" id="{32267CD8-5908-4CCC-89A8-8729B8A0109E}"/>
              </a:ext>
            </a:extLst>
          </p:cNvPr>
          <p:cNvPicPr>
            <a:picLocks noGrp="1" noChangeAspect="1"/>
          </p:cNvPicPr>
          <p:nvPr>
            <p:ph type="pic" idx="3"/>
          </p:nvPr>
        </p:nvPicPr>
        <p:blipFill>
          <a:blip r:embed="rId2">
            <a:extLst>
              <a:ext uri="{837473B0-CC2E-450A-ABE3-18F120FF3D39}">
                <a1611:picAttrSrcUrl xmlns:a1611="http://schemas.microsoft.com/office/drawing/2016/11/main" r:id="rId3"/>
              </a:ext>
            </a:extLst>
          </a:blip>
          <a:srcRect l="12963" r="12963"/>
          <a:stretch>
            <a:fillRect/>
          </a:stretch>
        </p:blipFill>
        <p:spPr>
          <a:xfrm>
            <a:off x="0" y="0"/>
            <a:ext cx="3493500" cy="5143500"/>
          </a:xfrm>
        </p:spPr>
      </p:pic>
      <p:sp>
        <p:nvSpPr>
          <p:cNvPr id="15" name="TextBox 14">
            <a:extLst>
              <a:ext uri="{FF2B5EF4-FFF2-40B4-BE49-F238E27FC236}">
                <a16:creationId xmlns:a16="http://schemas.microsoft.com/office/drawing/2014/main" id="{83FC6902-6D73-47C9-95DA-828AA1565DE8}"/>
              </a:ext>
            </a:extLst>
          </p:cNvPr>
          <p:cNvSpPr txBox="1"/>
          <p:nvPr/>
        </p:nvSpPr>
        <p:spPr>
          <a:xfrm>
            <a:off x="3420611" y="828391"/>
            <a:ext cx="2904688" cy="3724096"/>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a:solidFill>
                  <a:schemeClr val="accent3"/>
                </a:solidFill>
              </a:rPr>
              <a:t>CSS </a:t>
            </a:r>
          </a:p>
          <a:p>
            <a:pPr marL="0" lvl="0" indent="0" algn="l" rtl="0">
              <a:spcBef>
                <a:spcPts val="0"/>
              </a:spcBef>
              <a:spcAft>
                <a:spcPts val="0"/>
              </a:spcAft>
              <a:buClr>
                <a:schemeClr val="dk1"/>
              </a:buClr>
              <a:buSzPts val="1100"/>
              <a:buFont typeface="Arial"/>
              <a:buNone/>
            </a:pPr>
            <a:endParaRPr lang="en-US" dirty="0">
              <a:solidFill>
                <a:schemeClr val="accent3"/>
              </a:solidFill>
            </a:endParaRPr>
          </a:p>
          <a:p>
            <a:pPr marL="0" lvl="0" indent="0" algn="l" rtl="0">
              <a:spcBef>
                <a:spcPts val="0"/>
              </a:spcBef>
              <a:spcAft>
                <a:spcPts val="0"/>
              </a:spcAft>
              <a:buClr>
                <a:schemeClr val="dk1"/>
              </a:buClr>
              <a:buSzPts val="1100"/>
              <a:buFont typeface="Arial"/>
              <a:buNone/>
            </a:pPr>
            <a:r>
              <a:rPr lang="en-US" sz="1600" b="0" i="0" dirty="0">
                <a:solidFill>
                  <a:srgbClr val="D1D5DB"/>
                </a:solidFill>
                <a:effectLst/>
                <a:latin typeface="Söhne"/>
              </a:rPr>
              <a:t>CSS, which stands for Cascading Style Sheets, is a fundamental technology used in web development to control the presentation and layout of HTML documents. It complements HTML by allowing developers and designers to apply styles, such as colors, fonts, spacing, and positioning, to HTML elements, making web pages visually appealing and engaging.</a:t>
            </a:r>
            <a:endParaRPr lang="en-US" sz="1600" dirty="0">
              <a:solidFill>
                <a:schemeClr val="accent3"/>
              </a:solidFill>
            </a:endParaRPr>
          </a:p>
        </p:txBody>
      </p:sp>
    </p:spTree>
    <p:extLst>
      <p:ext uri="{BB962C8B-B14F-4D97-AF65-F5344CB8AC3E}">
        <p14:creationId xmlns:p14="http://schemas.microsoft.com/office/powerpoint/2010/main" val="374188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1223-7868-4255-97F7-7207D3CC0623}"/>
              </a:ext>
            </a:extLst>
          </p:cNvPr>
          <p:cNvSpPr>
            <a:spLocks noGrp="1"/>
          </p:cNvSpPr>
          <p:nvPr>
            <p:ph type="title"/>
          </p:nvPr>
        </p:nvSpPr>
        <p:spPr>
          <a:xfrm>
            <a:off x="4572000" y="3506051"/>
            <a:ext cx="4383600" cy="561900"/>
          </a:xfrm>
        </p:spPr>
        <p:txBody>
          <a:bodyPr/>
          <a:lstStyle/>
          <a:p>
            <a:r>
              <a:rPr lang="en-IN" dirty="0"/>
              <a:t>JavaScript</a:t>
            </a:r>
          </a:p>
        </p:txBody>
      </p:sp>
      <p:sp>
        <p:nvSpPr>
          <p:cNvPr id="3" name="Title 2">
            <a:extLst>
              <a:ext uri="{FF2B5EF4-FFF2-40B4-BE49-F238E27FC236}">
                <a16:creationId xmlns:a16="http://schemas.microsoft.com/office/drawing/2014/main" id="{24A17F05-C9B8-412A-A911-4E16CA822612}"/>
              </a:ext>
            </a:extLst>
          </p:cNvPr>
          <p:cNvSpPr>
            <a:spLocks noGrp="1"/>
          </p:cNvSpPr>
          <p:nvPr>
            <p:ph type="title" idx="2"/>
          </p:nvPr>
        </p:nvSpPr>
        <p:spPr>
          <a:xfrm>
            <a:off x="5186553" y="1804978"/>
            <a:ext cx="3774900" cy="1624200"/>
          </a:xfrm>
        </p:spPr>
        <p:txBody>
          <a:bodyPr/>
          <a:lstStyle/>
          <a:p>
            <a:r>
              <a:rPr lang="en-IN" dirty="0"/>
              <a:t>03</a:t>
            </a:r>
          </a:p>
        </p:txBody>
      </p:sp>
      <p:pic>
        <p:nvPicPr>
          <p:cNvPr id="8" name="Picture Placeholder 7">
            <a:extLst>
              <a:ext uri="{FF2B5EF4-FFF2-40B4-BE49-F238E27FC236}">
                <a16:creationId xmlns:a16="http://schemas.microsoft.com/office/drawing/2014/main" id="{95F087E9-2311-490B-9EE1-AB614B0F2226}"/>
              </a:ext>
            </a:extLst>
          </p:cNvPr>
          <p:cNvPicPr>
            <a:picLocks noGrp="1" noChangeAspect="1"/>
          </p:cNvPicPr>
          <p:nvPr>
            <p:ph type="pic" idx="3"/>
          </p:nvPr>
        </p:nvPicPr>
        <p:blipFill>
          <a:blip r:embed="rId2">
            <a:extLst>
              <a:ext uri="{837473B0-CC2E-450A-ABE3-18F120FF3D39}">
                <a1611:picAttrSrcUrl xmlns:a1611="http://schemas.microsoft.com/office/drawing/2016/11/main" r:id="rId3"/>
              </a:ext>
            </a:extLst>
          </a:blip>
          <a:srcRect l="16034" r="16034"/>
          <a:stretch>
            <a:fillRect/>
          </a:stretch>
        </p:blipFill>
        <p:spPr>
          <a:xfrm>
            <a:off x="-83889" y="0"/>
            <a:ext cx="3493500" cy="5143500"/>
          </a:xfrm>
        </p:spPr>
      </p:pic>
      <p:sp>
        <p:nvSpPr>
          <p:cNvPr id="10" name="TextBox 9">
            <a:extLst>
              <a:ext uri="{FF2B5EF4-FFF2-40B4-BE49-F238E27FC236}">
                <a16:creationId xmlns:a16="http://schemas.microsoft.com/office/drawing/2014/main" id="{6EC784E5-40AD-45EB-A905-85C96F9A1442}"/>
              </a:ext>
            </a:extLst>
          </p:cNvPr>
          <p:cNvSpPr txBox="1"/>
          <p:nvPr/>
        </p:nvSpPr>
        <p:spPr>
          <a:xfrm>
            <a:off x="3327878" y="83089"/>
            <a:ext cx="2613171" cy="5016758"/>
          </a:xfrm>
          <a:prstGeom prst="rect">
            <a:avLst/>
          </a:prstGeom>
          <a:noFill/>
        </p:spPr>
        <p:txBody>
          <a:bodyPr wrap="square">
            <a:spAutoFit/>
          </a:bodyPr>
          <a:lstStyle/>
          <a:p>
            <a:r>
              <a:rPr lang="en-US" sz="1600" b="0" i="0" dirty="0">
                <a:solidFill>
                  <a:srgbClr val="D1D5DB"/>
                </a:solidFill>
                <a:effectLst/>
                <a:latin typeface="Söhne"/>
              </a:rPr>
              <a:t>JavaScript</a:t>
            </a:r>
          </a:p>
          <a:p>
            <a:endParaRPr lang="en-US" sz="1600" b="0" i="0" dirty="0">
              <a:solidFill>
                <a:srgbClr val="D1D5DB"/>
              </a:solidFill>
              <a:effectLst/>
              <a:latin typeface="Söhne"/>
            </a:endParaRPr>
          </a:p>
          <a:p>
            <a:r>
              <a:rPr lang="en-US" sz="1600" b="0" i="0" dirty="0">
                <a:solidFill>
                  <a:srgbClr val="D1D5DB"/>
                </a:solidFill>
                <a:effectLst/>
                <a:latin typeface="Söhne"/>
              </a:rPr>
              <a:t>JavaScript is a high-level, versatile, and widely used programming language that adds interactivity and dynamic functionality to web pages. Initially developed as a client-side language for web browsers, it has since evolved to be used on both the client-side and server-side through platforms like Node.js.</a:t>
            </a:r>
          </a:p>
          <a:p>
            <a:r>
              <a:rPr lang="en-US" sz="1600" b="0" i="0" dirty="0">
                <a:solidFill>
                  <a:srgbClr val="D1D5DB"/>
                </a:solidFill>
                <a:effectLst/>
                <a:latin typeface="Söhne"/>
              </a:rPr>
              <a:t>As web technologies continue to evolve, JavaScript remains an essential skill for developers seeking to build modern and interactive web applications.</a:t>
            </a:r>
            <a:endParaRPr lang="en-IN" sz="1600" dirty="0"/>
          </a:p>
        </p:txBody>
      </p:sp>
    </p:spTree>
    <p:extLst>
      <p:ext uri="{BB962C8B-B14F-4D97-AF65-F5344CB8AC3E}">
        <p14:creationId xmlns:p14="http://schemas.microsoft.com/office/powerpoint/2010/main" val="133378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658906" y="280911"/>
            <a:ext cx="429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Modeliing:- Html</a:t>
            </a:r>
            <a:endParaRPr dirty="0"/>
          </a:p>
        </p:txBody>
      </p:sp>
      <p:sp>
        <p:nvSpPr>
          <p:cNvPr id="296" name="Google Shape;296;p32"/>
          <p:cNvSpPr/>
          <p:nvPr/>
        </p:nvSpPr>
        <p:spPr>
          <a:xfrm rot="5400000">
            <a:off x="7937350" y="-1079400"/>
            <a:ext cx="127200" cy="22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rot="5400000">
            <a:off x="5651422" y="-1079400"/>
            <a:ext cx="127200" cy="228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rot="5400000">
            <a:off x="3365495" y="-1079400"/>
            <a:ext cx="127200" cy="228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rot="5400000">
            <a:off x="1079303" y="-1079400"/>
            <a:ext cx="127200" cy="22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32"/>
          <p:cNvCxnSpPr/>
          <p:nvPr/>
        </p:nvCxnSpPr>
        <p:spPr>
          <a:xfrm>
            <a:off x="401400" y="4885675"/>
            <a:ext cx="8029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9EDDC753-7A9C-4FBB-86CC-FF571F3BF49C}"/>
              </a:ext>
            </a:extLst>
          </p:cNvPr>
          <p:cNvPicPr>
            <a:picLocks noChangeAspect="1"/>
          </p:cNvPicPr>
          <p:nvPr/>
        </p:nvPicPr>
        <p:blipFill>
          <a:blip r:embed="rId3"/>
          <a:stretch>
            <a:fillRect/>
          </a:stretch>
        </p:blipFill>
        <p:spPr>
          <a:xfrm>
            <a:off x="1080033" y="991331"/>
            <a:ext cx="6920917" cy="3795757"/>
          </a:xfrm>
          <a:prstGeom prst="rect">
            <a:avLst/>
          </a:prstGeom>
        </p:spPr>
      </p:pic>
    </p:spTree>
  </p:cSld>
  <p:clrMapOvr>
    <a:masterClrMapping/>
  </p:clrMapOvr>
</p:sld>
</file>

<file path=ppt/theme/theme1.xml><?xml version="1.0" encoding="utf-8"?>
<a:theme xmlns:a="http://schemas.openxmlformats.org/drawingml/2006/main" name="Personal Portfolio by Slidesgo">
  <a:themeElements>
    <a:clrScheme name="Simple Light">
      <a:dk1>
        <a:srgbClr val="252525"/>
      </a:dk1>
      <a:lt1>
        <a:srgbClr val="FFF8F3"/>
      </a:lt1>
      <a:dk2>
        <a:srgbClr val="264394"/>
      </a:dk2>
      <a:lt2>
        <a:srgbClr val="EF99A7"/>
      </a:lt2>
      <a:accent1>
        <a:srgbClr val="D69067"/>
      </a:accent1>
      <a:accent2>
        <a:srgbClr val="B7AFAD"/>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572</Words>
  <Application>Microsoft Office PowerPoint</Application>
  <PresentationFormat>On-screen Show (16:9)</PresentationFormat>
  <Paragraphs>46</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Gantari SemiBold</vt:lpstr>
      <vt:lpstr>Arial</vt:lpstr>
      <vt:lpstr>Anaheim</vt:lpstr>
      <vt:lpstr>Söhne</vt:lpstr>
      <vt:lpstr>Open Sans</vt:lpstr>
      <vt:lpstr>Bebas Neue</vt:lpstr>
      <vt:lpstr>Nunito Light</vt:lpstr>
      <vt:lpstr>Personal Portfolio by Slidesgo</vt:lpstr>
      <vt:lpstr>PERSONAL PORTFOLIO</vt:lpstr>
      <vt:lpstr>PROJECT TOPIC</vt:lpstr>
      <vt:lpstr>AGENDA</vt:lpstr>
      <vt:lpstr>Project Overview</vt:lpstr>
      <vt:lpstr>WHO ARE THE END USERS?</vt:lpstr>
      <vt:lpstr>HTML</vt:lpstr>
      <vt:lpstr>cascading style sheets</vt:lpstr>
      <vt:lpstr>JavaScript</vt:lpstr>
      <vt:lpstr>Modeliing:- Html</vt:lpstr>
      <vt:lpstr>Modeliing:- CSS</vt:lpstr>
      <vt:lpstr>Modeliing :- JavaScript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PORTFOLIO</dc:title>
  <dc:creator>Dell</dc:creator>
  <cp:lastModifiedBy>Meghana Kagitha</cp:lastModifiedBy>
  <cp:revision>2</cp:revision>
  <dcterms:modified xsi:type="dcterms:W3CDTF">2023-07-22T05:40:30Z</dcterms:modified>
</cp:coreProperties>
</file>