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634A-8D89-4203-84C1-0348A6A7DA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EC1B93-8DC3-426A-92F8-EC51A5D5A312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07672"/>
            <a:ext cx="8915399" cy="22697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Temperature based on</a:t>
            </a:r>
            <a:br>
              <a:rPr lang="en-IN" dirty="0">
                <a:solidFill>
                  <a:srgbClr val="00B0F0"/>
                </a:solidFill>
              </a:rPr>
            </a:br>
            <a:r>
              <a:rPr lang="en-IN" dirty="0">
                <a:solidFill>
                  <a:srgbClr val="00B0F0"/>
                </a:solidFill>
              </a:rPr>
              <a:t>pin code or location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Images - Free Download on Freepik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72" y="2133600"/>
            <a:ext cx="706198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solidFill>
                  <a:srgbClr val="00B0F0"/>
                </a:solidFill>
              </a:rPr>
              <a:t>Table Of Contents</a:t>
            </a:r>
            <a:endParaRPr lang="en-US" b="1" u="sng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2800"/>
              <a:t>Goals or objectives</a:t>
            </a:r>
            <a:endParaRPr lang="en-US" sz="2800"/>
          </a:p>
          <a:p>
            <a:r>
              <a:rPr lang="en-US" sz="2800"/>
              <a:t>Success metrics</a:t>
            </a:r>
            <a:endParaRPr lang="en-US" sz="2800"/>
          </a:p>
          <a:p>
            <a:r>
              <a:rPr lang="en-US" sz="2800"/>
              <a:t>Scope</a:t>
            </a:r>
            <a:endParaRPr lang="en-US" sz="2800"/>
          </a:p>
          <a:p>
            <a:r>
              <a:rPr lang="en-US" sz="2800"/>
              <a:t>Communication plan</a:t>
            </a:r>
            <a:endParaRPr lang="en-US" sz="2800"/>
          </a:p>
          <a:p>
            <a:r>
              <a:rPr lang="en-US" sz="2800"/>
              <a:t>Resourcing Strategy</a:t>
            </a:r>
            <a:endParaRPr lang="en-US" sz="2800"/>
          </a:p>
          <a:p>
            <a:r>
              <a:rPr lang="en-US" sz="2800"/>
              <a:t>key Stake holders</a:t>
            </a:r>
            <a:endParaRPr lang="en-US" sz="2800"/>
          </a:p>
          <a:p>
            <a:r>
              <a:rPr lang="en-US" sz="2800"/>
              <a:t>Project Risks</a:t>
            </a:r>
            <a:endParaRPr lang="en-US" sz="2800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943475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ighlight>
                  <a:srgbClr val="00FFFF"/>
                </a:highlight>
              </a:rPr>
              <a:t>Goals or objectives</a:t>
            </a:r>
            <a:endParaRPr lang="en-IN" u="sng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Collection</a:t>
            </a:r>
            <a:r>
              <a:rPr lang="en-US" sz="2000" dirty="0"/>
              <a:t>: Gather temperature data from reliable and accurate sources, such as weather APIs or meteorological agencies, for different locations. This data should be up-to-date and include historical as well as current temperature information.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Geolocation Mapping</a:t>
            </a:r>
            <a:r>
              <a:rPr lang="en-US" sz="2000" dirty="0"/>
              <a:t>: Implement a system that can map pin codes or location coordinates to specific geographical locations accurately. This is essential for fetching the relevant temperature data for a given location.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User Interface</a:t>
            </a:r>
            <a:r>
              <a:rPr lang="en-US" sz="2000" dirty="0"/>
              <a:t>: Develop a user-friendly interface where users can input either a pin code or a location name. The system should be able to interpret both formats and retrieve the temperature data accordingly.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Success metrics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Accuracy of Temperature</a:t>
            </a:r>
            <a:r>
              <a:rPr lang="en-IN" sz="2000" dirty="0"/>
              <a:t>: </a:t>
            </a:r>
            <a:r>
              <a:rPr lang="en-US" sz="2000" dirty="0"/>
              <a:t>Compare the system's temperature data with data from reliable meteorological sources to calculate the percentage of accurate temperature readings.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Response Time</a:t>
            </a:r>
            <a:r>
              <a:rPr lang="en-US" sz="2000" dirty="0"/>
              <a:t>: Measure the average response time of the system to fetch and display temperature data for a given location 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Error Rate</a:t>
            </a:r>
            <a:r>
              <a:rPr lang="en-US" sz="2000" dirty="0"/>
              <a:t>: Monitor the rate of errors encountered by users when inputting a pin code or location name.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Historical Temperature Retrieval</a:t>
            </a:r>
            <a:r>
              <a:rPr lang="en-US" sz="2000" dirty="0"/>
              <a:t>: If historical temperature data is provided, measure the success of this feature by assessing how many users utilize it and their level of satisfaction with the data provided.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Scope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435"/>
            <a:ext cx="8915400" cy="498763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User Interface </a:t>
            </a:r>
            <a:r>
              <a:rPr lang="en-US" sz="2000" dirty="0"/>
              <a:t>: Design an intuitive and responsive user interface where users can input a pin code or location name.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Provide clear instructions and user guidance for entering the pin code or  location.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Geolocation Mapping </a:t>
            </a:r>
            <a:r>
              <a:rPr lang="en-US" sz="2000" dirty="0"/>
              <a:t>: Implement a geolocation mapping system to accurately match the pin code or location name with the corresponding geographical coordinates.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Weather Data Integration </a:t>
            </a:r>
            <a:r>
              <a:rPr lang="en-US" sz="2000" dirty="0"/>
              <a:t>:Integrate with reputable weather APIs or meteorological data sources to fetch real-time temperature data for the specified location.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Ensure the data source provides reliable and up-to-date weather information.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Temperature Display </a:t>
            </a:r>
            <a:r>
              <a:rPr lang="en-US" sz="2000" dirty="0"/>
              <a:t>: Display the current temperature in the selected location in a clear and easily understandable format.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ighlight>
                  <a:srgbClr val="00FFFF"/>
                </a:highlight>
              </a:rPr>
              <a:t>Communication plan</a:t>
            </a:r>
            <a:endParaRPr lang="en-IN" u="sng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0145"/>
            <a:ext cx="8915400" cy="5015346"/>
          </a:xfrm>
        </p:spPr>
        <p:txBody>
          <a:bodyPr>
            <a:normAutofit/>
          </a:bodyPr>
          <a:lstStyle/>
          <a:p>
            <a:r>
              <a:rPr lang="en-IN" sz="2400" dirty="0"/>
              <a:t>Identify Target Audience</a:t>
            </a:r>
            <a:endParaRPr lang="en-IN" sz="2400" dirty="0"/>
          </a:p>
          <a:p>
            <a:r>
              <a:rPr lang="en-IN" sz="2400" dirty="0"/>
              <a:t>Choose communication channels</a:t>
            </a:r>
            <a:endParaRPr lang="en-IN" sz="2400" dirty="0"/>
          </a:p>
          <a:p>
            <a:r>
              <a:rPr lang="en-IN" sz="2400" dirty="0"/>
              <a:t>Collect and update temperature data</a:t>
            </a:r>
            <a:endParaRPr lang="en-IN" sz="2400" dirty="0"/>
          </a:p>
          <a:p>
            <a:r>
              <a:rPr lang="en-IN" sz="2400" dirty="0"/>
              <a:t>Develop user-friendly interface</a:t>
            </a:r>
            <a:endParaRPr lang="en-IN" sz="2400" dirty="0"/>
          </a:p>
          <a:p>
            <a:r>
              <a:rPr lang="en-IN" sz="2400" dirty="0"/>
              <a:t>Provide clear instruction to users on how to access the temperature using pin code or location</a:t>
            </a:r>
            <a:endParaRPr lang="en-IN" sz="2400" dirty="0"/>
          </a:p>
          <a:p>
            <a:r>
              <a:rPr lang="en-IN" sz="2400" dirty="0"/>
              <a:t>Consider privacy and data protection</a:t>
            </a:r>
            <a:endParaRPr lang="en-IN" sz="2400" dirty="0"/>
          </a:p>
          <a:p>
            <a:r>
              <a:rPr lang="en-IN" sz="2400" dirty="0"/>
              <a:t>Promotions and awareness among target audience</a:t>
            </a:r>
            <a:endParaRPr lang="en-IN" sz="2400" dirty="0"/>
          </a:p>
          <a:p>
            <a:r>
              <a:rPr lang="en-IN" sz="2400" dirty="0"/>
              <a:t>Feedback and support</a:t>
            </a:r>
            <a:endParaRPr lang="en-IN" sz="2400" dirty="0"/>
          </a:p>
          <a:p>
            <a:r>
              <a:rPr lang="en-IN" sz="2400" dirty="0"/>
              <a:t>Monitor and Evaluate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Resourcing Strategy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Sources </a:t>
            </a:r>
            <a:r>
              <a:rPr lang="en-IN" dirty="0"/>
              <a:t>: Identify reliable data sources that provide temperature information based on pin codes or locations.</a:t>
            </a: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API Integration </a:t>
            </a:r>
            <a:r>
              <a:rPr lang="en-US" dirty="0"/>
              <a:t>: If using external APIs for weather data, ensure that you have a stable and secure integration with the chosen API.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Storage </a:t>
            </a:r>
            <a:r>
              <a:rPr lang="en-US" dirty="0"/>
              <a:t>: Decide on a suitable data storage approach. You may choose to store the temperature data locally in a database or cache it temporarily for faster retrieval.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Scalability </a:t>
            </a:r>
            <a:r>
              <a:rPr lang="en-US" dirty="0"/>
              <a:t>: Ensure that your resourcing strategy can handle a large number of requests concurrently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Key Stake holders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9419"/>
            <a:ext cx="8915400" cy="4331804"/>
          </a:xfrm>
        </p:spPr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Weather Service Providers</a:t>
            </a:r>
            <a:r>
              <a:rPr lang="en-IN" sz="2000" dirty="0"/>
              <a:t>: organizations or agencies collect data</a:t>
            </a:r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Geographical Information system Provider</a:t>
            </a:r>
            <a:r>
              <a:rPr lang="en-IN" sz="2000" dirty="0"/>
              <a:t>: companies or entities that manage geographical data and mapping services.</a:t>
            </a:r>
            <a:endParaRPr lang="en-IN" sz="2000" dirty="0"/>
          </a:p>
          <a:p>
            <a:r>
              <a:rPr lang="en-IN" sz="2000" dirty="0">
                <a:solidFill>
                  <a:srgbClr val="FF0000"/>
                </a:solidFill>
              </a:rPr>
              <a:t>Website Owners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End Users</a:t>
            </a:r>
            <a:r>
              <a:rPr lang="en-IN" sz="2000" dirty="0"/>
              <a:t>: </a:t>
            </a:r>
            <a:r>
              <a:rPr lang="en-US" sz="2000" dirty="0"/>
              <a:t>They use various platforms, apps, or devices to access temperature data based on their pin codes or locations.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Data providers </a:t>
            </a:r>
            <a:r>
              <a:rPr lang="en-US" sz="2000" dirty="0"/>
              <a:t>: Companies or organizations that collect and share weather data with other stakeholders, including temperature data, based on geographic coordinates like pin codes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Project Risks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0145"/>
            <a:ext cx="8915400" cy="440107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Accuracy and Availability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Data Privacy and Security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Data Integration and APIs</a:t>
            </a:r>
            <a:r>
              <a:rPr lang="en-US" sz="2000" dirty="0"/>
              <a:t>: Depending on the data sources used, integrating multiple APIs and services could be complex. Any changes to APIs or data formats may impact the functionality of the system.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Geolocation Errors</a:t>
            </a:r>
            <a:r>
              <a:rPr lang="en-US" sz="2000" dirty="0"/>
              <a:t>: Geolocation services may not always provide accurate results, leading to incorrect temperature readings for a particular location.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Performance and Scalability</a:t>
            </a:r>
            <a:r>
              <a:rPr lang="en-US" sz="2000" dirty="0"/>
              <a:t>: As the number of users and requests increases, the application's performance and scalability may become an issue.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4166</Words>
  <Application>WPS Presentation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Temperature based on pin code or location</vt:lpstr>
      <vt:lpstr>PowerPoint 演示文稿</vt:lpstr>
      <vt:lpstr>Goals or objectives</vt:lpstr>
      <vt:lpstr>Success metrics</vt:lpstr>
      <vt:lpstr>Scope</vt:lpstr>
      <vt:lpstr>Communication plan</vt:lpstr>
      <vt:lpstr>Resourcing Strategy</vt:lpstr>
      <vt:lpstr>Key Stake holders</vt:lpstr>
      <vt:lpstr>Project Risks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based on pin code or location</dc:title>
  <dc:creator>Lateral Entry CSE26</dc:creator>
  <cp:lastModifiedBy>91994</cp:lastModifiedBy>
  <cp:revision>8</cp:revision>
  <dcterms:created xsi:type="dcterms:W3CDTF">2023-07-03T15:12:00Z</dcterms:created>
  <dcterms:modified xsi:type="dcterms:W3CDTF">2023-07-07T12:34:44Z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145F78D71F5443F4ABBC829F4D04C33C</vt:lpwstr>
  </property>
  <property fmtid="{D5CDD505-2E9C-101B-9397-08002B2CF9AE}" pid="3" name="KSOProductBuildVer">
    <vt:lpwstr>1033-11.2.0.11537</vt:lpwstr>
  </property>
</Properties>
</file>