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9" r:id="rId4"/>
    <p:sldId id="260" r:id="rId5"/>
    <p:sldId id="257" r:id="rId6"/>
    <p:sldId id="258" r:id="rId7"/>
    <p:sldId id="290" r:id="rId8"/>
    <p:sldId id="263" r:id="rId9"/>
    <p:sldId id="265" r:id="rId10"/>
    <p:sldId id="264" r:id="rId11"/>
    <p:sldId id="266" r:id="rId12"/>
    <p:sldId id="287" r:id="rId13"/>
    <p:sldId id="267" r:id="rId14"/>
    <p:sldId id="268" r:id="rId15"/>
    <p:sldId id="269" r:id="rId16"/>
    <p:sldId id="270" r:id="rId17"/>
    <p:sldId id="288" r:id="rId18"/>
    <p:sldId id="277" r:id="rId19"/>
    <p:sldId id="278" r:id="rId20"/>
    <p:sldId id="261" r:id="rId21"/>
    <p:sldId id="262" r:id="rId22"/>
    <p:sldId id="289" r:id="rId23"/>
    <p:sldId id="279" r:id="rId24"/>
    <p:sldId id="280" r:id="rId25"/>
    <p:sldId id="271" r:id="rId26"/>
    <p:sldId id="272" r:id="rId27"/>
    <p:sldId id="286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3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9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75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5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7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5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7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6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2353ED-D18B-4B4B-840C-16B332B38A73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7381-C130-4294-B672-F5B6C1C46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9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 teasers">
            <a:extLst>
              <a:ext uri="{FF2B5EF4-FFF2-40B4-BE49-F238E27FC236}">
                <a16:creationId xmlns:a16="http://schemas.microsoft.com/office/drawing/2014/main" id="{834ACAE7-E622-4F59-8E59-64DE47F07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81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9546FD-FD19-45C6-8218-E7FBEB0C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Brain Teasers</a:t>
            </a:r>
          </a:p>
        </p:txBody>
      </p:sp>
    </p:spTree>
    <p:extLst>
      <p:ext uri="{BB962C8B-B14F-4D97-AF65-F5344CB8AC3E}">
        <p14:creationId xmlns:p14="http://schemas.microsoft.com/office/powerpoint/2010/main" val="18871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6279C6-538E-4248-B545-264177674705}"/>
              </a:ext>
            </a:extLst>
          </p:cNvPr>
          <p:cNvSpPr/>
          <p:nvPr/>
        </p:nvSpPr>
        <p:spPr>
          <a:xfrm>
            <a:off x="1154955" y="1447800"/>
            <a:ext cx="6974915" cy="3329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is river rich?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10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5C2CE-4E95-422E-9D34-50A631042FB6}"/>
              </a:ext>
            </a:extLst>
          </p:cNvPr>
          <p:cNvSpPr/>
          <p:nvPr/>
        </p:nvSpPr>
        <p:spPr>
          <a:xfrm>
            <a:off x="1796651" y="2817807"/>
            <a:ext cx="4921784" cy="993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 has two banks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98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756F0C-8838-4917-8CB9-1B3A717CEC55}"/>
              </a:ext>
            </a:extLst>
          </p:cNvPr>
          <p:cNvSpPr/>
          <p:nvPr/>
        </p:nvSpPr>
        <p:spPr>
          <a:xfrm>
            <a:off x="7558369" y="1325880"/>
            <a:ext cx="4819719" cy="3066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 err="1">
                <a:solidFill>
                  <a:srgbClr val="EBEBEB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Pehchan</a:t>
            </a:r>
            <a:r>
              <a:rPr lang="en-US" sz="5400" b="0" i="0" kern="1200" dirty="0">
                <a:solidFill>
                  <a:srgbClr val="EBEBEB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koun</a:t>
            </a:r>
            <a:r>
              <a:rPr lang="en-US" sz="5400" b="0" i="0" kern="1200" dirty="0">
                <a:solidFill>
                  <a:srgbClr val="EBEBEB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9D92-00BE-4B6D-9F7C-6A14642116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303" r="7794" b="2"/>
          <a:stretch/>
        </p:blipFill>
        <p:spPr>
          <a:xfrm>
            <a:off x="1961656" y="647698"/>
            <a:ext cx="363505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92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5117AF-5B3E-45A3-89EE-1FE3500C3540}"/>
              </a:ext>
            </a:extLst>
          </p:cNvPr>
          <p:cNvSpPr/>
          <p:nvPr/>
        </p:nvSpPr>
        <p:spPr>
          <a:xfrm>
            <a:off x="1154955" y="1447800"/>
            <a:ext cx="6974915" cy="3329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What is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3/7 chicken, 2/3 cat and 2/4 goat?</a:t>
            </a: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1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FFDEB-2D69-47F3-931C-A0F48EBF08A4}"/>
              </a:ext>
            </a:extLst>
          </p:cNvPr>
          <p:cNvSpPr/>
          <p:nvPr/>
        </p:nvSpPr>
        <p:spPr>
          <a:xfrm>
            <a:off x="2618387" y="3339966"/>
            <a:ext cx="2770224" cy="699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Chicago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61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17D579-AA2D-41C4-8CFA-A9EF544E2171}"/>
              </a:ext>
            </a:extLst>
          </p:cNvPr>
          <p:cNvSpPr/>
          <p:nvPr/>
        </p:nvSpPr>
        <p:spPr>
          <a:xfrm>
            <a:off x="1103312" y="2763520"/>
            <a:ext cx="8946541" cy="3484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 man dies of old age on his 25 birthday. How is this possible?</a:t>
            </a: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875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D3F77-0D12-4901-A580-5C2BBC03CB6A}"/>
              </a:ext>
            </a:extLst>
          </p:cNvPr>
          <p:cNvSpPr/>
          <p:nvPr/>
        </p:nvSpPr>
        <p:spPr>
          <a:xfrm>
            <a:off x="2993756" y="2216493"/>
            <a:ext cx="4939457" cy="1739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He was born on February 29th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35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690CE-4BCC-4642-A53A-7EE9E3DF7F79}"/>
              </a:ext>
            </a:extLst>
          </p:cNvPr>
          <p:cNvSpPr/>
          <p:nvPr/>
        </p:nvSpPr>
        <p:spPr>
          <a:xfrm>
            <a:off x="6535441" y="2321643"/>
            <a:ext cx="4895363" cy="11414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Tumhi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andaj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lavu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sakata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4D61B-40B8-40E2-8F86-89765EDBE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704" y="647698"/>
            <a:ext cx="457485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466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D1727B-B1DE-4702-AFFF-90429CD359F1}"/>
              </a:ext>
            </a:extLst>
          </p:cNvPr>
          <p:cNvSpPr/>
          <p:nvPr/>
        </p:nvSpPr>
        <p:spPr>
          <a:xfrm>
            <a:off x="1154955" y="1447800"/>
            <a:ext cx="6974915" cy="3329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What does this mean?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 RIGHT I</a:t>
            </a:r>
            <a:endParaRPr lang="en-US" sz="5000" b="1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73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5A2B6C-0D77-4D5E-9012-37D04BE2E6CA}"/>
              </a:ext>
            </a:extLst>
          </p:cNvPr>
          <p:cNvSpPr/>
          <p:nvPr/>
        </p:nvSpPr>
        <p:spPr>
          <a:xfrm>
            <a:off x="1291552" y="3086100"/>
            <a:ext cx="6974915" cy="9662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Right between the eyes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21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E560B-FC53-4A3B-970B-F4FE9DA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Guess who?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23A8-8799-456F-93A8-7AE152F45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202683"/>
            <a:ext cx="6270662" cy="44521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246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E57B01-7CBE-424C-9B6A-B0141237C075}"/>
              </a:ext>
            </a:extLst>
          </p:cNvPr>
          <p:cNvSpPr/>
          <p:nvPr/>
        </p:nvSpPr>
        <p:spPr>
          <a:xfrm>
            <a:off x="1154955" y="1447800"/>
            <a:ext cx="6974915" cy="3329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0" i="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What kind of running means walking?</a:t>
            </a:r>
            <a:endParaRPr lang="en-US" sz="3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041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4E5E75-8620-458D-843C-FBA18F867FF8}"/>
              </a:ext>
            </a:extLst>
          </p:cNvPr>
          <p:cNvSpPr/>
          <p:nvPr/>
        </p:nvSpPr>
        <p:spPr>
          <a:xfrm>
            <a:off x="1233611" y="2218155"/>
            <a:ext cx="6599469" cy="1348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Running out of gas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5574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21DA5B-0200-4C0F-812E-0B5CD6FAF137}"/>
              </a:ext>
            </a:extLst>
          </p:cNvPr>
          <p:cNvSpPr/>
          <p:nvPr/>
        </p:nvSpPr>
        <p:spPr>
          <a:xfrm>
            <a:off x="5243164" y="3429000"/>
            <a:ext cx="4699733" cy="13348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Guess who?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E574F-64F4-444E-9022-74F0721AE0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62" r="18127" b="4"/>
          <a:stretch/>
        </p:blipFill>
        <p:spPr>
          <a:xfrm>
            <a:off x="607849" y="609601"/>
            <a:ext cx="402746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319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F28CA0-EF17-4A9C-A48C-FF48DE761C00}"/>
              </a:ext>
            </a:extLst>
          </p:cNvPr>
          <p:cNvSpPr/>
          <p:nvPr/>
        </p:nvSpPr>
        <p:spPr>
          <a:xfrm>
            <a:off x="1103312" y="2763520"/>
            <a:ext cx="8946541" cy="3484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five-letter word becomes shorter when you add two letters to it?</a:t>
            </a:r>
          </a:p>
        </p:txBody>
      </p:sp>
    </p:spTree>
    <p:extLst>
      <p:ext uri="{BB962C8B-B14F-4D97-AF65-F5344CB8AC3E}">
        <p14:creationId xmlns:p14="http://schemas.microsoft.com/office/powerpoint/2010/main" val="83551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6CEE43-801B-4060-8E87-1F74A7188143}"/>
              </a:ext>
            </a:extLst>
          </p:cNvPr>
          <p:cNvSpPr/>
          <p:nvPr/>
        </p:nvSpPr>
        <p:spPr>
          <a:xfrm>
            <a:off x="3364799" y="2480886"/>
            <a:ext cx="3106790" cy="1552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02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6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B81771-FAFE-42FC-B811-9AD5BE0A1528}"/>
              </a:ext>
            </a:extLst>
          </p:cNvPr>
          <p:cNvSpPr/>
          <p:nvPr/>
        </p:nvSpPr>
        <p:spPr>
          <a:xfrm>
            <a:off x="1103312" y="2763520"/>
            <a:ext cx="8946541" cy="3484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can you hold in your left hand but not in your right?</a:t>
            </a: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096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13B92C-DC89-4B77-8B82-D3B382383B99}"/>
              </a:ext>
            </a:extLst>
          </p:cNvPr>
          <p:cNvSpPr/>
          <p:nvPr/>
        </p:nvSpPr>
        <p:spPr>
          <a:xfrm>
            <a:off x="2288099" y="2576052"/>
            <a:ext cx="4939457" cy="1257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Your right elbow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83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29F28C-68E3-4A35-8CC9-04FB5189788A}"/>
              </a:ext>
            </a:extLst>
          </p:cNvPr>
          <p:cNvSpPr/>
          <p:nvPr/>
        </p:nvSpPr>
        <p:spPr>
          <a:xfrm>
            <a:off x="7546206" y="3250980"/>
            <a:ext cx="4571999" cy="1141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EBEBEB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Kid of the Day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aby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D5DC3285-D3F1-41FA-8C37-7567FF75CD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746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40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19DEA6-4EA6-4666-AE47-DF11B9DB6D60}"/>
              </a:ext>
            </a:extLst>
          </p:cNvPr>
          <p:cNvSpPr/>
          <p:nvPr/>
        </p:nvSpPr>
        <p:spPr>
          <a:xfrm>
            <a:off x="4872012" y="2458441"/>
            <a:ext cx="5222325" cy="1141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Guess who?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663D4-1BF0-4AFD-BA6A-C62546B9A5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2" r="-1" b="3524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91C395-1884-4C4D-8F9C-1145F739EBA7}"/>
              </a:ext>
            </a:extLst>
          </p:cNvPr>
          <p:cNvSpPr/>
          <p:nvPr/>
        </p:nvSpPr>
        <p:spPr>
          <a:xfrm>
            <a:off x="1548057" y="2774151"/>
            <a:ext cx="8946541" cy="34848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kind of dog never bites</a:t>
            </a: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738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E949A1-0D98-4AEE-85F1-9FD5294CD671}"/>
              </a:ext>
            </a:extLst>
          </p:cNvPr>
          <p:cNvSpPr/>
          <p:nvPr/>
        </p:nvSpPr>
        <p:spPr>
          <a:xfrm>
            <a:off x="3871746" y="2746246"/>
            <a:ext cx="2612051" cy="963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Hot Dog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78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82FD63-AC46-4E08-ABD8-4939B57AEA26}"/>
              </a:ext>
            </a:extLst>
          </p:cNvPr>
          <p:cNvSpPr/>
          <p:nvPr/>
        </p:nvSpPr>
        <p:spPr>
          <a:xfrm>
            <a:off x="1522412" y="845574"/>
            <a:ext cx="6974915" cy="44122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i="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i="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How many apples can you eat on empty stomach</a:t>
            </a: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326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65F61B-3726-4F31-B286-CEFAA3D7ED3B}"/>
              </a:ext>
            </a:extLst>
          </p:cNvPr>
          <p:cNvSpPr/>
          <p:nvPr/>
        </p:nvSpPr>
        <p:spPr>
          <a:xfrm>
            <a:off x="2796129" y="2669684"/>
            <a:ext cx="3023640" cy="966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Only one</a:t>
            </a:r>
            <a:endParaRPr lang="en-US" sz="4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583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4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4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4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5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F33D40-56B9-41D1-AF1B-61DCE4091787}"/>
              </a:ext>
            </a:extLst>
          </p:cNvPr>
          <p:cNvSpPr/>
          <p:nvPr/>
        </p:nvSpPr>
        <p:spPr>
          <a:xfrm>
            <a:off x="4793844" y="2669685"/>
            <a:ext cx="6447297" cy="956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Whos</a:t>
            </a:r>
            <a:r>
              <a:rPr lang="en-US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this innocent?</a:t>
            </a: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ild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28BE294D-DD52-463D-9493-080BECCCE9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22729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5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76181-89AC-45CE-ABE7-6FDB745CDE03}"/>
              </a:ext>
            </a:extLst>
          </p:cNvPr>
          <p:cNvSpPr/>
          <p:nvPr/>
        </p:nvSpPr>
        <p:spPr>
          <a:xfrm>
            <a:off x="1154955" y="1447800"/>
            <a:ext cx="6974915" cy="3329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table doesn’t have legs?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48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D1D2FC-6983-4813-B466-2C13CD098F47}"/>
              </a:ext>
            </a:extLst>
          </p:cNvPr>
          <p:cNvSpPr/>
          <p:nvPr/>
        </p:nvSpPr>
        <p:spPr>
          <a:xfrm>
            <a:off x="2791232" y="2596587"/>
            <a:ext cx="3768548" cy="832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Vegetable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45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161</Words>
  <Application>Microsoft Office PowerPoint</Application>
  <PresentationFormat>Widescreen</PresentationFormat>
  <Paragraphs>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Brain Teasers</vt:lpstr>
      <vt:lpstr>       Guess who?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Teasers</dc:title>
  <dc:creator>Rajulapati, Rakesh</dc:creator>
  <cp:lastModifiedBy>Rajulapati, Rakesh</cp:lastModifiedBy>
  <cp:revision>12</cp:revision>
  <dcterms:created xsi:type="dcterms:W3CDTF">2022-12-21T15:03:12Z</dcterms:created>
  <dcterms:modified xsi:type="dcterms:W3CDTF">2022-12-22T03:27:01Z</dcterms:modified>
</cp:coreProperties>
</file>