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307" r:id="rId5"/>
    <p:sldId id="296" r:id="rId6"/>
    <p:sldId id="297" r:id="rId7"/>
    <p:sldId id="298" r:id="rId8"/>
    <p:sldId id="299" r:id="rId9"/>
    <p:sldId id="308" r:id="rId10"/>
    <p:sldId id="305" r:id="rId11"/>
    <p:sldId id="306" r:id="rId12"/>
  </p:sldIdLst>
  <p:sldSz cx="9144000" cy="5143500" type="screen16x9"/>
  <p:notesSz cx="6858000" cy="9144000"/>
  <p:embeddedFontLst>
    <p:embeddedFont>
      <p:font typeface="Amatic SC" panose="020B0604020202020204" charset="-79"/>
      <p:regular r:id="rId14"/>
      <p:bold r:id="rId15"/>
    </p:embeddedFont>
    <p:embeddedFont>
      <p:font typeface="Cooper Black" panose="0208090404030B020404" pitchFamily="18" charset="0"/>
      <p:regular r:id="rId16"/>
    </p:embeddedFont>
    <p:embeddedFont>
      <p:font typeface="Merriweathe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B7556EA-2C14-46BE-B5CF-539B0DB707EB}">
          <p14:sldIdLst>
            <p14:sldId id="256"/>
            <p14:sldId id="257"/>
            <p14:sldId id="258"/>
            <p14:sldId id="307"/>
            <p14:sldId id="296"/>
            <p14:sldId id="297"/>
            <p14:sldId id="298"/>
            <p14:sldId id="299"/>
            <p14:sldId id="308"/>
            <p14:sldId id="305"/>
            <p14:sldId id="306"/>
          </p14:sldIdLst>
        </p14:section>
        <p14:section name="Untitled Section" id="{85B1EA02-547D-4779-A18F-53E3FEB458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snapToGrid="0">
      <p:cViewPr varScale="1">
        <p:scale>
          <a:sx n="107" d="100"/>
          <a:sy n="107"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cd4c13f441c0aea" providerId="LiveId" clId="{9A9C1A1E-D5DD-4B79-AC8B-50E4CD303F40}"/>
    <pc:docChg chg="undo addSld delSld modSld modSection">
      <pc:chgData name="" userId="ccd4c13f441c0aea" providerId="LiveId" clId="{9A9C1A1E-D5DD-4B79-AC8B-50E4CD303F40}" dt="2023-03-06T11:16:06.339" v="728" actId="14100"/>
      <pc:docMkLst>
        <pc:docMk/>
      </pc:docMkLst>
      <pc:sldChg chg="addSp delSp modSp">
        <pc:chgData name="" userId="ccd4c13f441c0aea" providerId="LiveId" clId="{9A9C1A1E-D5DD-4B79-AC8B-50E4CD303F40}" dt="2023-03-06T10:53:50.666" v="392" actId="1076"/>
        <pc:sldMkLst>
          <pc:docMk/>
          <pc:sldMk cId="0" sldId="256"/>
        </pc:sldMkLst>
        <pc:spChg chg="add mod">
          <ac:chgData name="" userId="ccd4c13f441c0aea" providerId="LiveId" clId="{9A9C1A1E-D5DD-4B79-AC8B-50E4CD303F40}" dt="2023-03-06T10:44:14.410" v="108" actId="2711"/>
          <ac:spMkLst>
            <pc:docMk/>
            <pc:sldMk cId="0" sldId="256"/>
            <ac:spMk id="2" creationId="{F93DB965-B443-4474-ABD0-F0B253474C3B}"/>
          </ac:spMkLst>
        </pc:spChg>
        <pc:spChg chg="add mod">
          <ac:chgData name="" userId="ccd4c13f441c0aea" providerId="LiveId" clId="{9A9C1A1E-D5DD-4B79-AC8B-50E4CD303F40}" dt="2023-03-06T10:46:40.190" v="189" actId="20577"/>
          <ac:spMkLst>
            <pc:docMk/>
            <pc:sldMk cId="0" sldId="256"/>
            <ac:spMk id="3" creationId="{408C0EFF-CA90-46CA-86D0-A47A21FC94E6}"/>
          </ac:spMkLst>
        </pc:spChg>
        <pc:spChg chg="add mod">
          <ac:chgData name="" userId="ccd4c13f441c0aea" providerId="LiveId" clId="{9A9C1A1E-D5DD-4B79-AC8B-50E4CD303F40}" dt="2023-03-06T10:50:56.770" v="275"/>
          <ac:spMkLst>
            <pc:docMk/>
            <pc:sldMk cId="0" sldId="256"/>
            <ac:spMk id="4" creationId="{D676D454-C50D-4DCE-BFEF-3C7F3806E8DB}"/>
          </ac:spMkLst>
        </pc:spChg>
        <pc:spChg chg="add del mod">
          <ac:chgData name="" userId="ccd4c13f441c0aea" providerId="LiveId" clId="{9A9C1A1E-D5DD-4B79-AC8B-50E4CD303F40}" dt="2023-03-06T10:50:59.114" v="277"/>
          <ac:spMkLst>
            <pc:docMk/>
            <pc:sldMk cId="0" sldId="256"/>
            <ac:spMk id="5" creationId="{1CB9B222-2611-493A-9B1C-0B72315806C5}"/>
          </ac:spMkLst>
        </pc:spChg>
        <pc:spChg chg="add del mod">
          <ac:chgData name="" userId="ccd4c13f441c0aea" providerId="LiveId" clId="{9A9C1A1E-D5DD-4B79-AC8B-50E4CD303F40}" dt="2023-03-06T10:50:02.723" v="267" actId="767"/>
          <ac:spMkLst>
            <pc:docMk/>
            <pc:sldMk cId="0" sldId="256"/>
            <ac:spMk id="6" creationId="{1B48EE6B-4216-4B57-A6F5-98D3325D71F1}"/>
          </ac:spMkLst>
        </pc:spChg>
        <pc:spChg chg="add mod">
          <ac:chgData name="" userId="ccd4c13f441c0aea" providerId="LiveId" clId="{9A9C1A1E-D5DD-4B79-AC8B-50E4CD303F40}" dt="2023-03-06T10:53:50.666" v="392" actId="1076"/>
          <ac:spMkLst>
            <pc:docMk/>
            <pc:sldMk cId="0" sldId="256"/>
            <ac:spMk id="7" creationId="{0D5BBE61-408B-4809-AE41-FF549017B5DC}"/>
          </ac:spMkLst>
        </pc:spChg>
      </pc:sldChg>
      <pc:sldChg chg="modSp">
        <pc:chgData name="" userId="ccd4c13f441c0aea" providerId="LiveId" clId="{9A9C1A1E-D5DD-4B79-AC8B-50E4CD303F40}" dt="2023-03-06T10:57:56.646" v="523" actId="20577"/>
        <pc:sldMkLst>
          <pc:docMk/>
          <pc:sldMk cId="0" sldId="257"/>
        </pc:sldMkLst>
        <pc:spChg chg="mod">
          <ac:chgData name="" userId="ccd4c13f441c0aea" providerId="LiveId" clId="{9A9C1A1E-D5DD-4B79-AC8B-50E4CD303F40}" dt="2023-03-06T10:55:02.640" v="405" actId="20577"/>
          <ac:spMkLst>
            <pc:docMk/>
            <pc:sldMk cId="0" sldId="257"/>
            <ac:spMk id="1896" creationId="{00000000-0000-0000-0000-000000000000}"/>
          </ac:spMkLst>
        </pc:spChg>
        <pc:spChg chg="mod">
          <ac:chgData name="" userId="ccd4c13f441c0aea" providerId="LiveId" clId="{9A9C1A1E-D5DD-4B79-AC8B-50E4CD303F40}" dt="2023-03-06T10:57:56.646" v="523" actId="20577"/>
          <ac:spMkLst>
            <pc:docMk/>
            <pc:sldMk cId="0" sldId="257"/>
            <ac:spMk id="1898" creationId="{00000000-0000-0000-0000-000000000000}"/>
          </ac:spMkLst>
        </pc:spChg>
      </pc:sldChg>
      <pc:sldChg chg="modSp">
        <pc:chgData name="" userId="ccd4c13f441c0aea" providerId="LiveId" clId="{9A9C1A1E-D5DD-4B79-AC8B-50E4CD303F40}" dt="2023-03-06T11:00:23.565" v="615" actId="20577"/>
        <pc:sldMkLst>
          <pc:docMk/>
          <pc:sldMk cId="1305945215" sldId="296"/>
        </pc:sldMkLst>
        <pc:spChg chg="mod">
          <ac:chgData name="" userId="ccd4c13f441c0aea" providerId="LiveId" clId="{9A9C1A1E-D5DD-4B79-AC8B-50E4CD303F40}" dt="2023-03-06T11:00:23.565" v="615" actId="20577"/>
          <ac:spMkLst>
            <pc:docMk/>
            <pc:sldMk cId="1305945215" sldId="296"/>
            <ac:spMk id="3" creationId="{54E51FA9-B71D-4AFE-A100-B446CA9035EA}"/>
          </ac:spMkLst>
        </pc:spChg>
      </pc:sldChg>
      <pc:sldChg chg="modSp">
        <pc:chgData name="" userId="ccd4c13f441c0aea" providerId="LiveId" clId="{9A9C1A1E-D5DD-4B79-AC8B-50E4CD303F40}" dt="2023-03-06T10:59:59.589" v="589" actId="20577"/>
        <pc:sldMkLst>
          <pc:docMk/>
          <pc:sldMk cId="1253152584" sldId="297"/>
        </pc:sldMkLst>
        <pc:spChg chg="mod">
          <ac:chgData name="" userId="ccd4c13f441c0aea" providerId="LiveId" clId="{9A9C1A1E-D5DD-4B79-AC8B-50E4CD303F40}" dt="2023-03-06T10:59:59.589" v="589" actId="20577"/>
          <ac:spMkLst>
            <pc:docMk/>
            <pc:sldMk cId="1253152584" sldId="297"/>
            <ac:spMk id="2" creationId="{CCB946B9-08CD-40AC-9997-B2283CDF7612}"/>
          </ac:spMkLst>
        </pc:spChg>
      </pc:sldChg>
      <pc:sldChg chg="modSp">
        <pc:chgData name="" userId="ccd4c13f441c0aea" providerId="LiveId" clId="{9A9C1A1E-D5DD-4B79-AC8B-50E4CD303F40}" dt="2023-03-06T11:01:11.268" v="644" actId="20577"/>
        <pc:sldMkLst>
          <pc:docMk/>
          <pc:sldMk cId="2317757780" sldId="298"/>
        </pc:sldMkLst>
        <pc:spChg chg="mod">
          <ac:chgData name="" userId="ccd4c13f441c0aea" providerId="LiveId" clId="{9A9C1A1E-D5DD-4B79-AC8B-50E4CD303F40}" dt="2023-03-06T11:01:11.268" v="644" actId="20577"/>
          <ac:spMkLst>
            <pc:docMk/>
            <pc:sldMk cId="2317757780" sldId="298"/>
            <ac:spMk id="2" creationId="{9DC35785-E36D-4A75-AA32-79A5876C8B35}"/>
          </ac:spMkLst>
        </pc:spChg>
      </pc:sldChg>
      <pc:sldChg chg="modSp">
        <pc:chgData name="" userId="ccd4c13f441c0aea" providerId="LiveId" clId="{9A9C1A1E-D5DD-4B79-AC8B-50E4CD303F40}" dt="2023-03-06T11:02:04.393" v="685" actId="20577"/>
        <pc:sldMkLst>
          <pc:docMk/>
          <pc:sldMk cId="1269552476" sldId="299"/>
        </pc:sldMkLst>
        <pc:spChg chg="mod">
          <ac:chgData name="" userId="ccd4c13f441c0aea" providerId="LiveId" clId="{9A9C1A1E-D5DD-4B79-AC8B-50E4CD303F40}" dt="2023-03-06T11:02:04.393" v="685" actId="20577"/>
          <ac:spMkLst>
            <pc:docMk/>
            <pc:sldMk cId="1269552476" sldId="299"/>
            <ac:spMk id="2" creationId="{24952057-5257-43BE-BB9F-4AEE3567C6DA}"/>
          </ac:spMkLst>
        </pc:spChg>
      </pc:sldChg>
      <pc:sldChg chg="del">
        <pc:chgData name="" userId="ccd4c13f441c0aea" providerId="LiveId" clId="{9A9C1A1E-D5DD-4B79-AC8B-50E4CD303F40}" dt="2023-03-06T11:02:28.494" v="687" actId="2696"/>
        <pc:sldMkLst>
          <pc:docMk/>
          <pc:sldMk cId="1837105921" sldId="301"/>
        </pc:sldMkLst>
      </pc:sldChg>
      <pc:sldChg chg="del">
        <pc:chgData name="" userId="ccd4c13f441c0aea" providerId="LiveId" clId="{9A9C1A1E-D5DD-4B79-AC8B-50E4CD303F40}" dt="2023-03-06T11:02:23.321" v="686" actId="2696"/>
        <pc:sldMkLst>
          <pc:docMk/>
          <pc:sldMk cId="3110524602" sldId="302"/>
        </pc:sldMkLst>
      </pc:sldChg>
      <pc:sldChg chg="del">
        <pc:chgData name="" userId="ccd4c13f441c0aea" providerId="LiveId" clId="{9A9C1A1E-D5DD-4B79-AC8B-50E4CD303F40}" dt="2023-03-06T11:02:31.761" v="688" actId="2696"/>
        <pc:sldMkLst>
          <pc:docMk/>
          <pc:sldMk cId="3830517119" sldId="303"/>
        </pc:sldMkLst>
      </pc:sldChg>
      <pc:sldChg chg="del">
        <pc:chgData name="" userId="ccd4c13f441c0aea" providerId="LiveId" clId="{9A9C1A1E-D5DD-4B79-AC8B-50E4CD303F40}" dt="2023-03-06T11:02:37.544" v="689" actId="2696"/>
        <pc:sldMkLst>
          <pc:docMk/>
          <pc:sldMk cId="248113550" sldId="304"/>
        </pc:sldMkLst>
      </pc:sldChg>
      <pc:sldChg chg="addSp modSp add">
        <pc:chgData name="" userId="ccd4c13f441c0aea" providerId="LiveId" clId="{9A9C1A1E-D5DD-4B79-AC8B-50E4CD303F40}" dt="2023-03-06T10:59:10.903" v="539" actId="20577"/>
        <pc:sldMkLst>
          <pc:docMk/>
          <pc:sldMk cId="3549371759" sldId="307"/>
        </pc:sldMkLst>
        <pc:spChg chg="add mod">
          <ac:chgData name="" userId="ccd4c13f441c0aea" providerId="LiveId" clId="{9A9C1A1E-D5DD-4B79-AC8B-50E4CD303F40}" dt="2023-03-06T10:59:10.903" v="539" actId="20577"/>
          <ac:spMkLst>
            <pc:docMk/>
            <pc:sldMk cId="3549371759" sldId="307"/>
            <ac:spMk id="3" creationId="{DBDF4594-AF15-45B4-B17B-7917B57B105A}"/>
          </ac:spMkLst>
        </pc:spChg>
        <pc:spChg chg="add mod">
          <ac:chgData name="" userId="ccd4c13f441c0aea" providerId="LiveId" clId="{9A9C1A1E-D5DD-4B79-AC8B-50E4CD303F40}" dt="2023-03-06T10:59:02.743" v="527"/>
          <ac:spMkLst>
            <pc:docMk/>
            <pc:sldMk cId="3549371759" sldId="307"/>
            <ac:spMk id="4" creationId="{6BB3DD5C-1F1C-405F-9312-2B17211A6444}"/>
          </ac:spMkLst>
        </pc:spChg>
      </pc:sldChg>
      <pc:sldChg chg="addSp delSp modSp add">
        <pc:chgData name="" userId="ccd4c13f441c0aea" providerId="LiveId" clId="{9A9C1A1E-D5DD-4B79-AC8B-50E4CD303F40}" dt="2023-03-06T11:16:06.339" v="728" actId="14100"/>
        <pc:sldMkLst>
          <pc:docMk/>
          <pc:sldMk cId="2683991335" sldId="308"/>
        </pc:sldMkLst>
        <pc:spChg chg="del">
          <ac:chgData name="" userId="ccd4c13f441c0aea" providerId="LiveId" clId="{9A9C1A1E-D5DD-4B79-AC8B-50E4CD303F40}" dt="2023-03-06T11:15:37.002" v="715"/>
          <ac:spMkLst>
            <pc:docMk/>
            <pc:sldMk cId="2683991335" sldId="308"/>
            <ac:spMk id="2" creationId="{E2C1CFB9-E4D9-4756-A3C2-4E74326E0B2D}"/>
          </ac:spMkLst>
        </pc:spChg>
        <pc:spChg chg="del">
          <ac:chgData name="" userId="ccd4c13f441c0aea" providerId="LiveId" clId="{9A9C1A1E-D5DD-4B79-AC8B-50E4CD303F40}" dt="2023-03-06T11:15:37.002" v="715"/>
          <ac:spMkLst>
            <pc:docMk/>
            <pc:sldMk cId="2683991335" sldId="308"/>
            <ac:spMk id="3" creationId="{DA511749-B24C-4BBA-BC86-24E3415AC6D3}"/>
          </ac:spMkLst>
        </pc:spChg>
        <pc:spChg chg="add mod">
          <ac:chgData name="" userId="ccd4c13f441c0aea" providerId="LiveId" clId="{9A9C1A1E-D5DD-4B79-AC8B-50E4CD303F40}" dt="2023-03-06T11:15:49.099" v="723" actId="20577"/>
          <ac:spMkLst>
            <pc:docMk/>
            <pc:sldMk cId="2683991335" sldId="308"/>
            <ac:spMk id="5" creationId="{37692745-EE12-49D0-A4C3-8B1F38DC3A32}"/>
          </ac:spMkLst>
        </pc:spChg>
        <pc:picChg chg="add mod">
          <ac:chgData name="" userId="ccd4c13f441c0aea" providerId="LiveId" clId="{9A9C1A1E-D5DD-4B79-AC8B-50E4CD303F40}" dt="2023-03-06T11:16:06.339" v="728" actId="14100"/>
          <ac:picMkLst>
            <pc:docMk/>
            <pc:sldMk cId="2683991335" sldId="308"/>
            <ac:picMk id="7" creationId="{1AB5FEE0-961D-4F25-9F21-E5F7CF39E516}"/>
          </ac:picMkLst>
        </pc:picChg>
      </pc:sldChg>
      <pc:sldChg chg="addSp delSp modSp add del">
        <pc:chgData name="" userId="ccd4c13f441c0aea" providerId="LiveId" clId="{9A9C1A1E-D5DD-4B79-AC8B-50E4CD303F40}" dt="2023-03-06T11:15:22.450" v="713" actId="2696"/>
        <pc:sldMkLst>
          <pc:docMk/>
          <pc:sldMk cId="2999640570" sldId="308"/>
        </pc:sldMkLst>
        <pc:spChg chg="mod">
          <ac:chgData name="" userId="ccd4c13f441c0aea" providerId="LiveId" clId="{9A9C1A1E-D5DD-4B79-AC8B-50E4CD303F40}" dt="2023-03-06T11:13:42.888" v="694" actId="20577"/>
          <ac:spMkLst>
            <pc:docMk/>
            <pc:sldMk cId="2999640570" sldId="308"/>
            <ac:spMk id="2" creationId="{6E1DAA35-F72A-42B0-8022-E3006EAEF623}"/>
          </ac:spMkLst>
        </pc:spChg>
        <pc:spChg chg="mod">
          <ac:chgData name="" userId="ccd4c13f441c0aea" providerId="LiveId" clId="{9A9C1A1E-D5DD-4B79-AC8B-50E4CD303F40}" dt="2023-03-06T11:15:17.136" v="712" actId="20577"/>
          <ac:spMkLst>
            <pc:docMk/>
            <pc:sldMk cId="2999640570" sldId="308"/>
            <ac:spMk id="3" creationId="{5232E56C-59FF-4206-8F14-9BC91E85367D}"/>
          </ac:spMkLst>
        </pc:spChg>
        <pc:picChg chg="add del mod">
          <ac:chgData name="" userId="ccd4c13f441c0aea" providerId="LiveId" clId="{9A9C1A1E-D5DD-4B79-AC8B-50E4CD303F40}" dt="2023-03-06T11:15:14.823" v="710" actId="931"/>
          <ac:picMkLst>
            <pc:docMk/>
            <pc:sldMk cId="2999640570" sldId="308"/>
            <ac:picMk id="6" creationId="{1A38E96A-2155-42EE-9784-BB883F6FB014}"/>
          </ac:picMkLst>
        </pc:picChg>
      </pc:sldChg>
      <pc:sldChg chg="add del">
        <pc:chgData name="" userId="ccd4c13f441c0aea" providerId="LiveId" clId="{9A9C1A1E-D5DD-4B79-AC8B-50E4CD303F40}" dt="2023-03-06T10:58:55.022" v="526"/>
        <pc:sldMkLst>
          <pc:docMk/>
          <pc:sldMk cId="3153011370"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BOOMER</a:t>
            </a:r>
            <a:r>
              <a:rPr lang="en" sz="2400" dirty="0"/>
              <a:t>(</a:t>
            </a:r>
            <a:r>
              <a:rPr lang="en-IN" sz="2400" dirty="0"/>
              <a:t>Ask me anything)</a:t>
            </a:r>
            <a:endParaRPr sz="2400" dirty="0"/>
          </a:p>
        </p:txBody>
      </p:sp>
      <p:sp>
        <p:nvSpPr>
          <p:cNvPr id="2" name="TextBox 1">
            <a:extLst>
              <a:ext uri="{FF2B5EF4-FFF2-40B4-BE49-F238E27FC236}">
                <a16:creationId xmlns:a16="http://schemas.microsoft.com/office/drawing/2014/main" id="{F93DB965-B443-4474-ABD0-F0B253474C3B}"/>
              </a:ext>
            </a:extLst>
          </p:cNvPr>
          <p:cNvSpPr txBox="1"/>
          <p:nvPr/>
        </p:nvSpPr>
        <p:spPr>
          <a:xfrm>
            <a:off x="1457325" y="314325"/>
            <a:ext cx="6112250" cy="314325"/>
          </a:xfrm>
          <a:prstGeom prst="rect">
            <a:avLst/>
          </a:prstGeom>
          <a:noFill/>
        </p:spPr>
        <p:txBody>
          <a:bodyPr wrap="square" rtlCol="0">
            <a:spAutoFit/>
          </a:bodyPr>
          <a:lstStyle/>
          <a:p>
            <a:r>
              <a:rPr lang="en-US" dirty="0">
                <a:latin typeface="Cooper Black" panose="0208090404030B020404" pitchFamily="18" charset="0"/>
              </a:rPr>
              <a:t>DEPARTMENT OF INFORMATION SCIENCE AND ENGINEERING</a:t>
            </a:r>
            <a:endParaRPr lang="en-IN" dirty="0">
              <a:latin typeface="Cooper Black" panose="0208090404030B020404" pitchFamily="18" charset="0"/>
            </a:endParaRPr>
          </a:p>
        </p:txBody>
      </p:sp>
      <p:sp>
        <p:nvSpPr>
          <p:cNvPr id="3" name="TextBox 2">
            <a:extLst>
              <a:ext uri="{FF2B5EF4-FFF2-40B4-BE49-F238E27FC236}">
                <a16:creationId xmlns:a16="http://schemas.microsoft.com/office/drawing/2014/main" id="{408C0EFF-CA90-46CA-86D0-A47A21FC94E6}"/>
              </a:ext>
            </a:extLst>
          </p:cNvPr>
          <p:cNvSpPr txBox="1"/>
          <p:nvPr/>
        </p:nvSpPr>
        <p:spPr>
          <a:xfrm>
            <a:off x="2400300" y="2980175"/>
            <a:ext cx="4029075" cy="523220"/>
          </a:xfrm>
          <a:prstGeom prst="rect">
            <a:avLst/>
          </a:prstGeom>
          <a:noFill/>
        </p:spPr>
        <p:txBody>
          <a:bodyPr wrap="square" rtlCol="0">
            <a:spAutoFit/>
          </a:bodyPr>
          <a:lstStyle/>
          <a:p>
            <a:r>
              <a:rPr lang="en-US" dirty="0"/>
              <a:t>                COURSE NAME:MINI PROJECT</a:t>
            </a:r>
          </a:p>
          <a:p>
            <a:r>
              <a:rPr lang="en-US" dirty="0"/>
              <a:t>                 COURSE CODE:21ISE38A</a:t>
            </a:r>
            <a:endParaRPr lang="en-IN" dirty="0"/>
          </a:p>
        </p:txBody>
      </p:sp>
      <p:sp>
        <p:nvSpPr>
          <p:cNvPr id="4" name="TextBox 3">
            <a:extLst>
              <a:ext uri="{FF2B5EF4-FFF2-40B4-BE49-F238E27FC236}">
                <a16:creationId xmlns:a16="http://schemas.microsoft.com/office/drawing/2014/main" id="{D676D454-C50D-4DCE-BFEF-3C7F3806E8DB}"/>
              </a:ext>
            </a:extLst>
          </p:cNvPr>
          <p:cNvSpPr txBox="1"/>
          <p:nvPr/>
        </p:nvSpPr>
        <p:spPr>
          <a:xfrm>
            <a:off x="171450" y="4200526"/>
            <a:ext cx="2328863" cy="769441"/>
          </a:xfrm>
          <a:prstGeom prst="rect">
            <a:avLst/>
          </a:prstGeom>
          <a:noFill/>
        </p:spPr>
        <p:txBody>
          <a:bodyPr wrap="square" rtlCol="0">
            <a:spAutoFit/>
          </a:bodyPr>
          <a:lstStyle/>
          <a:p>
            <a:r>
              <a:rPr lang="en-US" sz="1100" dirty="0"/>
              <a:t>PRESENTATION BY</a:t>
            </a:r>
          </a:p>
          <a:p>
            <a:r>
              <a:rPr lang="en-US" sz="1100" dirty="0"/>
              <a:t>1.MEGHANA M(1NH21IS092)</a:t>
            </a:r>
          </a:p>
          <a:p>
            <a:r>
              <a:rPr lang="en-US" sz="1100" dirty="0"/>
              <a:t>2.S VARSHINI(1NH21IS129)</a:t>
            </a:r>
            <a:endParaRPr lang="en-IN" sz="1100" dirty="0"/>
          </a:p>
          <a:p>
            <a:endParaRPr lang="en-IN" sz="1100" dirty="0"/>
          </a:p>
        </p:txBody>
      </p:sp>
      <p:sp>
        <p:nvSpPr>
          <p:cNvPr id="7" name="TextBox 6">
            <a:extLst>
              <a:ext uri="{FF2B5EF4-FFF2-40B4-BE49-F238E27FC236}">
                <a16:creationId xmlns:a16="http://schemas.microsoft.com/office/drawing/2014/main" id="{0D5BBE61-408B-4809-AE41-FF549017B5DC}"/>
              </a:ext>
            </a:extLst>
          </p:cNvPr>
          <p:cNvSpPr txBox="1"/>
          <p:nvPr/>
        </p:nvSpPr>
        <p:spPr>
          <a:xfrm>
            <a:off x="5154217" y="4139975"/>
            <a:ext cx="2978943" cy="600164"/>
          </a:xfrm>
          <a:prstGeom prst="rect">
            <a:avLst/>
          </a:prstGeom>
          <a:noFill/>
        </p:spPr>
        <p:txBody>
          <a:bodyPr wrap="square" rtlCol="0">
            <a:spAutoFit/>
          </a:bodyPr>
          <a:lstStyle/>
          <a:p>
            <a:r>
              <a:rPr lang="en-US" sz="1100" dirty="0"/>
              <a:t>Under the guidance of</a:t>
            </a:r>
          </a:p>
          <a:p>
            <a:r>
              <a:rPr lang="en-US" sz="1100" dirty="0"/>
              <a:t>Guide name:Dr.Sivaramakrishnan</a:t>
            </a:r>
          </a:p>
          <a:p>
            <a:r>
              <a:rPr lang="en-US" sz="1100" dirty="0"/>
              <a:t>Designation:Professor</a:t>
            </a:r>
            <a:endParaRPr lang="en-IN"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8A37B3-9F24-487A-B459-EAA450D28DE3}"/>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37CFE2BB-4914-41C5-9F48-9444A8FBC608}"/>
              </a:ext>
            </a:extLst>
          </p:cNvPr>
          <p:cNvSpPr>
            <a:spLocks noGrp="1"/>
          </p:cNvSpPr>
          <p:nvPr>
            <p:ph type="body" idx="1"/>
          </p:nvPr>
        </p:nvSpPr>
        <p:spPr/>
        <p:txBody>
          <a:bodyPr/>
          <a:lstStyle/>
          <a:p>
            <a:pPr marL="76200" indent="0">
              <a:buNone/>
            </a:pPr>
            <a:r>
              <a:rPr lang="en-US" sz="1800" dirty="0">
                <a:latin typeface="Times New Roman" panose="02020603050405020304" pitchFamily="18" charset="0"/>
                <a:cs typeface="Times New Roman" panose="02020603050405020304" pitchFamily="18" charset="0"/>
              </a:rPr>
              <a:t>In this project we discussed the design and implementation of the virtual assistant . This project is built by using open source software module with atoms backing which can accommodate any updates shortly. The modular nature of this project makes it more easy and flexible to add additional features without disturbing current system functionality.</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D3396B3-132D-47A4-AAE0-87E06A0A76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2666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E692EF-71B1-43EB-BDD7-FB53D569D084}"/>
              </a:ext>
            </a:extLst>
          </p:cNvPr>
          <p:cNvSpPr>
            <a:spLocks noGrp="1"/>
          </p:cNvSpPr>
          <p:nvPr>
            <p:ph type="ctrTitle"/>
          </p:nvPr>
        </p:nvSpPr>
        <p:spPr/>
        <p:txBody>
          <a:bodyPr/>
          <a:lstStyle/>
          <a:p>
            <a:r>
              <a:rPr lang="en-US"/>
              <a:t>Thank you</a:t>
            </a:r>
            <a:endParaRPr lang="en-IN" dirty="0"/>
          </a:p>
        </p:txBody>
      </p:sp>
      <p:sp>
        <p:nvSpPr>
          <p:cNvPr id="4" name="Slide Number Placeholder 3">
            <a:extLst>
              <a:ext uri="{FF2B5EF4-FFF2-40B4-BE49-F238E27FC236}">
                <a16:creationId xmlns:a16="http://schemas.microsoft.com/office/drawing/2014/main" id="{C0B48284-9986-46E0-ABF2-39619EB92553}"/>
              </a:ext>
            </a:extLst>
          </p:cNvPr>
          <p:cNvSpPr>
            <a:spLocks noGrp="1"/>
          </p:cNvSpPr>
          <p:nvPr>
            <p:ph type="sldNum" idx="4294967295"/>
          </p:nvPr>
        </p:nvSpPr>
        <p:spPr>
          <a:xfrm>
            <a:off x="8748713" y="0"/>
            <a:ext cx="395287" cy="322263"/>
          </a:xfrm>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0188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Agenda</a:t>
            </a:r>
            <a:endParaRPr sz="4000" dirty="0"/>
          </a:p>
        </p:txBody>
      </p:sp>
      <p:sp>
        <p:nvSpPr>
          <p:cNvPr id="1897" name="Google Shape;1897;p14"/>
          <p:cNvSpPr txBox="1"/>
          <p:nvPr/>
        </p:nvSpPr>
        <p:spPr>
          <a:xfrm>
            <a:off x="1759931" y="1400307"/>
            <a:ext cx="28629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C3E50"/>
              </a:solidFill>
              <a:latin typeface="Merriweather"/>
              <a:ea typeface="Merriweather"/>
              <a:cs typeface="Merriweather"/>
              <a:sym typeface="Merriweather"/>
            </a:endParaRPr>
          </a:p>
        </p:txBody>
      </p:sp>
      <p:sp>
        <p:nvSpPr>
          <p:cNvPr id="1898" name="Google Shape;1898;p14"/>
          <p:cNvSpPr txBox="1"/>
          <p:nvPr/>
        </p:nvSpPr>
        <p:spPr>
          <a:xfrm>
            <a:off x="664369" y="1271720"/>
            <a:ext cx="7608094" cy="3436012"/>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Introduction</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Problem definition</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Objective</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Design Model</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Algorithm</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Flow Chart</a:t>
            </a:r>
          </a:p>
          <a:p>
            <a:pPr marL="285750" lvl="0" indent="-285750" algn="l" rtl="0">
              <a:spcBef>
                <a:spcPts val="600"/>
              </a:spcBef>
              <a:spcAft>
                <a:spcPts val="0"/>
              </a:spcAft>
              <a:buFont typeface="Wingdings" panose="05000000000000000000" pitchFamily="2" charset="2"/>
              <a:buChar char="v"/>
            </a:pPr>
            <a:r>
              <a:rPr lang="en-US" sz="1800" dirty="0">
                <a:solidFill>
                  <a:srgbClr val="2C3E50"/>
                </a:solidFill>
                <a:latin typeface="Times New Roman" panose="02020603050405020304" pitchFamily="18" charset="0"/>
                <a:ea typeface="Merriweather"/>
                <a:cs typeface="Times New Roman" panose="02020603050405020304" pitchFamily="18" charset="0"/>
                <a:sym typeface="Merriweather"/>
              </a:rPr>
              <a:t>Conclusion</a:t>
            </a:r>
            <a:endParaRPr sz="1800" dirty="0">
              <a:solidFill>
                <a:srgbClr val="2C3E50"/>
              </a:solidFill>
              <a:latin typeface="Times New Roman" panose="02020603050405020304" pitchFamily="18" charset="0"/>
              <a:ea typeface="Merriweather"/>
              <a:cs typeface="Times New Roman" panose="02020603050405020304" pitchFamily="18" charset="0"/>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14579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Hello!</a:t>
            </a:r>
            <a:endParaRPr sz="4800"/>
          </a:p>
        </p:txBody>
      </p:sp>
      <p:sp>
        <p:nvSpPr>
          <p:cNvPr id="1906" name="Google Shape;1906;p15"/>
          <p:cNvSpPr txBox="1">
            <a:spLocks noGrp="1"/>
          </p:cNvSpPr>
          <p:nvPr>
            <p:ph type="subTitle" idx="4294967295"/>
          </p:nvPr>
        </p:nvSpPr>
        <p:spPr>
          <a:xfrm>
            <a:off x="1715250" y="21542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Boomer</a:t>
            </a:r>
            <a:endParaRPr sz="3600" b="1" dirty="0"/>
          </a:p>
        </p:txBody>
      </p:sp>
      <p:sp>
        <p:nvSpPr>
          <p:cNvPr id="1907" name="Google Shape;1907;p15"/>
          <p:cNvSpPr txBox="1">
            <a:spLocks noGrp="1"/>
          </p:cNvSpPr>
          <p:nvPr>
            <p:ph type="body" idx="4294967295"/>
          </p:nvPr>
        </p:nvSpPr>
        <p:spPr>
          <a:xfrm>
            <a:off x="1715250" y="2811319"/>
            <a:ext cx="5713500" cy="2057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How can </a:t>
            </a:r>
            <a:r>
              <a:rPr lang="en-IN" sz="1800" dirty="0"/>
              <a:t>I</a:t>
            </a:r>
            <a:r>
              <a:rPr lang="en" sz="1800" dirty="0"/>
              <a:t> help yo</a:t>
            </a:r>
            <a:r>
              <a:rPr lang="en-IN" sz="1800" dirty="0"/>
              <a:t>u</a:t>
            </a:r>
            <a:endParaRPr sz="1800" dirty="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F4594-AF15-45B4-B17B-7917B57B105A}"/>
              </a:ext>
            </a:extLst>
          </p:cNvPr>
          <p:cNvSpPr>
            <a:spLocks noGrp="1"/>
          </p:cNvSpPr>
          <p:nvPr>
            <p:ph type="title"/>
          </p:nvPr>
        </p:nvSpPr>
        <p:spPr/>
        <p:txBody>
          <a:bodyPr/>
          <a:lstStyle/>
          <a:p>
            <a:r>
              <a:rPr lang="en-US" dirty="0"/>
              <a:t>Introduction</a:t>
            </a:r>
            <a:endParaRPr lang="en-IN" dirty="0"/>
          </a:p>
        </p:txBody>
      </p:sp>
      <p:sp>
        <p:nvSpPr>
          <p:cNvPr id="4" name="Text Placeholder 3">
            <a:extLst>
              <a:ext uri="{FF2B5EF4-FFF2-40B4-BE49-F238E27FC236}">
                <a16:creationId xmlns:a16="http://schemas.microsoft.com/office/drawing/2014/main" id="{6BB3DD5C-1F1C-405F-9312-2B17211A6444}"/>
              </a:ext>
            </a:extLst>
          </p:cNvPr>
          <p:cNvSpPr>
            <a:spLocks noGrp="1"/>
          </p:cNvSpPr>
          <p:nvPr>
            <p:ph type="body" idx="1"/>
          </p:nvPr>
        </p:nvSpPr>
        <p:spPr/>
        <p:txBody>
          <a:bodyPr/>
          <a:lstStyle/>
          <a:p>
            <a:endParaRPr lang="en-IN"/>
          </a:p>
        </p:txBody>
      </p:sp>
      <p:sp>
        <p:nvSpPr>
          <p:cNvPr id="2" name="Slide Number Placeholder 1">
            <a:extLst>
              <a:ext uri="{FF2B5EF4-FFF2-40B4-BE49-F238E27FC236}">
                <a16:creationId xmlns:a16="http://schemas.microsoft.com/office/drawing/2014/main" id="{129A0F8E-B3F6-4D4D-9124-66B640D012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4937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E51FA9-B71D-4AFE-A100-B446CA9035EA}"/>
              </a:ext>
            </a:extLst>
          </p:cNvPr>
          <p:cNvSpPr>
            <a:spLocks noGrp="1"/>
          </p:cNvSpPr>
          <p:nvPr>
            <p:ph type="title"/>
          </p:nvPr>
        </p:nvSpPr>
        <p:spPr/>
        <p:txBody>
          <a:bodyPr/>
          <a:lstStyle/>
          <a:p>
            <a:r>
              <a:rPr lang="en-US" dirty="0"/>
              <a:t>objective</a:t>
            </a:r>
            <a:endParaRPr lang="en-IN" dirty="0"/>
          </a:p>
        </p:txBody>
      </p:sp>
      <p:sp>
        <p:nvSpPr>
          <p:cNvPr id="4" name="Text Placeholder 3">
            <a:extLst>
              <a:ext uri="{FF2B5EF4-FFF2-40B4-BE49-F238E27FC236}">
                <a16:creationId xmlns:a16="http://schemas.microsoft.com/office/drawing/2014/main" id="{F3B7AE14-B56D-4778-AC03-6F0C9BB01057}"/>
              </a:ext>
            </a:extLst>
          </p:cNvPr>
          <p:cNvSpPr>
            <a:spLocks noGrp="1"/>
          </p:cNvSpPr>
          <p:nvPr>
            <p:ph type="body" idx="1"/>
          </p:nvPr>
        </p:nvSpPr>
        <p:spPr/>
        <p:txBody>
          <a:bodyPr/>
          <a:lstStyle/>
          <a:p>
            <a:pPr marL="76200" indent="0">
              <a:buNone/>
            </a:pPr>
            <a:r>
              <a:rPr lang="en-US" sz="1800" dirty="0">
                <a:latin typeface="Times New Roman" panose="02020603050405020304" pitchFamily="18" charset="0"/>
                <a:cs typeface="Times New Roman" panose="02020603050405020304" pitchFamily="18" charset="0"/>
              </a:rPr>
              <a:t>Virtual assistant is a remote employee who offers administrative support for you and your business . The existing systems are developed using C and C++ languages.</a:t>
            </a:r>
          </a:p>
          <a:p>
            <a:pPr marL="76200" indent="0">
              <a:buNone/>
            </a:pPr>
            <a:r>
              <a:rPr lang="en-US" sz="1800" dirty="0">
                <a:latin typeface="Times New Roman" panose="02020603050405020304" pitchFamily="18" charset="0"/>
                <a:cs typeface="Times New Roman" panose="02020603050405020304" pitchFamily="18" charset="0"/>
              </a:rPr>
              <a:t>For example google is built with using java script and typescript in the frontend and C++ and Java  and PHP in the backend.</a:t>
            </a:r>
          </a:p>
          <a:p>
            <a:pPr marL="76200" indent="0">
              <a:buNone/>
            </a:pPr>
            <a:r>
              <a:rPr lang="en-US" sz="1800" dirty="0">
                <a:latin typeface="Times New Roman" panose="02020603050405020304" pitchFamily="18" charset="0"/>
                <a:cs typeface="Times New Roman" panose="02020603050405020304" pitchFamily="18" charset="0"/>
              </a:rPr>
              <a:t>Siri is developed using a programming language called swift but python provides an API called speech recognition to allow us to convert audio into text for the processing.</a:t>
            </a:r>
          </a:p>
          <a:p>
            <a:pPr marL="76200" indent="0">
              <a:buNone/>
            </a:pP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F98C4F-9D53-48B6-A1D0-93045EFFC3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30594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46B9-08CD-40AC-9997-B2283CDF7612}"/>
              </a:ext>
            </a:extLst>
          </p:cNvPr>
          <p:cNvSpPr>
            <a:spLocks noGrp="1"/>
          </p:cNvSpPr>
          <p:nvPr>
            <p:ph type="title"/>
          </p:nvPr>
        </p:nvSpPr>
        <p:spPr/>
        <p:txBody>
          <a:bodyPr/>
          <a:lstStyle/>
          <a:p>
            <a:r>
              <a:rPr lang="en-US" dirty="0"/>
              <a:t>Problem Definition</a:t>
            </a:r>
            <a:endParaRPr lang="en-IN" dirty="0"/>
          </a:p>
        </p:txBody>
      </p:sp>
      <p:sp>
        <p:nvSpPr>
          <p:cNvPr id="3" name="Text Placeholder 2">
            <a:extLst>
              <a:ext uri="{FF2B5EF4-FFF2-40B4-BE49-F238E27FC236}">
                <a16:creationId xmlns:a16="http://schemas.microsoft.com/office/drawing/2014/main" id="{85CC9F52-B260-45AA-B312-17A0448A95AD}"/>
              </a:ext>
            </a:extLst>
          </p:cNvPr>
          <p:cNvSpPr>
            <a:spLocks noGrp="1"/>
          </p:cNvSpPr>
          <p:nvPr>
            <p:ph type="body" idx="1"/>
          </p:nvPr>
        </p:nvSpPr>
        <p:spPr/>
        <p:txBody>
          <a:bodyPr/>
          <a:lstStyle/>
          <a:p>
            <a:pPr marL="76200" indent="0">
              <a:buNone/>
            </a:pPr>
            <a:r>
              <a:rPr lang="en-US" sz="1800" dirty="0">
                <a:latin typeface="Times New Roman" panose="02020603050405020304" pitchFamily="18" charset="0"/>
                <a:cs typeface="Times New Roman" panose="02020603050405020304" pitchFamily="18" charset="0"/>
              </a:rPr>
              <a:t>The existing system are developed using codes like  C and C++ in which we have to use many keywords and modules.</a:t>
            </a:r>
          </a:p>
          <a:p>
            <a:pPr marL="76200" indent="0">
              <a:buNone/>
            </a:pPr>
            <a:r>
              <a:rPr lang="en-US" sz="1800" dirty="0">
                <a:latin typeface="Times New Roman" panose="02020603050405020304" pitchFamily="18" charset="0"/>
                <a:cs typeface="Times New Roman" panose="02020603050405020304" pitchFamily="18" charset="0"/>
              </a:rPr>
              <a:t>The coding for this language are not time efficient</a:t>
            </a:r>
          </a:p>
          <a:p>
            <a:pPr marL="76200" indent="0">
              <a:buNone/>
            </a:pPr>
            <a:r>
              <a:rPr lang="en-US" sz="1800" dirty="0">
                <a:latin typeface="Times New Roman" panose="02020603050405020304" pitchFamily="18" charset="0"/>
                <a:cs typeface="Times New Roman" panose="02020603050405020304" pitchFamily="18" charset="0"/>
              </a:rPr>
              <a:t>They have to be invested with long term cost</a:t>
            </a:r>
          </a:p>
          <a:p>
            <a:pPr marL="76200" indent="0">
              <a:buNone/>
            </a:pPr>
            <a:r>
              <a:rPr lang="en-US" sz="1800" dirty="0">
                <a:latin typeface="Times New Roman" panose="02020603050405020304" pitchFamily="18" charset="0"/>
                <a:cs typeface="Times New Roman" panose="02020603050405020304" pitchFamily="18" charset="0"/>
              </a:rPr>
              <a:t>You may need the new hardware to develop the software.</a:t>
            </a:r>
          </a:p>
          <a:p>
            <a:pPr marL="76200" indent="0">
              <a:buNone/>
            </a:pPr>
            <a:r>
              <a:rPr lang="en-US" sz="1800" dirty="0">
                <a:latin typeface="Times New Roman" panose="02020603050405020304" pitchFamily="18" charset="0"/>
                <a:cs typeface="Times New Roman" panose="02020603050405020304" pitchFamily="18" charset="0"/>
              </a:rPr>
              <a:t>There is no flexibility and agility</a:t>
            </a:r>
          </a:p>
          <a:p>
            <a:pPr marL="76200" indent="0">
              <a:buNone/>
            </a:pPr>
            <a:r>
              <a:rPr lang="en-US" sz="1800" dirty="0">
                <a:latin typeface="Times New Roman" panose="02020603050405020304" pitchFamily="18" charset="0"/>
                <a:cs typeface="Times New Roman" panose="02020603050405020304" pitchFamily="18" charset="0"/>
              </a:rPr>
              <a:t>There may be issues like compatibility , hidden costs and security risks.</a:t>
            </a:r>
          </a:p>
          <a:p>
            <a:pPr marL="76200" indent="0">
              <a:buNone/>
            </a:pPr>
            <a:endParaRPr lang="en-US" sz="1800" dirty="0">
              <a:latin typeface="Times New Roman" panose="02020603050405020304" pitchFamily="18" charset="0"/>
              <a:cs typeface="Times New Roman" panose="02020603050405020304" pitchFamily="18" charset="0"/>
            </a:endParaRPr>
          </a:p>
          <a:p>
            <a:pPr marL="7620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07C569-F2EE-488C-963F-8F38739C45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5315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5785-E36D-4A75-AA32-79A5876C8B35}"/>
              </a:ext>
            </a:extLst>
          </p:cNvPr>
          <p:cNvSpPr>
            <a:spLocks noGrp="1"/>
          </p:cNvSpPr>
          <p:nvPr>
            <p:ph type="title"/>
          </p:nvPr>
        </p:nvSpPr>
        <p:spPr/>
        <p:txBody>
          <a:bodyPr/>
          <a:lstStyle/>
          <a:p>
            <a:r>
              <a:rPr lang="en-US" dirty="0"/>
              <a:t>Design modules</a:t>
            </a:r>
            <a:endParaRPr lang="en-IN" dirty="0"/>
          </a:p>
        </p:txBody>
      </p:sp>
      <p:sp>
        <p:nvSpPr>
          <p:cNvPr id="3" name="Text Placeholder 2">
            <a:extLst>
              <a:ext uri="{FF2B5EF4-FFF2-40B4-BE49-F238E27FC236}">
                <a16:creationId xmlns:a16="http://schemas.microsoft.com/office/drawing/2014/main" id="{E159A38E-0B62-4EF6-A869-8477DD2B0272}"/>
              </a:ext>
            </a:extLst>
          </p:cNvPr>
          <p:cNvSpPr>
            <a:spLocks noGrp="1"/>
          </p:cNvSpPr>
          <p:nvPr>
            <p:ph type="body" idx="1"/>
          </p:nvPr>
        </p:nvSpPr>
        <p:spPr/>
        <p:txBody>
          <a:bodyPr/>
          <a:lstStyle/>
          <a:p>
            <a:pPr marL="76200" indent="0">
              <a:buNone/>
            </a:pPr>
            <a:r>
              <a:rPr lang="en-US" sz="1800" dirty="0">
                <a:latin typeface="Times New Roman" panose="02020603050405020304" pitchFamily="18" charset="0"/>
                <a:cs typeface="Times New Roman" panose="02020603050405020304" pitchFamily="18" charset="0"/>
              </a:rPr>
              <a:t>Our work started with analyzing the audio commands given by the user through the microphone . It can be anything like getting any information.</a:t>
            </a:r>
            <a:r>
              <a:rPr lang="en-IN" sz="1800" dirty="0">
                <a:latin typeface="Times New Roman" panose="02020603050405020304" pitchFamily="18" charset="0"/>
                <a:cs typeface="Times New Roman" panose="02020603050405020304" pitchFamily="18" charset="0"/>
              </a:rPr>
              <a:t> The text used in this project are made by programming according to books and online resources.</a:t>
            </a:r>
          </a:p>
          <a:p>
            <a:pPr marL="76200" indent="0">
              <a:buNone/>
            </a:pPr>
            <a:r>
              <a:rPr lang="en-US" sz="1800" dirty="0">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t is developed using python language with minimum number of lines and simple control statements.</a:t>
            </a:r>
          </a:p>
          <a:p>
            <a:pPr marL="76200" indent="0">
              <a:buNone/>
            </a:pPr>
            <a:r>
              <a:rPr lang="en-US" sz="1800" dirty="0">
                <a:latin typeface="Times New Roman" panose="02020603050405020304" pitchFamily="18" charset="0"/>
                <a:cs typeface="Times New Roman" panose="02020603050405020304" pitchFamily="18" charset="0"/>
              </a:rPr>
              <a:t>We have imported many python packages for voice recognition , accessing date and to communicate with users.</a:t>
            </a:r>
          </a:p>
          <a:p>
            <a:pPr marL="76200" indent="0">
              <a:buNone/>
            </a:pPr>
            <a:r>
              <a:rPr lang="en-US" sz="1800" dirty="0">
                <a:latin typeface="Times New Roman" panose="02020603050405020304" pitchFamily="18" charset="0"/>
                <a:cs typeface="Times New Roman" panose="02020603050405020304" pitchFamily="18" charset="0"/>
              </a:rPr>
              <a:t>It is both time and cost efficient.</a:t>
            </a:r>
            <a:endParaRPr lang="en-IN" sz="1800" dirty="0">
              <a:latin typeface="Times New Roman" panose="02020603050405020304" pitchFamily="18" charset="0"/>
              <a:cs typeface="Times New Roman" panose="02020603050405020304" pitchFamily="18" charset="0"/>
            </a:endParaRPr>
          </a:p>
          <a:p>
            <a:pPr marL="7620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AA8C4B3-5F15-4505-B8F0-97358C6A3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31775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2057-5257-43BE-BB9F-4AEE3567C6DA}"/>
              </a:ext>
            </a:extLst>
          </p:cNvPr>
          <p:cNvSpPr>
            <a:spLocks noGrp="1"/>
          </p:cNvSpPr>
          <p:nvPr>
            <p:ph type="title"/>
          </p:nvPr>
        </p:nvSpPr>
        <p:spPr/>
        <p:txBody>
          <a:bodyPr/>
          <a:lstStyle/>
          <a:p>
            <a:r>
              <a:rPr lang="en-US" dirty="0"/>
              <a:t>Use case diagram/flow chart</a:t>
            </a:r>
            <a:endParaRPr lang="en-IN" dirty="0"/>
          </a:p>
        </p:txBody>
      </p:sp>
      <p:pic>
        <p:nvPicPr>
          <p:cNvPr id="5" name="Picture 4">
            <a:extLst>
              <a:ext uri="{FF2B5EF4-FFF2-40B4-BE49-F238E27FC236}">
                <a16:creationId xmlns:a16="http://schemas.microsoft.com/office/drawing/2014/main" id="{AC655826-623A-4285-AB3A-F20B488BCAA3}"/>
              </a:ext>
            </a:extLst>
          </p:cNvPr>
          <p:cNvPicPr>
            <a:picLocks noChangeAspect="1"/>
          </p:cNvPicPr>
          <p:nvPr/>
        </p:nvPicPr>
        <p:blipFill>
          <a:blip r:embed="rId2"/>
          <a:stretch>
            <a:fillRect/>
          </a:stretch>
        </p:blipFill>
        <p:spPr>
          <a:xfrm>
            <a:off x="1066144" y="1261875"/>
            <a:ext cx="6981825" cy="3600450"/>
          </a:xfrm>
          <a:prstGeom prst="rect">
            <a:avLst/>
          </a:prstGeom>
        </p:spPr>
      </p:pic>
      <p:sp>
        <p:nvSpPr>
          <p:cNvPr id="3" name="Text Placeholder 2">
            <a:extLst>
              <a:ext uri="{FF2B5EF4-FFF2-40B4-BE49-F238E27FC236}">
                <a16:creationId xmlns:a16="http://schemas.microsoft.com/office/drawing/2014/main" id="{A8256E3E-F773-489B-877D-1B285023C4BD}"/>
              </a:ext>
            </a:extLst>
          </p:cNvPr>
          <p:cNvSpPr>
            <a:spLocks noGrp="1"/>
          </p:cNvSpPr>
          <p:nvPr>
            <p:ph type="body" idx="1"/>
          </p:nvPr>
        </p:nvSpPr>
        <p:spPr>
          <a:xfrm>
            <a:off x="1131750" y="1205925"/>
            <a:ext cx="6880500" cy="3605475"/>
          </a:xfrm>
        </p:spPr>
        <p:txBody>
          <a:bodyPr/>
          <a:lstStyle/>
          <a:p>
            <a:pPr marL="76200" indent="0">
              <a:buNone/>
            </a:pPr>
            <a:r>
              <a:rPr lang="en-US" dirty="0"/>
              <a:t> </a:t>
            </a:r>
            <a:endParaRPr lang="en-IN" dirty="0"/>
          </a:p>
        </p:txBody>
      </p:sp>
      <p:sp>
        <p:nvSpPr>
          <p:cNvPr id="4" name="Slide Number Placeholder 3">
            <a:extLst>
              <a:ext uri="{FF2B5EF4-FFF2-40B4-BE49-F238E27FC236}">
                <a16:creationId xmlns:a16="http://schemas.microsoft.com/office/drawing/2014/main" id="{09686218-35F6-4101-82BA-829B2A5D9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6955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692745-EE12-49D0-A4C3-8B1F38DC3A32}"/>
              </a:ext>
            </a:extLst>
          </p:cNvPr>
          <p:cNvSpPr>
            <a:spLocks noGrp="1"/>
          </p:cNvSpPr>
          <p:nvPr>
            <p:ph type="title"/>
          </p:nvPr>
        </p:nvSpPr>
        <p:spPr/>
        <p:txBody>
          <a:bodyPr/>
          <a:lstStyle/>
          <a:p>
            <a:r>
              <a:rPr lang="en-US" dirty="0" err="1"/>
              <a:t>lOGO</a:t>
            </a:r>
            <a:endParaRPr lang="en-IN" dirty="0"/>
          </a:p>
        </p:txBody>
      </p:sp>
      <p:sp>
        <p:nvSpPr>
          <p:cNvPr id="4" name="Slide Number Placeholder 3">
            <a:extLst>
              <a:ext uri="{FF2B5EF4-FFF2-40B4-BE49-F238E27FC236}">
                <a16:creationId xmlns:a16="http://schemas.microsoft.com/office/drawing/2014/main" id="{D20FE06F-22DA-4038-8C60-E64706145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7" name="Picture 6">
            <a:extLst>
              <a:ext uri="{FF2B5EF4-FFF2-40B4-BE49-F238E27FC236}">
                <a16:creationId xmlns:a16="http://schemas.microsoft.com/office/drawing/2014/main" id="{1AB5FEE0-961D-4F25-9F21-E5F7CF39E516}"/>
              </a:ext>
            </a:extLst>
          </p:cNvPr>
          <p:cNvPicPr>
            <a:picLocks noChangeAspect="1"/>
          </p:cNvPicPr>
          <p:nvPr/>
        </p:nvPicPr>
        <p:blipFill>
          <a:blip r:embed="rId2"/>
          <a:stretch>
            <a:fillRect/>
          </a:stretch>
        </p:blipFill>
        <p:spPr>
          <a:xfrm>
            <a:off x="2921794" y="1414463"/>
            <a:ext cx="3486150" cy="2388393"/>
          </a:xfrm>
          <a:prstGeom prst="rect">
            <a:avLst/>
          </a:prstGeom>
        </p:spPr>
      </p:pic>
    </p:spTree>
    <p:extLst>
      <p:ext uri="{BB962C8B-B14F-4D97-AF65-F5344CB8AC3E}">
        <p14:creationId xmlns:p14="http://schemas.microsoft.com/office/powerpoint/2010/main" val="2683991335"/>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395</Words>
  <Application>Microsoft Office PowerPoint</Application>
  <PresentationFormat>On-screen Show (16:9)</PresentationFormat>
  <Paragraphs>54</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Amatic SC</vt:lpstr>
      <vt:lpstr>Merriweather</vt:lpstr>
      <vt:lpstr>Cooper Black</vt:lpstr>
      <vt:lpstr>Times New Roman</vt:lpstr>
      <vt:lpstr>Wingdings</vt:lpstr>
      <vt:lpstr>Nathaniel template</vt:lpstr>
      <vt:lpstr>BOOMER(Ask me anything)</vt:lpstr>
      <vt:lpstr>Agenda</vt:lpstr>
      <vt:lpstr>Hello!</vt:lpstr>
      <vt:lpstr>Introduction</vt:lpstr>
      <vt:lpstr>objective</vt:lpstr>
      <vt:lpstr>Problem Definition</vt:lpstr>
      <vt:lpstr>Design modules</vt:lpstr>
      <vt:lpstr>Use case diagram/flow chart</vt:lpstr>
      <vt:lpstr>lOGO</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BOOMER(Ask me anything)</dc:title>
  <dc:creator>hp</dc:creator>
  <cp:lastModifiedBy>hp</cp:lastModifiedBy>
  <cp:revision>12</cp:revision>
  <dcterms:modified xsi:type="dcterms:W3CDTF">2023-10-31T05:14:15Z</dcterms:modified>
</cp:coreProperties>
</file>