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heme/theme2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5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11"/>
  </p:notesMasterIdLst>
  <p:sldIdLst>
    <p:sldId id="267" r:id="rId7"/>
    <p:sldId id="282" r:id="rId8"/>
    <p:sldId id="285" r:id="rId9"/>
    <p:sldId id="286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99"/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3F1BA-9E5C-451B-8FD7-236F5A9D6C71}" v="71" dt="2021-03-26T15:03:19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d Jochen (XC-DA/EDB7)" userId="d0d0e21c-1ca8-4ffd-9030-ebcd616d3f93" providerId="ADAL" clId="{D603F1BA-9E5C-451B-8FD7-236F5A9D6C71}"/>
    <pc:docChg chg="custSel addSld delSld modSld">
      <pc:chgData name="Held Jochen (XC-DA/EDB7)" userId="d0d0e21c-1ca8-4ffd-9030-ebcd616d3f93" providerId="ADAL" clId="{D603F1BA-9E5C-451B-8FD7-236F5A9D6C71}" dt="2021-03-26T15:03:19.408" v="286" actId="478"/>
      <pc:docMkLst>
        <pc:docMk/>
      </pc:docMkLst>
      <pc:sldChg chg="addSp delSp modSp mod">
        <pc:chgData name="Held Jochen (XC-DA/EDB7)" userId="d0d0e21c-1ca8-4ffd-9030-ebcd616d3f93" providerId="ADAL" clId="{D603F1BA-9E5C-451B-8FD7-236F5A9D6C71}" dt="2021-03-26T14:59:54.507" v="133"/>
        <pc:sldMkLst>
          <pc:docMk/>
          <pc:sldMk cId="2830986590" sldId="267"/>
        </pc:sldMkLst>
        <pc:spChg chg="mod">
          <ac:chgData name="Held Jochen (XC-DA/EDB7)" userId="d0d0e21c-1ca8-4ffd-9030-ebcd616d3f93" providerId="ADAL" clId="{D603F1BA-9E5C-451B-8FD7-236F5A9D6C71}" dt="2021-03-26T14:59:54.295" v="74" actId="948"/>
          <ac:spMkLst>
            <pc:docMk/>
            <pc:sldMk cId="2830986590" sldId="267"/>
            <ac:spMk id="2" creationId="{00000000-0000-0000-0000-000000000000}"/>
          </ac:spMkLst>
        </pc:spChg>
        <pc:spChg chg="add del mod modVis">
          <ac:chgData name="Held Jochen (XC-DA/EDB7)" userId="d0d0e21c-1ca8-4ffd-9030-ebcd616d3f93" providerId="ADAL" clId="{D603F1BA-9E5C-451B-8FD7-236F5A9D6C71}" dt="2021-03-26T14:59:53.641" v="69"/>
          <ac:spMkLst>
            <pc:docMk/>
            <pc:sldMk cId="2830986590" sldId="267"/>
            <ac:spMk id="5" creationId="{3B913606-4288-4EE4-853E-275E0C1FBEB0}"/>
          </ac:spMkLst>
        </pc:spChg>
        <pc:spChg chg="add del mod modVis">
          <ac:chgData name="Held Jochen (XC-DA/EDB7)" userId="d0d0e21c-1ca8-4ffd-9030-ebcd616d3f93" providerId="ADAL" clId="{D603F1BA-9E5C-451B-8FD7-236F5A9D6C71}" dt="2021-03-26T14:59:54.501" v="131"/>
          <ac:spMkLst>
            <pc:docMk/>
            <pc:sldMk cId="2830986590" sldId="267"/>
            <ac:spMk id="6" creationId="{B04FA4FB-423C-48E6-97FC-8992454E67E5}"/>
          </ac:spMkLst>
        </pc:spChg>
        <pc:graphicFrameChg chg="mod">
          <ac:chgData name="Held Jochen (XC-DA/EDB7)" userId="d0d0e21c-1ca8-4ffd-9030-ebcd616d3f93" providerId="ADAL" clId="{D603F1BA-9E5C-451B-8FD7-236F5A9D6C71}" dt="2021-03-26T14:59:54.507" v="133"/>
          <ac:graphicFrameMkLst>
            <pc:docMk/>
            <pc:sldMk cId="2830986590" sldId="267"/>
            <ac:graphicFrameMk id="4" creationId="{00000000-0000-0000-0000-000000000000}"/>
          </ac:graphicFrameMkLst>
        </pc:graphicFrameChg>
      </pc:sldChg>
      <pc:sldChg chg="del">
        <pc:chgData name="Held Jochen (XC-DA/EDB7)" userId="d0d0e21c-1ca8-4ffd-9030-ebcd616d3f93" providerId="ADAL" clId="{D603F1BA-9E5C-451B-8FD7-236F5A9D6C71}" dt="2021-03-26T14:58:46.284" v="2" actId="47"/>
        <pc:sldMkLst>
          <pc:docMk/>
          <pc:sldMk cId="1652976571" sldId="281"/>
        </pc:sldMkLst>
      </pc:sldChg>
      <pc:sldChg chg="addSp delSp modSp mod">
        <pc:chgData name="Held Jochen (XC-DA/EDB7)" userId="d0d0e21c-1ca8-4ffd-9030-ebcd616d3f93" providerId="ADAL" clId="{D603F1BA-9E5C-451B-8FD7-236F5A9D6C71}" dt="2021-03-26T15:00:00.263" v="218"/>
        <pc:sldMkLst>
          <pc:docMk/>
          <pc:sldMk cId="1799996099" sldId="282"/>
        </pc:sldMkLst>
        <pc:spChg chg="mod">
          <ac:chgData name="Held Jochen (XC-DA/EDB7)" userId="d0d0e21c-1ca8-4ffd-9030-ebcd616d3f93" providerId="ADAL" clId="{D603F1BA-9E5C-451B-8FD7-236F5A9D6C71}" dt="2021-03-26T15:00:00.169" v="179" actId="948"/>
          <ac:spMkLst>
            <pc:docMk/>
            <pc:sldMk cId="1799996099" sldId="282"/>
            <ac:spMk id="2" creationId="{2BBD1289-CB4F-4CC6-9C00-DF3A0A381863}"/>
          </ac:spMkLst>
        </pc:spChg>
        <pc:spChg chg="add del mod modVis">
          <ac:chgData name="Held Jochen (XC-DA/EDB7)" userId="d0d0e21c-1ca8-4ffd-9030-ebcd616d3f93" providerId="ADAL" clId="{D603F1BA-9E5C-451B-8FD7-236F5A9D6C71}" dt="2021-03-26T14:59:59.487" v="174"/>
          <ac:spMkLst>
            <pc:docMk/>
            <pc:sldMk cId="1799996099" sldId="282"/>
            <ac:spMk id="7" creationId="{D5E067B6-EA9A-487C-8623-0610A8A8F2D3}"/>
          </ac:spMkLst>
        </pc:spChg>
        <pc:spChg chg="add del mod modVis">
          <ac:chgData name="Held Jochen (XC-DA/EDB7)" userId="d0d0e21c-1ca8-4ffd-9030-ebcd616d3f93" providerId="ADAL" clId="{D603F1BA-9E5C-451B-8FD7-236F5A9D6C71}" dt="2021-03-26T15:00:00.258" v="216"/>
          <ac:spMkLst>
            <pc:docMk/>
            <pc:sldMk cId="1799996099" sldId="282"/>
            <ac:spMk id="8" creationId="{50CDB0F7-1513-4D38-A22F-6E509B079B45}"/>
          </ac:spMkLst>
        </pc:spChg>
        <pc:graphicFrameChg chg="mod">
          <ac:chgData name="Held Jochen (XC-DA/EDB7)" userId="d0d0e21c-1ca8-4ffd-9030-ebcd616d3f93" providerId="ADAL" clId="{D603F1BA-9E5C-451B-8FD7-236F5A9D6C71}" dt="2021-03-26T15:00:00.263" v="218"/>
          <ac:graphicFrameMkLst>
            <pc:docMk/>
            <pc:sldMk cId="1799996099" sldId="282"/>
            <ac:graphicFrameMk id="6" creationId="{AE185855-C535-4315-A6DC-0C8097FCB1FB}"/>
          </ac:graphicFrameMkLst>
        </pc:graphicFrameChg>
      </pc:sldChg>
      <pc:sldChg chg="del">
        <pc:chgData name="Held Jochen (XC-DA/EDB7)" userId="d0d0e21c-1ca8-4ffd-9030-ebcd616d3f93" providerId="ADAL" clId="{D603F1BA-9E5C-451B-8FD7-236F5A9D6C71}" dt="2021-03-26T14:58:40.033" v="1" actId="47"/>
        <pc:sldMkLst>
          <pc:docMk/>
          <pc:sldMk cId="2430281382" sldId="283"/>
        </pc:sldMkLst>
      </pc:sldChg>
      <pc:sldChg chg="addSp delSp modSp mod delAnim">
        <pc:chgData name="Held Jochen (XC-DA/EDB7)" userId="d0d0e21c-1ca8-4ffd-9030-ebcd616d3f93" providerId="ADAL" clId="{D603F1BA-9E5C-451B-8FD7-236F5A9D6C71}" dt="2021-03-26T15:03:19.408" v="286" actId="478"/>
        <pc:sldMkLst>
          <pc:docMk/>
          <pc:sldMk cId="1879764921" sldId="285"/>
        </pc:sldMkLst>
        <pc:spChg chg="mod">
          <ac:chgData name="Held Jochen (XC-DA/EDB7)" userId="d0d0e21c-1ca8-4ffd-9030-ebcd616d3f93" providerId="ADAL" clId="{D603F1BA-9E5C-451B-8FD7-236F5A9D6C71}" dt="2021-03-26T14:59:08.058" v="4" actId="14100"/>
          <ac:spMkLst>
            <pc:docMk/>
            <pc:sldMk cId="1879764921" sldId="285"/>
            <ac:spMk id="123" creationId="{39EB0A61-3F6B-4C89-9B88-179FA41A5E37}"/>
          </ac:spMkLst>
        </pc:spChg>
        <pc:spChg chg="add mod">
          <ac:chgData name="Held Jochen (XC-DA/EDB7)" userId="d0d0e21c-1ca8-4ffd-9030-ebcd616d3f93" providerId="ADAL" clId="{D603F1BA-9E5C-451B-8FD7-236F5A9D6C71}" dt="2021-03-26T15:00:26.963" v="237" actId="1076"/>
          <ac:spMkLst>
            <pc:docMk/>
            <pc:sldMk cId="1879764921" sldId="285"/>
            <ac:spMk id="132" creationId="{729D1810-BBA3-43B9-AF4C-B9508C3E7C76}"/>
          </ac:spMkLst>
        </pc:spChg>
        <pc:spChg chg="mod">
          <ac:chgData name="Held Jochen (XC-DA/EDB7)" userId="d0d0e21c-1ca8-4ffd-9030-ebcd616d3f93" providerId="ADAL" clId="{D603F1BA-9E5C-451B-8FD7-236F5A9D6C71}" dt="2021-03-26T15:00:36.930" v="256" actId="20577"/>
          <ac:spMkLst>
            <pc:docMk/>
            <pc:sldMk cId="1879764921" sldId="285"/>
            <ac:spMk id="159" creationId="{5AF35B52-45E9-4E83-841A-9FEF3770138E}"/>
          </ac:spMkLst>
        </pc:spChg>
        <pc:spChg chg="del">
          <ac:chgData name="Held Jochen (XC-DA/EDB7)" userId="d0d0e21c-1ca8-4ffd-9030-ebcd616d3f93" providerId="ADAL" clId="{D603F1BA-9E5C-451B-8FD7-236F5A9D6C71}" dt="2021-03-26T14:59:04.246" v="3" actId="478"/>
          <ac:spMkLst>
            <pc:docMk/>
            <pc:sldMk cId="1879764921" sldId="285"/>
            <ac:spMk id="168" creationId="{9FE4C6B4-9BC2-4086-8C18-F101E529ABD7}"/>
          </ac:spMkLst>
        </pc:spChg>
        <pc:picChg chg="del">
          <ac:chgData name="Held Jochen (XC-DA/EDB7)" userId="d0d0e21c-1ca8-4ffd-9030-ebcd616d3f93" providerId="ADAL" clId="{D603F1BA-9E5C-451B-8FD7-236F5A9D6C71}" dt="2021-03-26T15:00:39.076" v="257" actId="478"/>
          <ac:picMkLst>
            <pc:docMk/>
            <pc:sldMk cId="1879764921" sldId="285"/>
            <ac:picMk id="124" creationId="{3EDF2875-6887-407E-9E0D-F880BEA429E3}"/>
          </ac:picMkLst>
        </pc:picChg>
        <pc:picChg chg="del">
          <ac:chgData name="Held Jochen (XC-DA/EDB7)" userId="d0d0e21c-1ca8-4ffd-9030-ebcd616d3f93" providerId="ADAL" clId="{D603F1BA-9E5C-451B-8FD7-236F5A9D6C71}" dt="2021-03-26T15:03:03.267" v="285" actId="478"/>
          <ac:picMkLst>
            <pc:docMk/>
            <pc:sldMk cId="1879764921" sldId="285"/>
            <ac:picMk id="125" creationId="{B86CB9FE-7630-49E0-8B21-0348D092F56D}"/>
          </ac:picMkLst>
        </pc:picChg>
        <pc:picChg chg="add mod">
          <ac:chgData name="Held Jochen (XC-DA/EDB7)" userId="d0d0e21c-1ca8-4ffd-9030-ebcd616d3f93" providerId="ADAL" clId="{D603F1BA-9E5C-451B-8FD7-236F5A9D6C71}" dt="2021-03-26T14:59:21.556" v="8" actId="1076"/>
          <ac:picMkLst>
            <pc:docMk/>
            <pc:sldMk cId="1879764921" sldId="285"/>
            <ac:picMk id="129" creationId="{7C304EC1-D783-4809-911A-A89DBF0E10A9}"/>
          </ac:picMkLst>
        </pc:picChg>
        <pc:picChg chg="del">
          <ac:chgData name="Held Jochen (XC-DA/EDB7)" userId="d0d0e21c-1ca8-4ffd-9030-ebcd616d3f93" providerId="ADAL" clId="{D603F1BA-9E5C-451B-8FD7-236F5A9D6C71}" dt="2021-03-26T14:59:15.678" v="6" actId="478"/>
          <ac:picMkLst>
            <pc:docMk/>
            <pc:sldMk cId="1879764921" sldId="285"/>
            <ac:picMk id="138" creationId="{EA84D1F2-2DD3-4C58-A26A-0B064CC5390C}"/>
          </ac:picMkLst>
        </pc:picChg>
        <pc:picChg chg="del">
          <ac:chgData name="Held Jochen (XC-DA/EDB7)" userId="d0d0e21c-1ca8-4ffd-9030-ebcd616d3f93" providerId="ADAL" clId="{D603F1BA-9E5C-451B-8FD7-236F5A9D6C71}" dt="2021-03-26T15:00:43.168" v="258" actId="478"/>
          <ac:picMkLst>
            <pc:docMk/>
            <pc:sldMk cId="1879764921" sldId="285"/>
            <ac:picMk id="153" creationId="{7347037A-798A-4484-B9FD-8972A78A7136}"/>
          </ac:picMkLst>
        </pc:picChg>
        <pc:picChg chg="del">
          <ac:chgData name="Held Jochen (XC-DA/EDB7)" userId="d0d0e21c-1ca8-4ffd-9030-ebcd616d3f93" providerId="ADAL" clId="{D603F1BA-9E5C-451B-8FD7-236F5A9D6C71}" dt="2021-03-26T14:59:11.973" v="5" actId="478"/>
          <ac:picMkLst>
            <pc:docMk/>
            <pc:sldMk cId="1879764921" sldId="285"/>
            <ac:picMk id="167" creationId="{BFDB2EFD-141C-41BA-A277-BE0079A5012F}"/>
          </ac:picMkLst>
        </pc:picChg>
        <pc:picChg chg="del">
          <ac:chgData name="Held Jochen (XC-DA/EDB7)" userId="d0d0e21c-1ca8-4ffd-9030-ebcd616d3f93" providerId="ADAL" clId="{D603F1BA-9E5C-451B-8FD7-236F5A9D6C71}" dt="2021-03-26T15:03:19.408" v="286" actId="478"/>
          <ac:picMkLst>
            <pc:docMk/>
            <pc:sldMk cId="1879764921" sldId="285"/>
            <ac:picMk id="171" creationId="{FCE7E129-74E8-4E8A-BA05-9E98CC502F05}"/>
          </ac:picMkLst>
        </pc:picChg>
        <pc:inkChg chg="add del mod">
          <ac:chgData name="Held Jochen (XC-DA/EDB7)" userId="d0d0e21c-1ca8-4ffd-9030-ebcd616d3f93" providerId="ADAL" clId="{D603F1BA-9E5C-451B-8FD7-236F5A9D6C71}" dt="2021-03-26T14:59:30.157" v="10" actId="478"/>
          <ac:inkMkLst>
            <pc:docMk/>
            <pc:sldMk cId="1879764921" sldId="285"/>
            <ac:inkMk id="130" creationId="{69D240C9-F506-408D-B332-56EC6B62BA14}"/>
          </ac:inkMkLst>
        </pc:inkChg>
        <pc:inkChg chg="add mod">
          <ac:chgData name="Held Jochen (XC-DA/EDB7)" userId="d0d0e21c-1ca8-4ffd-9030-ebcd616d3f93" providerId="ADAL" clId="{D603F1BA-9E5C-451B-8FD7-236F5A9D6C71}" dt="2021-03-26T15:00:17.215" v="220" actId="1076"/>
          <ac:inkMkLst>
            <pc:docMk/>
            <pc:sldMk cId="1879764921" sldId="285"/>
            <ac:inkMk id="131" creationId="{06871EEC-E61F-4558-AB8D-D08999329D50}"/>
          </ac:inkMkLst>
        </pc:inkChg>
        <pc:cxnChg chg="del">
          <ac:chgData name="Held Jochen (XC-DA/EDB7)" userId="d0d0e21c-1ca8-4ffd-9030-ebcd616d3f93" providerId="ADAL" clId="{D603F1BA-9E5C-451B-8FD7-236F5A9D6C71}" dt="2021-03-26T15:00:44.296" v="259" actId="478"/>
          <ac:cxnSpMkLst>
            <pc:docMk/>
            <pc:sldMk cId="1879764921" sldId="285"/>
            <ac:cxnSpMk id="156" creationId="{D7996AA8-FD36-4998-AE2A-F24C82A1DDF8}"/>
          </ac:cxnSpMkLst>
        </pc:cxnChg>
      </pc:sldChg>
      <pc:sldChg chg="addSp modSp new add del mod">
        <pc:chgData name="Held Jochen (XC-DA/EDB7)" userId="d0d0e21c-1ca8-4ffd-9030-ebcd616d3f93" providerId="ADAL" clId="{D603F1BA-9E5C-451B-8FD7-236F5A9D6C71}" dt="2021-03-26T15:01:36.089" v="284" actId="47"/>
        <pc:sldMkLst>
          <pc:docMk/>
          <pc:sldMk cId="1428097104" sldId="286"/>
        </pc:sldMkLst>
        <pc:spChg chg="mod">
          <ac:chgData name="Held Jochen (XC-DA/EDB7)" userId="d0d0e21c-1ca8-4ffd-9030-ebcd616d3f93" providerId="ADAL" clId="{D603F1BA-9E5C-451B-8FD7-236F5A9D6C71}" dt="2021-03-26T15:01:30.872" v="268" actId="948"/>
          <ac:spMkLst>
            <pc:docMk/>
            <pc:sldMk cId="1428097104" sldId="286"/>
            <ac:spMk id="2" creationId="{BB3A494E-E34A-488D-B5CA-91C1169DF36D}"/>
          </ac:spMkLst>
        </pc:spChg>
        <pc:spChg chg="mod">
          <ac:chgData name="Held Jochen (XC-DA/EDB7)" userId="d0d0e21c-1ca8-4ffd-9030-ebcd616d3f93" providerId="ADAL" clId="{D603F1BA-9E5C-451B-8FD7-236F5A9D6C71}" dt="2021-03-26T15:01:18.277" v="262" actId="20577"/>
          <ac:spMkLst>
            <pc:docMk/>
            <pc:sldMk cId="1428097104" sldId="286"/>
            <ac:spMk id="3" creationId="{279380F8-F19F-4F51-B553-38CEEAD2C050}"/>
          </ac:spMkLst>
        </pc:spChg>
        <pc:graphicFrameChg chg="add mod ord modVis">
          <ac:chgData name="Held Jochen (XC-DA/EDB7)" userId="d0d0e21c-1ca8-4ffd-9030-ebcd616d3f93" providerId="ADAL" clId="{D603F1BA-9E5C-451B-8FD7-236F5A9D6C71}" dt="2021-03-26T15:01:30.976" v="283"/>
          <ac:graphicFrameMkLst>
            <pc:docMk/>
            <pc:sldMk cId="1428097104" sldId="286"/>
            <ac:graphicFrameMk id="5" creationId="{657FB549-DBFE-49E8-8EA5-DBC4DD8A1805}"/>
          </ac:graphicFrameMkLst>
        </pc:graphicFrameChg>
      </pc:sldChg>
      <pc:sldChg chg="del">
        <pc:chgData name="Held Jochen (XC-DA/EDB7)" userId="d0d0e21c-1ca8-4ffd-9030-ebcd616d3f93" providerId="ADAL" clId="{D603F1BA-9E5C-451B-8FD7-236F5A9D6C71}" dt="2021-03-26T14:58:31.648" v="0" actId="47"/>
        <pc:sldMkLst>
          <pc:docMk/>
          <pc:sldMk cId="1977947522" sldId="286"/>
        </pc:sldMkLst>
      </pc:sldChg>
      <pc:sldChg chg="del">
        <pc:chgData name="Held Jochen (XC-DA/EDB7)" userId="d0d0e21c-1ca8-4ffd-9030-ebcd616d3f93" providerId="ADAL" clId="{D603F1BA-9E5C-451B-8FD7-236F5A9D6C71}" dt="2021-03-26T14:58:31.648" v="0" actId="47"/>
        <pc:sldMkLst>
          <pc:docMk/>
          <pc:sldMk cId="3629994700" sldId="287"/>
        </pc:sldMkLst>
      </pc:sldChg>
      <pc:sldChg chg="del">
        <pc:chgData name="Held Jochen (XC-DA/EDB7)" userId="d0d0e21c-1ca8-4ffd-9030-ebcd616d3f93" providerId="ADAL" clId="{D603F1BA-9E5C-451B-8FD7-236F5A9D6C71}" dt="2021-03-26T14:58:31.648" v="0" actId="47"/>
        <pc:sldMkLst>
          <pc:docMk/>
          <pc:sldMk cId="2576429750" sldId="288"/>
        </pc:sldMkLst>
      </pc:sldChg>
      <pc:sldChg chg="del">
        <pc:chgData name="Held Jochen (XC-DA/EDB7)" userId="d0d0e21c-1ca8-4ffd-9030-ebcd616d3f93" providerId="ADAL" clId="{D603F1BA-9E5C-451B-8FD7-236F5A9D6C71}" dt="2021-03-26T14:58:31.648" v="0" actId="47"/>
        <pc:sldMkLst>
          <pc:docMk/>
          <pc:sldMk cId="3204527196" sldId="289"/>
        </pc:sldMkLst>
      </pc:sldChg>
      <pc:sldChg chg="del">
        <pc:chgData name="Held Jochen (XC-DA/EDB7)" userId="d0d0e21c-1ca8-4ffd-9030-ebcd616d3f93" providerId="ADAL" clId="{D603F1BA-9E5C-451B-8FD7-236F5A9D6C71}" dt="2021-03-26T14:58:31.648" v="0" actId="47"/>
        <pc:sldMkLst>
          <pc:docMk/>
          <pc:sldMk cId="2246556604" sldId="29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10:12:06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15:00:11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0:35:28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0:35:37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10:12:43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10:12:52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10:12:58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10:13:01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10:13:04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10:13:33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7:52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7:52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2161,'0'0'603,"0"0"115,0 0 239,0 0-204,0 0-222,0 0 21,0 0 126,0 0-22,3 4 5295,9 16-6033,-2 0-50,1-1-1,0-1 1,12 14 132,-10-17-18,-6-7 2,0 1-1,-1 0 1,0 0 0,0 2 16,-6-11 4,1 0 0,-1 0 0,0 1-1,0-1 1,0 0 0,0 0 0,0 1 0,0-1 0,0 0 0,1 0-1,-1 0 1,0 1 0,0-1 0,0 0 0,1 0 0,-1 0 0,0 0-1,0 1 1,0-1 0,1 0 0,-1 0 0,0 0 0,0 0 0,1 0-1,-1 0 1,0 0 0,0 0 0,1 0 0,-1 0 0,0 0 0,1 0-1,-1 0 1,0 0 0,0 0 0,1 0-4,7-7 319,7-22 359,-11 21-575,35-67 361,49-51-354,-73 107-100,-8 9-16,0 0-1,1 0 0,1 1 1,2-2 6,0-2-1,2-2 103,-12 14-56,-1 1 7,0-1 31,1 1 0,-1-1-1,1 0 1,0 0 0,0 1 0,-1-1 0,1 1 0,0-1 0,0 0-1,0 1 1,0 0 0,-1-1 0,1 1 0,0-1 0,1 1-84,11-7-645,-6-1-4170,-7 3-692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3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3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Add Closing Phrase</a:t>
            </a:r>
            <a:endParaRPr lang="de-DE" dirty="0"/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Chapter Title</a:t>
            </a:r>
            <a:endParaRPr lang="de-DE" dirty="0"/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de-DE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de-DE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678887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Folie" r:id="rId24" imgW="532" imgH="530" progId="TCLayout.ActiveDocument.1">
                  <p:embed/>
                </p:oleObj>
              </mc:Choice>
              <mc:Fallback>
                <p:oleObj name="think-cell Folie" r:id="rId24" imgW="532" imgH="53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j-ea"/>
              <a:cs typeface="+mj-cs"/>
              <a:sym typeface="Bosch Office Sans" pitchFamily="2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de-DE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Chassis Systems Control | CC-DA/EDB7 - Jochen Held | 2021-03-01</a:t>
            </a:r>
            <a:endParaRPr kumimoji="0" lang="de-DE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>
                <a:solidFill>
                  <a:srgbClr val="B2B3B5"/>
                </a:solidFill>
                <a:latin typeface="Bosch Office Sans" pitchFamily="2" charset="0"/>
              </a:rPr>
              <a:t>© Robert Bosch GmbH 2019. All rights reserved, also regarding any disposal, exploitation, reproduction, editing, distribution, as well as in the event of applications for industrial property rights.</a:t>
            </a:r>
            <a:endParaRPr lang="de-DE" sz="600" b="0" i="0" u="none" kern="0" baseline="0" dirty="0">
              <a:solidFill>
                <a:srgbClr val="B2B3B5"/>
              </a:solidFill>
              <a:latin typeface="Bosch Office Sans" pitchFamily="2" charset="0"/>
            </a:endParaRP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chemeClr val="tx1"/>
                </a:solidFill>
              </a:rPr>
              <a:t>%repositoryremark%</a:t>
            </a:r>
            <a:r>
              <a:rPr lang="de-DE" sz="600" kern="0" baseline="0">
                <a:solidFill>
                  <a:srgbClr val="B2B3B5"/>
                </a:solidFill>
              </a:rPr>
              <a:t>%copyright%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de-DE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tags" Target="../tags/tag5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e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customXml" Target="../ink/ink3.xml"/><Relationship Id="rId26" Type="http://schemas.openxmlformats.org/officeDocument/2006/relationships/image" Target="../media/image28.svg"/><Relationship Id="rId21" Type="http://schemas.openxmlformats.org/officeDocument/2006/relationships/customXml" Target="../ink/ink6.xml"/><Relationship Id="rId42" Type="http://schemas.openxmlformats.org/officeDocument/2006/relationships/customXml" Target="../ink/ink10.xml"/><Relationship Id="rId7" Type="http://schemas.openxmlformats.org/officeDocument/2006/relationships/image" Target="../media/image20.png"/><Relationship Id="rId12" Type="http://schemas.openxmlformats.org/officeDocument/2006/relationships/customXml" Target="../ink/ink1.xml"/><Relationship Id="rId17" Type="http://schemas.openxmlformats.org/officeDocument/2006/relationships/customXml" Target="../ink/ink2.xml"/><Relationship Id="rId25" Type="http://schemas.openxmlformats.org/officeDocument/2006/relationships/image" Target="../media/image27.png"/><Relationship Id="rId33" Type="http://schemas.openxmlformats.org/officeDocument/2006/relationships/customXml" Target="../ink/ink8.xml"/><Relationship Id="rId46" Type="http://schemas.openxmlformats.org/officeDocument/2006/relationships/customXml" Target="../ink/ink12.xml"/><Relationship Id="rId2" Type="http://schemas.openxmlformats.org/officeDocument/2006/relationships/tags" Target="../tags/tag58.xml"/><Relationship Id="rId16" Type="http://schemas.openxmlformats.org/officeDocument/2006/relationships/image" Target="../media/image60.png"/><Relationship Id="rId20" Type="http://schemas.openxmlformats.org/officeDocument/2006/relationships/customXml" Target="../ink/ink5.xml"/><Relationship Id="rId29" Type="http://schemas.openxmlformats.org/officeDocument/2006/relationships/image" Target="../media/image31.svg"/><Relationship Id="rId41" Type="http://schemas.openxmlformats.org/officeDocument/2006/relationships/customXml" Target="../ink/ink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24" Type="http://schemas.openxmlformats.org/officeDocument/2006/relationships/image" Target="../media/image26.png"/><Relationship Id="rId32" Type="http://schemas.openxmlformats.org/officeDocument/2006/relationships/image" Target="../media/image34.svg"/><Relationship Id="rId40" Type="http://schemas.openxmlformats.org/officeDocument/2006/relationships/image" Target="../media/image63.png"/><Relationship Id="rId45" Type="http://schemas.openxmlformats.org/officeDocument/2006/relationships/image" Target="../media/image35.png"/><Relationship Id="rId5" Type="http://schemas.openxmlformats.org/officeDocument/2006/relationships/image" Target="../media/image10.emf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23.png"/><Relationship Id="rId19" Type="http://schemas.openxmlformats.org/officeDocument/2006/relationships/customXml" Target="../ink/ink4.xml"/><Relationship Id="rId31" Type="http://schemas.openxmlformats.org/officeDocument/2006/relationships/image" Target="../media/image33.png"/><Relationship Id="rId44" Type="http://schemas.openxmlformats.org/officeDocument/2006/relationships/customXml" Target="../ink/ink11.x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png"/><Relationship Id="rId22" Type="http://schemas.openxmlformats.org/officeDocument/2006/relationships/customXml" Target="../ink/ink7.xml"/><Relationship Id="rId27" Type="http://schemas.openxmlformats.org/officeDocument/2006/relationships/image" Target="../media/image29.jpeg"/><Relationship Id="rId30" Type="http://schemas.openxmlformats.org/officeDocument/2006/relationships/image" Target="../media/image32.png"/><Relationship Id="rId43" Type="http://schemas.openxmlformats.org/officeDocument/2006/relationships/image" Target="../media/image37.png"/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2434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Folie" r:id="rId5" imgW="532" imgH="530" progId="TCLayout.ActiveDocument.1">
                  <p:embed/>
                </p:oleObj>
              </mc:Choice>
              <mc:Fallback>
                <p:oleObj name="think-cell Folie" r:id="rId5" imgW="532" imgH="53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GB" sz="650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j-ea"/>
              <a:cs typeface="+mj-cs"/>
              <a:sym typeface="Bosch Office San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br>
              <a:rPr lang="en-GB" dirty="0"/>
            </a:br>
            <a:r>
              <a:rPr lang="en-GB" dirty="0"/>
              <a:t>Athena Radar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Release Note </a:t>
            </a:r>
            <a:r>
              <a:rPr lang="en-GB" dirty="0" err="1"/>
              <a:t>GeneratoR</a:t>
            </a:r>
            <a:br>
              <a:rPr lang="en-GB" dirty="0"/>
            </a:br>
            <a:r>
              <a:rPr lang="en-GB" sz="1600" dirty="0"/>
              <a:t>Jochen Held (XC-DA/EDB7), Dirk Bodenschatz (XC-DA/ESS1)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98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E185855-C535-4315-A6DC-0C8097FCB1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087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E185855-C535-4315-A6DC-0C8097FCB1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BBD1289-CB4F-4CC6-9C00-DF3A0A38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Release Note Generator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034A1-B3A2-4633-A8A9-426DC2F1BC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Athena Radar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29DF32-67C9-4E45-86B3-8CB0E67D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D88E0E-A324-4EB8-A0C4-177CA76DC4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54990" y="1558257"/>
            <a:ext cx="10450800" cy="1830348"/>
          </a:xfrm>
        </p:spPr>
        <p:txBody>
          <a:bodyPr/>
          <a:lstStyle/>
          <a:p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JIRA Tickets, QAC </a:t>
            </a:r>
            <a:r>
              <a:rPr lang="de-DE" dirty="0" err="1"/>
              <a:t>Warnings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Word release </a:t>
            </a:r>
            <a:r>
              <a:rPr lang="de-DE" dirty="0" err="1"/>
              <a:t>note</a:t>
            </a:r>
            <a:endParaRPr lang="de-DE" dirty="0"/>
          </a:p>
          <a:p>
            <a:r>
              <a:rPr lang="de-DE" dirty="0" err="1"/>
              <a:t>Inconsistent</a:t>
            </a:r>
            <a:r>
              <a:rPr lang="de-DE" dirty="0"/>
              <a:t> Data </a:t>
            </a:r>
            <a:r>
              <a:rPr lang="de-DE" dirty="0" err="1"/>
              <a:t>between</a:t>
            </a:r>
            <a:r>
              <a:rPr lang="de-DE" dirty="0"/>
              <a:t> JIRA and release </a:t>
            </a:r>
            <a:r>
              <a:rPr lang="de-DE" dirty="0" err="1"/>
              <a:t>note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editing</a:t>
            </a:r>
            <a:r>
              <a:rPr lang="de-DE" dirty="0"/>
              <a:t> in release </a:t>
            </a:r>
            <a:r>
              <a:rPr lang="de-DE" dirty="0" err="1"/>
              <a:t>note</a:t>
            </a:r>
            <a:r>
              <a:rPr lang="de-DE" dirty="0"/>
              <a:t> </a:t>
            </a:r>
          </a:p>
          <a:p>
            <a:r>
              <a:rPr lang="de-DE" dirty="0"/>
              <a:t>Word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formating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</a:p>
          <a:p>
            <a:r>
              <a:rPr lang="de-DE" dirty="0"/>
              <a:t>Variant Handling </a:t>
            </a:r>
            <a:r>
              <a:rPr lang="de-DE" dirty="0" err="1"/>
              <a:t>for</a:t>
            </a:r>
            <a:r>
              <a:rPr lang="de-DE" dirty="0"/>
              <a:t> internal / external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workaround</a:t>
            </a:r>
            <a:endParaRPr lang="de-DE" dirty="0"/>
          </a:p>
          <a:p>
            <a:r>
              <a:rPr lang="de-DE" dirty="0"/>
              <a:t>Variant Handling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samples</a:t>
            </a:r>
            <a:r>
              <a:rPr lang="de-DE" dirty="0"/>
              <a:t> not possible</a:t>
            </a:r>
          </a:p>
        </p:txBody>
      </p:sp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D5A62E84-7C98-4506-B1F8-5A9062BE2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1016" y="3961775"/>
            <a:ext cx="914400" cy="914400"/>
          </a:xfrm>
          <a:prstGeom prst="rect">
            <a:avLst/>
          </a:prstGeom>
        </p:spPr>
      </p:pic>
      <p:pic>
        <p:nvPicPr>
          <p:cNvPr id="14" name="Grafik 13" descr="Erhobene Hand">
            <a:extLst>
              <a:ext uri="{FF2B5EF4-FFF2-40B4-BE49-F238E27FC236}">
                <a16:creationId xmlns:a16="http://schemas.microsoft.com/office/drawing/2014/main" id="{671A1670-4EFE-45FD-ABF3-F9022505F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8069" y="3896109"/>
            <a:ext cx="914400" cy="9144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778A856-FE9C-4D25-A7B6-C3E303F6105A}"/>
              </a:ext>
            </a:extLst>
          </p:cNvPr>
          <p:cNvSpPr txBox="1"/>
          <p:nvPr/>
        </p:nvSpPr>
        <p:spPr>
          <a:xfrm>
            <a:off x="338513" y="1200641"/>
            <a:ext cx="949556" cy="2644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Why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?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323B0B-CC50-4F03-B079-A7F6E0539DF6}"/>
              </a:ext>
            </a:extLst>
          </p:cNvPr>
          <p:cNvCxnSpPr/>
          <p:nvPr/>
        </p:nvCxnSpPr>
        <p:spPr>
          <a:xfrm>
            <a:off x="2176689" y="4439382"/>
            <a:ext cx="2223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1BAD25E-CB1F-4490-A851-BD929A95BC1E}"/>
              </a:ext>
            </a:extLst>
          </p:cNvPr>
          <p:cNvSpPr/>
          <p:nvPr/>
        </p:nvSpPr>
        <p:spPr>
          <a:xfrm>
            <a:off x="1958789" y="3995344"/>
            <a:ext cx="252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dirty="0" err="1"/>
              <a:t>Effort</a:t>
            </a:r>
            <a:endParaRPr lang="de-DE" dirty="0"/>
          </a:p>
        </p:txBody>
      </p:sp>
      <p:pic>
        <p:nvPicPr>
          <p:cNvPr id="20" name="Grafik 19" descr="Kreis mit Pfeil nach rechts">
            <a:extLst>
              <a:ext uri="{FF2B5EF4-FFF2-40B4-BE49-F238E27FC236}">
                <a16:creationId xmlns:a16="http://schemas.microsoft.com/office/drawing/2014/main" id="{744A6677-2308-4F46-9DF7-E07DB145E4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3913411" y="3944829"/>
            <a:ext cx="457200" cy="4572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E0F1AAA-8DA0-4D17-BB0C-1607C1FBB575}"/>
              </a:ext>
            </a:extLst>
          </p:cNvPr>
          <p:cNvSpPr/>
          <p:nvPr/>
        </p:nvSpPr>
        <p:spPr>
          <a:xfrm>
            <a:off x="1968682" y="4496478"/>
            <a:ext cx="252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dirty="0"/>
              <a:t>Speed</a:t>
            </a:r>
          </a:p>
        </p:txBody>
      </p:sp>
      <p:pic>
        <p:nvPicPr>
          <p:cNvPr id="22" name="Grafik 21" descr="Kreis mit Pfeil nach rechts">
            <a:extLst>
              <a:ext uri="{FF2B5EF4-FFF2-40B4-BE49-F238E27FC236}">
                <a16:creationId xmlns:a16="http://schemas.microsoft.com/office/drawing/2014/main" id="{0569938E-9EFC-4988-AB96-C3702AC47A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3904639" y="4472248"/>
            <a:ext cx="457200" cy="457200"/>
          </a:xfrm>
          <a:prstGeom prst="rect">
            <a:avLst/>
          </a:prstGeom>
        </p:spPr>
      </p:pic>
      <p:pic>
        <p:nvPicPr>
          <p:cNvPr id="25" name="Grafik 24" descr="Sackkarre">
            <a:extLst>
              <a:ext uri="{FF2B5EF4-FFF2-40B4-BE49-F238E27FC236}">
                <a16:creationId xmlns:a16="http://schemas.microsoft.com/office/drawing/2014/main" id="{F9BF3416-48F3-4DA1-99CE-ED73A80172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5509" y="3959164"/>
            <a:ext cx="914400" cy="9144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41B50FE-7DEA-4BCA-A9CD-F1CA4555B456}"/>
              </a:ext>
            </a:extLst>
          </p:cNvPr>
          <p:cNvCxnSpPr>
            <a:cxnSpLocks/>
          </p:cNvCxnSpPr>
          <p:nvPr/>
        </p:nvCxnSpPr>
        <p:spPr>
          <a:xfrm>
            <a:off x="5485416" y="4487189"/>
            <a:ext cx="1890803" cy="1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C6F616C1-37EB-4D39-A3F6-88B93DDDC58C}"/>
              </a:ext>
            </a:extLst>
          </p:cNvPr>
          <p:cNvSpPr/>
          <p:nvPr/>
        </p:nvSpPr>
        <p:spPr>
          <a:xfrm>
            <a:off x="5274207" y="4032155"/>
            <a:ext cx="252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dirty="0"/>
              <a:t>Basis 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35D29EC-5D8B-45E9-902B-CFAB9C01F778}"/>
              </a:ext>
            </a:extLst>
          </p:cNvPr>
          <p:cNvSpPr/>
          <p:nvPr/>
        </p:nvSpPr>
        <p:spPr>
          <a:xfrm>
            <a:off x="7093087" y="4826369"/>
            <a:ext cx="1703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dirty="0" err="1"/>
              <a:t>Continues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9ED9D3-FF8D-4564-937F-4CE87FD339CA}"/>
              </a:ext>
            </a:extLst>
          </p:cNvPr>
          <p:cNvSpPr/>
          <p:nvPr/>
        </p:nvSpPr>
        <p:spPr>
          <a:xfrm>
            <a:off x="828140" y="4792949"/>
            <a:ext cx="252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dirty="0"/>
              <a:t>Manual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606397-38A7-43E2-86E1-EC8318599A9F}"/>
              </a:ext>
            </a:extLst>
          </p:cNvPr>
          <p:cNvSpPr/>
          <p:nvPr/>
        </p:nvSpPr>
        <p:spPr>
          <a:xfrm>
            <a:off x="4085332" y="4876584"/>
            <a:ext cx="252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dirty="0" err="1"/>
              <a:t>automated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99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/>
      <p:bldP spid="21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C72190-CE48-4D26-8C53-DF1369DBF44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329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4C72190-CE48-4D26-8C53-DF1369DBF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EBAACFF-4F96-4E17-B606-DFA4DE6C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Release Note Generator - </a:t>
            </a:r>
            <a:r>
              <a:rPr lang="de-DE" dirty="0" err="1"/>
              <a:t>RnG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ABD39F-96E2-4625-9C3C-76B7B60812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Athena Radar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3D2DD-804B-4040-A332-AF15BF24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Picture 52">
            <a:extLst>
              <a:ext uri="{FF2B5EF4-FFF2-40B4-BE49-F238E27FC236}">
                <a16:creationId xmlns:a16="http://schemas.microsoft.com/office/drawing/2014/main" id="{2C452418-DDA1-4F2E-A0B9-98B23928C08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5" y="1175072"/>
            <a:ext cx="549049" cy="402258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F9A0ECD-7EF9-4C7F-938F-81CDB51DDFF6}"/>
              </a:ext>
            </a:extLst>
          </p:cNvPr>
          <p:cNvSpPr/>
          <p:nvPr/>
        </p:nvSpPr>
        <p:spPr>
          <a:xfrm>
            <a:off x="65892" y="1610773"/>
            <a:ext cx="978195" cy="265435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00" kern="0" dirty="0" err="1">
                <a:solidFill>
                  <a:srgbClr val="000000"/>
                </a:solidFill>
                <a:latin typeface="Bosch Office Sans"/>
              </a:rPr>
              <a:t>Nightly</a:t>
            </a:r>
            <a:r>
              <a:rPr lang="de-DE" sz="10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de-DE" sz="1000" kern="0" dirty="0" err="1">
                <a:solidFill>
                  <a:srgbClr val="000000"/>
                </a:solidFill>
                <a:latin typeface="Bosch Office Sans"/>
              </a:rPr>
              <a:t>Build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Flowchart: Magnetic Disk 19">
            <a:extLst>
              <a:ext uri="{FF2B5EF4-FFF2-40B4-BE49-F238E27FC236}">
                <a16:creationId xmlns:a16="http://schemas.microsoft.com/office/drawing/2014/main" id="{F2834A8B-9427-49AD-96EB-55754B7AAB83}"/>
              </a:ext>
            </a:extLst>
          </p:cNvPr>
          <p:cNvSpPr/>
          <p:nvPr/>
        </p:nvSpPr>
        <p:spPr>
          <a:xfrm>
            <a:off x="1152352" y="2137991"/>
            <a:ext cx="549049" cy="32463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Build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Flowchart: Magnetic Disk 19">
            <a:extLst>
              <a:ext uri="{FF2B5EF4-FFF2-40B4-BE49-F238E27FC236}">
                <a16:creationId xmlns:a16="http://schemas.microsoft.com/office/drawing/2014/main" id="{0CA80F1D-8893-4E0C-8616-ED43B84B3E6A}"/>
              </a:ext>
            </a:extLst>
          </p:cNvPr>
          <p:cNvSpPr/>
          <p:nvPr/>
        </p:nvSpPr>
        <p:spPr>
          <a:xfrm>
            <a:off x="1152351" y="1905582"/>
            <a:ext cx="549049" cy="324639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Build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Flowchart: Magnetic Disk 19">
            <a:extLst>
              <a:ext uri="{FF2B5EF4-FFF2-40B4-BE49-F238E27FC236}">
                <a16:creationId xmlns:a16="http://schemas.microsoft.com/office/drawing/2014/main" id="{D478BDDB-10E4-4495-8874-37527A58C5E9}"/>
              </a:ext>
            </a:extLst>
          </p:cNvPr>
          <p:cNvSpPr/>
          <p:nvPr/>
        </p:nvSpPr>
        <p:spPr>
          <a:xfrm>
            <a:off x="1152351" y="1690762"/>
            <a:ext cx="549049" cy="32463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Build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Flowchart: Magnetic Disk 19">
            <a:extLst>
              <a:ext uri="{FF2B5EF4-FFF2-40B4-BE49-F238E27FC236}">
                <a16:creationId xmlns:a16="http://schemas.microsoft.com/office/drawing/2014/main" id="{8256AD1F-ACF3-40D7-A199-F499344B1BBC}"/>
              </a:ext>
            </a:extLst>
          </p:cNvPr>
          <p:cNvSpPr/>
          <p:nvPr/>
        </p:nvSpPr>
        <p:spPr>
          <a:xfrm>
            <a:off x="1152351" y="1238925"/>
            <a:ext cx="549049" cy="32463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Build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BAA75C-8889-426F-9494-016D821B043F}"/>
              </a:ext>
            </a:extLst>
          </p:cNvPr>
          <p:cNvSpPr txBox="1"/>
          <p:nvPr/>
        </p:nvSpPr>
        <p:spPr>
          <a:xfrm>
            <a:off x="1305135" y="1443258"/>
            <a:ext cx="243479" cy="2716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564968BD-70DA-408D-A444-82A24FD8BE94}"/>
              </a:ext>
            </a:extLst>
          </p:cNvPr>
          <p:cNvCxnSpPr>
            <a:cxnSpLocks/>
            <a:stCxn id="11" idx="4"/>
            <a:endCxn id="97" idx="1"/>
          </p:cNvCxnSpPr>
          <p:nvPr/>
        </p:nvCxnSpPr>
        <p:spPr>
          <a:xfrm flipV="1">
            <a:off x="1701400" y="1700121"/>
            <a:ext cx="198783" cy="367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72">
            <a:extLst>
              <a:ext uri="{FF2B5EF4-FFF2-40B4-BE49-F238E27FC236}">
                <a16:creationId xmlns:a16="http://schemas.microsoft.com/office/drawing/2014/main" id="{2344B6D7-8057-491A-8796-6E20073F4BB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52" y="2016723"/>
            <a:ext cx="509486" cy="340892"/>
          </a:xfrm>
          <a:prstGeom prst="rect">
            <a:avLst/>
          </a:prstGeom>
        </p:spPr>
      </p:pic>
      <p:sp>
        <p:nvSpPr>
          <p:cNvPr id="22" name="Flowchart: Document 9">
            <a:extLst>
              <a:ext uri="{FF2B5EF4-FFF2-40B4-BE49-F238E27FC236}">
                <a16:creationId xmlns:a16="http://schemas.microsoft.com/office/drawing/2014/main" id="{111C67DA-2A1A-4F51-95C5-FF486330176A}"/>
              </a:ext>
            </a:extLst>
          </p:cNvPr>
          <p:cNvSpPr/>
          <p:nvPr/>
        </p:nvSpPr>
        <p:spPr>
          <a:xfrm>
            <a:off x="4582408" y="3299922"/>
            <a:ext cx="721112" cy="439927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Release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Note.adoc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BASE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Flowchart: Document 41">
            <a:extLst>
              <a:ext uri="{FF2B5EF4-FFF2-40B4-BE49-F238E27FC236}">
                <a16:creationId xmlns:a16="http://schemas.microsoft.com/office/drawing/2014/main" id="{702BD1AC-17FA-4F0D-82A2-C6B331FAB9AA}"/>
              </a:ext>
            </a:extLst>
          </p:cNvPr>
          <p:cNvSpPr/>
          <p:nvPr/>
        </p:nvSpPr>
        <p:spPr>
          <a:xfrm>
            <a:off x="4582408" y="2657285"/>
            <a:ext cx="721112" cy="3791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kern="0" dirty="0" err="1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Adoc</a:t>
            </a:r>
            <a:r>
              <a:rPr lang="en-GB" sz="8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 snippets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Flowchart: Document 9">
            <a:extLst>
              <a:ext uri="{FF2B5EF4-FFF2-40B4-BE49-F238E27FC236}">
                <a16:creationId xmlns:a16="http://schemas.microsoft.com/office/drawing/2014/main" id="{112F0DE7-D6CE-4C88-9158-A9765D579288}"/>
              </a:ext>
            </a:extLst>
          </p:cNvPr>
          <p:cNvSpPr/>
          <p:nvPr/>
        </p:nvSpPr>
        <p:spPr>
          <a:xfrm>
            <a:off x="3268079" y="2067901"/>
            <a:ext cx="721112" cy="26543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Jira Features /</a:t>
            </a: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Problems.json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7382FB4-6437-4138-8794-49643BCFD2E0}"/>
              </a:ext>
            </a:extLst>
          </p:cNvPr>
          <p:cNvGrpSpPr/>
          <p:nvPr/>
        </p:nvGrpSpPr>
        <p:grpSpPr>
          <a:xfrm>
            <a:off x="3330370" y="2849438"/>
            <a:ext cx="607351" cy="400992"/>
            <a:chOff x="3161701" y="2802772"/>
            <a:chExt cx="607351" cy="400992"/>
          </a:xfrm>
        </p:grpSpPr>
        <p:pic>
          <p:nvPicPr>
            <p:cNvPr id="27" name="Picture 84">
              <a:extLst>
                <a:ext uri="{FF2B5EF4-FFF2-40B4-BE49-F238E27FC236}">
                  <a16:creationId xmlns:a16="http://schemas.microsoft.com/office/drawing/2014/main" id="{F9324DC0-DC84-4533-84B1-083B8AC91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947" y="2802772"/>
              <a:ext cx="261671" cy="261671"/>
            </a:xfrm>
            <a:prstGeom prst="rect">
              <a:avLst/>
            </a:prstGeom>
          </p:spPr>
        </p:pic>
        <p:sp>
          <p:nvSpPr>
            <p:cNvPr id="28" name="TextBox 85">
              <a:extLst>
                <a:ext uri="{FF2B5EF4-FFF2-40B4-BE49-F238E27FC236}">
                  <a16:creationId xmlns:a16="http://schemas.microsoft.com/office/drawing/2014/main" id="{34814537-3E53-40E1-AA08-CBEF039443B9}"/>
                </a:ext>
              </a:extLst>
            </p:cNvPr>
            <p:cNvSpPr txBox="1"/>
            <p:nvPr/>
          </p:nvSpPr>
          <p:spPr>
            <a:xfrm>
              <a:off x="3161701" y="2992820"/>
              <a:ext cx="607351" cy="210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Python</a:t>
              </a:r>
            </a:p>
          </p:txBody>
        </p:sp>
      </p:grpSp>
      <p:sp>
        <p:nvSpPr>
          <p:cNvPr id="30" name="Flowchart: Document 9">
            <a:extLst>
              <a:ext uri="{FF2B5EF4-FFF2-40B4-BE49-F238E27FC236}">
                <a16:creationId xmlns:a16="http://schemas.microsoft.com/office/drawing/2014/main" id="{ED44D126-8424-42AE-B43B-5A5A21AC6BCB}"/>
              </a:ext>
            </a:extLst>
          </p:cNvPr>
          <p:cNvSpPr/>
          <p:nvPr/>
        </p:nvSpPr>
        <p:spPr>
          <a:xfrm>
            <a:off x="1477271" y="2589269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QAC Warnings.csv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1" name="Flowchart: Document 9">
            <a:extLst>
              <a:ext uri="{FF2B5EF4-FFF2-40B4-BE49-F238E27FC236}">
                <a16:creationId xmlns:a16="http://schemas.microsoft.com/office/drawing/2014/main" id="{CD5D2CBC-DA57-4C7C-9CC1-3E1359DC7680}"/>
              </a:ext>
            </a:extLst>
          </p:cNvPr>
          <p:cNvSpPr/>
          <p:nvPr/>
        </p:nvSpPr>
        <p:spPr>
          <a:xfrm>
            <a:off x="1468282" y="2839638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 err="1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Coverity</a:t>
            </a:r>
            <a:r>
              <a:rPr lang="en-GB" sz="5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 Warnings.csv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2" name="Flowchart: Document 9">
            <a:extLst>
              <a:ext uri="{FF2B5EF4-FFF2-40B4-BE49-F238E27FC236}">
                <a16:creationId xmlns:a16="http://schemas.microsoft.com/office/drawing/2014/main" id="{47FE115C-CA7F-4222-A357-F079EE873E59}"/>
              </a:ext>
            </a:extLst>
          </p:cNvPr>
          <p:cNvSpPr/>
          <p:nvPr/>
        </p:nvSpPr>
        <p:spPr>
          <a:xfrm>
            <a:off x="1468282" y="3076279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Compiler Warnings.csv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3" name="Flowchart: Document 9">
            <a:extLst>
              <a:ext uri="{FF2B5EF4-FFF2-40B4-BE49-F238E27FC236}">
                <a16:creationId xmlns:a16="http://schemas.microsoft.com/office/drawing/2014/main" id="{FB7C6483-3042-4423-AC91-B4A4E9B14465}"/>
              </a:ext>
            </a:extLst>
          </p:cNvPr>
          <p:cNvSpPr/>
          <p:nvPr/>
        </p:nvSpPr>
        <p:spPr>
          <a:xfrm>
            <a:off x="1468282" y="3344642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 err="1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ReleaseInfo.json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7D83DA4F-0E46-41C6-BF24-55ECDEE02750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1347087" y="2547734"/>
            <a:ext cx="215289" cy="45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6BF3CC08-00C6-4FA0-90AE-B820CDA7CE52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1217408" y="2677414"/>
            <a:ext cx="465658" cy="36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791D2F77-F609-4700-BEC8-33A4C298975E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1099088" y="2795734"/>
            <a:ext cx="702299" cy="36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7ACA7C5-F141-45C4-A93F-E1BCE19C1C33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964906" y="2929916"/>
            <a:ext cx="970662" cy="36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7">
            <a:extLst>
              <a:ext uri="{FF2B5EF4-FFF2-40B4-BE49-F238E27FC236}">
                <a16:creationId xmlns:a16="http://schemas.microsoft.com/office/drawing/2014/main" id="{6F538B23-63E6-4FDE-993D-20E8940764E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838995" y="2198246"/>
            <a:ext cx="429084" cy="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3089F170-5627-4AC6-809C-0DC0747083A3}"/>
              </a:ext>
            </a:extLst>
          </p:cNvPr>
          <p:cNvCxnSpPr>
            <a:stCxn id="27" idx="1"/>
            <a:endCxn id="30" idx="3"/>
          </p:cNvCxnSpPr>
          <p:nvPr/>
        </p:nvCxnSpPr>
        <p:spPr>
          <a:xfrm rot="10800000">
            <a:off x="2198384" y="2677920"/>
            <a:ext cx="1298233" cy="302355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9C5F974E-0529-4087-87DB-1D6FE88CFA16}"/>
              </a:ext>
            </a:extLst>
          </p:cNvPr>
          <p:cNvCxnSpPr>
            <a:stCxn id="27" idx="1"/>
            <a:endCxn id="31" idx="3"/>
          </p:cNvCxnSpPr>
          <p:nvPr/>
        </p:nvCxnSpPr>
        <p:spPr>
          <a:xfrm rot="10800000">
            <a:off x="2189394" y="2928288"/>
            <a:ext cx="1307222" cy="5198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1848609-D377-45E5-9B5D-3473B37575F5}"/>
              </a:ext>
            </a:extLst>
          </p:cNvPr>
          <p:cNvCxnSpPr>
            <a:stCxn id="27" idx="1"/>
            <a:endCxn id="32" idx="3"/>
          </p:cNvCxnSpPr>
          <p:nvPr/>
        </p:nvCxnSpPr>
        <p:spPr>
          <a:xfrm rot="10800000" flipV="1">
            <a:off x="2189394" y="2980273"/>
            <a:ext cx="1307222" cy="184655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1CEB2742-E7EE-471D-82B7-F40FCAC79048}"/>
              </a:ext>
            </a:extLst>
          </p:cNvPr>
          <p:cNvCxnSpPr>
            <a:stCxn id="27" idx="1"/>
            <a:endCxn id="33" idx="3"/>
          </p:cNvCxnSpPr>
          <p:nvPr/>
        </p:nvCxnSpPr>
        <p:spPr>
          <a:xfrm rot="10800000" flipV="1">
            <a:off x="2189394" y="2980274"/>
            <a:ext cx="1307222" cy="453018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ABB9BFEA-6B73-4C60-952F-C6EBCB896A3F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3361220" y="2582022"/>
            <a:ext cx="533649" cy="1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0E9F4D91-E754-49AD-895F-EAD4C59AB951}"/>
              </a:ext>
            </a:extLst>
          </p:cNvPr>
          <p:cNvCxnSpPr>
            <a:cxnSpLocks/>
          </p:cNvCxnSpPr>
          <p:nvPr/>
        </p:nvCxnSpPr>
        <p:spPr>
          <a:xfrm flipV="1">
            <a:off x="3937721" y="2823081"/>
            <a:ext cx="535797" cy="155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>
            <a:extLst>
              <a:ext uri="{FF2B5EF4-FFF2-40B4-BE49-F238E27FC236}">
                <a16:creationId xmlns:a16="http://schemas.microsoft.com/office/drawing/2014/main" id="{848D1B24-EF06-4C48-9BDF-8C96A75ABD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3991" y="2016723"/>
            <a:ext cx="317781" cy="340892"/>
          </a:xfrm>
          <a:prstGeom prst="rect">
            <a:avLst/>
          </a:prstGeom>
        </p:spPr>
      </p:pic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E099A3EA-41DD-4EE7-93F4-18F743B35907}"/>
              </a:ext>
            </a:extLst>
          </p:cNvPr>
          <p:cNvCxnSpPr>
            <a:stCxn id="21" idx="3"/>
            <a:endCxn id="64" idx="1"/>
          </p:cNvCxnSpPr>
          <p:nvPr/>
        </p:nvCxnSpPr>
        <p:spPr>
          <a:xfrm>
            <a:off x="2372438" y="2187169"/>
            <a:ext cx="16155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24">
            <a:extLst>
              <a:ext uri="{FF2B5EF4-FFF2-40B4-BE49-F238E27FC236}">
                <a16:creationId xmlns:a16="http://schemas.microsoft.com/office/drawing/2014/main" id="{43D2D603-90DA-45CE-8CEF-C3F342216B74}"/>
              </a:ext>
            </a:extLst>
          </p:cNvPr>
          <p:cNvSpPr/>
          <p:nvPr/>
        </p:nvSpPr>
        <p:spPr>
          <a:xfrm>
            <a:off x="8520314" y="2115068"/>
            <a:ext cx="721112" cy="3791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Release Note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.html</a:t>
            </a:r>
          </a:p>
        </p:txBody>
      </p:sp>
      <p:sp>
        <p:nvSpPr>
          <p:cNvPr id="82" name="Flowchart: Document 71">
            <a:extLst>
              <a:ext uri="{FF2B5EF4-FFF2-40B4-BE49-F238E27FC236}">
                <a16:creationId xmlns:a16="http://schemas.microsoft.com/office/drawing/2014/main" id="{4A2832FD-256D-4A42-BD10-92F0ABAAFCAE}"/>
              </a:ext>
            </a:extLst>
          </p:cNvPr>
          <p:cNvSpPr/>
          <p:nvPr/>
        </p:nvSpPr>
        <p:spPr>
          <a:xfrm>
            <a:off x="8520314" y="2659327"/>
            <a:ext cx="721112" cy="3791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Release Note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.pdf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FA153C9-E3C7-4A6C-8260-F6819431DA0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72" y="2050543"/>
            <a:ext cx="368116" cy="36811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B85AF78-DA7C-4528-99EC-844F4B681A9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49" y="2661889"/>
            <a:ext cx="304335" cy="304335"/>
          </a:xfrm>
          <a:prstGeom prst="rect">
            <a:avLst/>
          </a:prstGeom>
        </p:spPr>
      </p:pic>
      <p:sp>
        <p:nvSpPr>
          <p:cNvPr id="92" name="Flowchart: Document 41">
            <a:extLst>
              <a:ext uri="{FF2B5EF4-FFF2-40B4-BE49-F238E27FC236}">
                <a16:creationId xmlns:a16="http://schemas.microsoft.com/office/drawing/2014/main" id="{14CC6A03-8BD0-42C4-A3A6-B5464F435CC9}"/>
              </a:ext>
            </a:extLst>
          </p:cNvPr>
          <p:cNvSpPr/>
          <p:nvPr/>
        </p:nvSpPr>
        <p:spPr>
          <a:xfrm>
            <a:off x="6496107" y="3250528"/>
            <a:ext cx="721112" cy="3791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pictures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C2FF9D0A-D4FD-43FF-AF13-8954F7C85C17}"/>
              </a:ext>
            </a:extLst>
          </p:cNvPr>
          <p:cNvCxnSpPr>
            <a:cxnSpLocks/>
          </p:cNvCxnSpPr>
          <p:nvPr/>
        </p:nvCxnSpPr>
        <p:spPr>
          <a:xfrm>
            <a:off x="8112335" y="2544452"/>
            <a:ext cx="289516" cy="11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3C000918-6B84-4CF8-A4CC-F513C159615F}"/>
                  </a:ext>
                </a:extLst>
              </p14:cNvPr>
              <p14:cNvContentPartPr/>
              <p14:nvPr/>
            </p14:nvContentPartPr>
            <p14:xfrm>
              <a:off x="2825980" y="1968156"/>
              <a:ext cx="141340" cy="134086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3C000918-6B84-4CF8-A4CC-F513C1596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16989" y="1959169"/>
                <a:ext cx="158963" cy="151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6" name="Freihand 105">
                <a:extLst>
                  <a:ext uri="{FF2B5EF4-FFF2-40B4-BE49-F238E27FC236}">
                    <a16:creationId xmlns:a16="http://schemas.microsoft.com/office/drawing/2014/main" id="{32534F61-CB7A-4470-AAD7-3FDC7EAE643D}"/>
                  </a:ext>
                </a:extLst>
              </p14:cNvPr>
              <p14:cNvContentPartPr/>
              <p14:nvPr/>
            </p14:nvContentPartPr>
            <p14:xfrm>
              <a:off x="2259037" y="2477409"/>
              <a:ext cx="141340" cy="134086"/>
            </p14:xfrm>
          </p:contentPart>
        </mc:Choice>
        <mc:Fallback xmlns="">
          <p:pic>
            <p:nvPicPr>
              <p:cNvPr id="106" name="Freihand 105">
                <a:extLst>
                  <a:ext uri="{FF2B5EF4-FFF2-40B4-BE49-F238E27FC236}">
                    <a16:creationId xmlns:a16="http://schemas.microsoft.com/office/drawing/2014/main" id="{32534F61-CB7A-4470-AAD7-3FDC7EAE64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0046" y="2468422"/>
                <a:ext cx="158963" cy="151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6ACDDEF0-DEB8-4F11-9B90-076FBF557935}"/>
                  </a:ext>
                </a:extLst>
              </p14:cNvPr>
              <p14:cNvContentPartPr/>
              <p14:nvPr/>
            </p14:nvContentPartPr>
            <p14:xfrm>
              <a:off x="3740068" y="2728575"/>
              <a:ext cx="141340" cy="134086"/>
            </p14:xfrm>
          </p:contentPart>
        </mc:Choice>
        <mc:Fallback xmlns=""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6ACDDEF0-DEB8-4F11-9B90-076FBF5579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31077" y="2719588"/>
                <a:ext cx="158963" cy="151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0421B4A6-7410-4567-AEAA-BBDA005CF529}"/>
                  </a:ext>
                </a:extLst>
              </p14:cNvPr>
              <p14:cNvContentPartPr/>
              <p14:nvPr/>
            </p14:nvContentPartPr>
            <p14:xfrm>
              <a:off x="8156004" y="2170523"/>
              <a:ext cx="141340" cy="134086"/>
            </p14:xfrm>
          </p:contentPart>
        </mc:Choice>
        <mc:Fallback xmlns=""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0421B4A6-7410-4567-AEAA-BBDA005CF5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47013" y="2161536"/>
                <a:ext cx="158963" cy="151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9" name="Freihand 108">
                <a:extLst>
                  <a:ext uri="{FF2B5EF4-FFF2-40B4-BE49-F238E27FC236}">
                    <a16:creationId xmlns:a16="http://schemas.microsoft.com/office/drawing/2014/main" id="{F17D9403-44CB-4240-BB37-57EC7CE52A37}"/>
                  </a:ext>
                </a:extLst>
              </p14:cNvPr>
              <p14:cNvContentPartPr/>
              <p14:nvPr/>
            </p14:nvContentPartPr>
            <p14:xfrm>
              <a:off x="9380686" y="2495751"/>
              <a:ext cx="141340" cy="134086"/>
            </p14:xfrm>
          </p:contentPart>
        </mc:Choice>
        <mc:Fallback xmlns="">
          <p:pic>
            <p:nvPicPr>
              <p:cNvPr id="109" name="Freihand 108">
                <a:extLst>
                  <a:ext uri="{FF2B5EF4-FFF2-40B4-BE49-F238E27FC236}">
                    <a16:creationId xmlns:a16="http://schemas.microsoft.com/office/drawing/2014/main" id="{F17D9403-44CB-4240-BB37-57EC7CE52A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71695" y="2486764"/>
                <a:ext cx="158963" cy="151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0" name="Freihand 109">
                <a:extLst>
                  <a:ext uri="{FF2B5EF4-FFF2-40B4-BE49-F238E27FC236}">
                    <a16:creationId xmlns:a16="http://schemas.microsoft.com/office/drawing/2014/main" id="{6D680898-2EDC-4FA9-B7AD-85C580DFC5C5}"/>
                  </a:ext>
                </a:extLst>
              </p14:cNvPr>
              <p14:cNvContentPartPr/>
              <p14:nvPr/>
            </p14:nvContentPartPr>
            <p14:xfrm>
              <a:off x="9366104" y="1903098"/>
              <a:ext cx="141340" cy="134086"/>
            </p14:xfrm>
          </p:contentPart>
        </mc:Choice>
        <mc:Fallback xmlns="">
          <p:pic>
            <p:nvPicPr>
              <p:cNvPr id="110" name="Freihand 109">
                <a:extLst>
                  <a:ext uri="{FF2B5EF4-FFF2-40B4-BE49-F238E27FC236}">
                    <a16:creationId xmlns:a16="http://schemas.microsoft.com/office/drawing/2014/main" id="{6D680898-2EDC-4FA9-B7AD-85C580DFC5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57113" y="1894111"/>
                <a:ext cx="158963" cy="151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6D8FCD5C-A06C-43D0-B7D4-C4BB6402AF93}"/>
                  </a:ext>
                </a:extLst>
              </p14:cNvPr>
              <p14:cNvContentPartPr/>
              <p14:nvPr/>
            </p14:nvContentPartPr>
            <p14:xfrm>
              <a:off x="642114" y="1272614"/>
              <a:ext cx="141340" cy="134086"/>
            </p14:xfrm>
          </p:contentPart>
        </mc:Choice>
        <mc:Fallback xmlns=""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6D8FCD5C-A06C-43D0-B7D4-C4BB6402AF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3123" y="1263627"/>
                <a:ext cx="158963" cy="151701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4D246E69-3B9B-47F0-BBA5-61C6F734F519}"/>
              </a:ext>
            </a:extLst>
          </p:cNvPr>
          <p:cNvSpPr/>
          <p:nvPr/>
        </p:nvSpPr>
        <p:spPr>
          <a:xfrm>
            <a:off x="5072006" y="1551127"/>
            <a:ext cx="2068032" cy="265435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Compile</a:t>
            </a:r>
            <a:endParaRPr kumimoji="0" lang="de-DE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3" name="Pfeil: nach rechts 122">
            <a:extLst>
              <a:ext uri="{FF2B5EF4-FFF2-40B4-BE49-F238E27FC236}">
                <a16:creationId xmlns:a16="http://schemas.microsoft.com/office/drawing/2014/main" id="{39EB0A61-3F6B-4C89-9B88-179FA41A5E37}"/>
              </a:ext>
            </a:extLst>
          </p:cNvPr>
          <p:cNvSpPr/>
          <p:nvPr/>
        </p:nvSpPr>
        <p:spPr>
          <a:xfrm>
            <a:off x="7379830" y="1542671"/>
            <a:ext cx="1986274" cy="265435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Create</a:t>
            </a:r>
          </a:p>
        </p:txBody>
      </p:sp>
      <p:sp>
        <p:nvSpPr>
          <p:cNvPr id="126" name="Pfeil: nach rechts 125">
            <a:extLst>
              <a:ext uri="{FF2B5EF4-FFF2-40B4-BE49-F238E27FC236}">
                <a16:creationId xmlns:a16="http://schemas.microsoft.com/office/drawing/2014/main" id="{BE2CDDAD-10E0-45F1-B96F-2EDF5FE20C4A}"/>
              </a:ext>
            </a:extLst>
          </p:cNvPr>
          <p:cNvSpPr/>
          <p:nvPr/>
        </p:nvSpPr>
        <p:spPr>
          <a:xfrm>
            <a:off x="239535" y="4280556"/>
            <a:ext cx="2727785" cy="265435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Publish</a:t>
            </a:r>
          </a:p>
        </p:txBody>
      </p:sp>
      <p:pic>
        <p:nvPicPr>
          <p:cNvPr id="127" name="Grafik 126">
            <a:extLst>
              <a:ext uri="{FF2B5EF4-FFF2-40B4-BE49-F238E27FC236}">
                <a16:creationId xmlns:a16="http://schemas.microsoft.com/office/drawing/2014/main" id="{D58F931D-CD54-49B2-878F-C3AF73236C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07889" y="2262455"/>
            <a:ext cx="720433" cy="186112"/>
          </a:xfrm>
          <a:prstGeom prst="rect">
            <a:avLst/>
          </a:prstGeom>
        </p:spPr>
      </p:pic>
      <p:cxnSp>
        <p:nvCxnSpPr>
          <p:cNvPr id="133" name="Straight Arrow Connector 27">
            <a:extLst>
              <a:ext uri="{FF2B5EF4-FFF2-40B4-BE49-F238E27FC236}">
                <a16:creationId xmlns:a16="http://schemas.microsoft.com/office/drawing/2014/main" id="{278036D2-27FD-44DE-9A0A-887BD5C76B43}"/>
              </a:ext>
            </a:extLst>
          </p:cNvPr>
          <p:cNvCxnSpPr>
            <a:cxnSpLocks/>
          </p:cNvCxnSpPr>
          <p:nvPr/>
        </p:nvCxnSpPr>
        <p:spPr>
          <a:xfrm flipV="1">
            <a:off x="9701104" y="2405428"/>
            <a:ext cx="229705" cy="224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fik 133">
            <a:extLst>
              <a:ext uri="{FF2B5EF4-FFF2-40B4-BE49-F238E27FC236}">
                <a16:creationId xmlns:a16="http://schemas.microsoft.com/office/drawing/2014/main" id="{B87D728E-E4A3-4F2E-8BD9-49765832B65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61690" y="4778915"/>
            <a:ext cx="447079" cy="433251"/>
          </a:xfrm>
          <a:prstGeom prst="rect">
            <a:avLst/>
          </a:prstGeom>
        </p:spPr>
      </p:pic>
      <p:pic>
        <p:nvPicPr>
          <p:cNvPr id="139" name="Grafik 138" descr="Glühbirne">
            <a:extLst>
              <a:ext uri="{FF2B5EF4-FFF2-40B4-BE49-F238E27FC236}">
                <a16:creationId xmlns:a16="http://schemas.microsoft.com/office/drawing/2014/main" id="{173375CE-ED93-497D-A0F3-8CE128FF9C3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34981" y="4504273"/>
            <a:ext cx="248473" cy="248473"/>
          </a:xfrm>
          <a:prstGeom prst="rect">
            <a:avLst/>
          </a:prstGeom>
        </p:spPr>
      </p:pic>
      <p:pic>
        <p:nvPicPr>
          <p:cNvPr id="140" name="Picture 10">
            <a:extLst>
              <a:ext uri="{FF2B5EF4-FFF2-40B4-BE49-F238E27FC236}">
                <a16:creationId xmlns:a16="http://schemas.microsoft.com/office/drawing/2014/main" id="{F09AAAB7-E850-49AB-94F8-132DD2934D4A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01" y="2355316"/>
            <a:ext cx="378272" cy="378272"/>
          </a:xfrm>
          <a:prstGeom prst="rect">
            <a:avLst/>
          </a:prstGeom>
        </p:spPr>
      </p:pic>
      <p:pic>
        <p:nvPicPr>
          <p:cNvPr id="144" name="Grafik 143" descr="Sackkarre">
            <a:extLst>
              <a:ext uri="{FF2B5EF4-FFF2-40B4-BE49-F238E27FC236}">
                <a16:creationId xmlns:a16="http://schemas.microsoft.com/office/drawing/2014/main" id="{B65FBC6B-112D-4D7A-B901-1B2FF5B50F5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45582" y="4706340"/>
            <a:ext cx="504708" cy="504708"/>
          </a:xfrm>
          <a:prstGeom prst="rect">
            <a:avLst/>
          </a:prstGeom>
        </p:spPr>
      </p:pic>
      <p:pic>
        <p:nvPicPr>
          <p:cNvPr id="145" name="Grafik 144" descr="Glühbirne">
            <a:extLst>
              <a:ext uri="{FF2B5EF4-FFF2-40B4-BE49-F238E27FC236}">
                <a16:creationId xmlns:a16="http://schemas.microsoft.com/office/drawing/2014/main" id="{3C917054-4445-4A94-81A8-532F2B9C88D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89261" y="5217287"/>
            <a:ext cx="248473" cy="248473"/>
          </a:xfrm>
          <a:prstGeom prst="rect">
            <a:avLst/>
          </a:prstGeom>
        </p:spPr>
      </p:pic>
      <p:sp>
        <p:nvSpPr>
          <p:cNvPr id="146" name="Textfeld 145">
            <a:extLst>
              <a:ext uri="{FF2B5EF4-FFF2-40B4-BE49-F238E27FC236}">
                <a16:creationId xmlns:a16="http://schemas.microsoft.com/office/drawing/2014/main" id="{28B1113D-1086-442E-AFC4-0C52DAE1F0F5}"/>
              </a:ext>
            </a:extLst>
          </p:cNvPr>
          <p:cNvSpPr txBox="1"/>
          <p:nvPr/>
        </p:nvSpPr>
        <p:spPr>
          <a:xfrm>
            <a:off x="9720706" y="5217287"/>
            <a:ext cx="914400" cy="3027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Ideas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E459314-A544-48C6-BAC2-B02B8FB31A8E}"/>
              </a:ext>
            </a:extLst>
          </p:cNvPr>
          <p:cNvSpPr txBox="1"/>
          <p:nvPr/>
        </p:nvSpPr>
        <p:spPr>
          <a:xfrm>
            <a:off x="498861" y="5238335"/>
            <a:ext cx="447079" cy="30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Post on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teams</a:t>
            </a: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channel</a:t>
            </a:r>
            <a:endParaRPr kumimoji="0" lang="de-DE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48" name="Grafik 147" descr="Glühbirne">
            <a:extLst>
              <a:ext uri="{FF2B5EF4-FFF2-40B4-BE49-F238E27FC236}">
                <a16:creationId xmlns:a16="http://schemas.microsoft.com/office/drawing/2014/main" id="{5D248356-39B2-43C3-9E1C-86CEAD508E7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98076" y="4525132"/>
            <a:ext cx="248473" cy="248473"/>
          </a:xfrm>
          <a:prstGeom prst="rect">
            <a:avLst/>
          </a:prstGeom>
        </p:spPr>
      </p:pic>
      <p:sp>
        <p:nvSpPr>
          <p:cNvPr id="149" name="Textfeld 148">
            <a:extLst>
              <a:ext uri="{FF2B5EF4-FFF2-40B4-BE49-F238E27FC236}">
                <a16:creationId xmlns:a16="http://schemas.microsoft.com/office/drawing/2014/main" id="{1842FBFE-7621-4A03-9EC1-2548DD63B580}"/>
              </a:ext>
            </a:extLst>
          </p:cNvPr>
          <p:cNvSpPr txBox="1"/>
          <p:nvPr/>
        </p:nvSpPr>
        <p:spPr>
          <a:xfrm>
            <a:off x="1281891" y="5238335"/>
            <a:ext cx="447079" cy="30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Copy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</a:t>
            </a: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customer</a:t>
            </a: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folder</a:t>
            </a:r>
            <a:endParaRPr kumimoji="0" lang="de-DE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50" name="Grafik 149">
            <a:extLst>
              <a:ext uri="{FF2B5EF4-FFF2-40B4-BE49-F238E27FC236}">
                <a16:creationId xmlns:a16="http://schemas.microsoft.com/office/drawing/2014/main" id="{E98351F1-BAE3-4511-B4A8-B7EE47D6A30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871561" y="4816903"/>
            <a:ext cx="980212" cy="304120"/>
          </a:xfrm>
          <a:prstGeom prst="rect">
            <a:avLst/>
          </a:prstGeom>
        </p:spPr>
      </p:pic>
      <p:pic>
        <p:nvPicPr>
          <p:cNvPr id="151" name="Grafik 150" descr="Glühbirne">
            <a:extLst>
              <a:ext uri="{FF2B5EF4-FFF2-40B4-BE49-F238E27FC236}">
                <a16:creationId xmlns:a16="http://schemas.microsoft.com/office/drawing/2014/main" id="{2AEAC421-D375-4210-B6E8-3C7F82F72B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28963" y="4519094"/>
            <a:ext cx="248473" cy="248473"/>
          </a:xfrm>
          <a:prstGeom prst="rect">
            <a:avLst/>
          </a:prstGeom>
        </p:spPr>
      </p:pic>
      <p:sp>
        <p:nvSpPr>
          <p:cNvPr id="152" name="Textfeld 151">
            <a:extLst>
              <a:ext uri="{FF2B5EF4-FFF2-40B4-BE49-F238E27FC236}">
                <a16:creationId xmlns:a16="http://schemas.microsoft.com/office/drawing/2014/main" id="{5B1E6EF4-9516-4B97-BEEB-CF0D89566952}"/>
              </a:ext>
            </a:extLst>
          </p:cNvPr>
          <p:cNvSpPr txBox="1"/>
          <p:nvPr/>
        </p:nvSpPr>
        <p:spPr>
          <a:xfrm>
            <a:off x="2001334" y="5206417"/>
            <a:ext cx="837661" cy="30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Publish Internal Release Note HTML in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Docupedia</a:t>
            </a:r>
            <a:endParaRPr kumimoji="0" lang="de-DE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AF35B52-45E9-4E83-841A-9FEF3770138E}"/>
              </a:ext>
            </a:extLst>
          </p:cNvPr>
          <p:cNvSpPr txBox="1"/>
          <p:nvPr/>
        </p:nvSpPr>
        <p:spPr>
          <a:xfrm>
            <a:off x="9704076" y="4809745"/>
            <a:ext cx="914400" cy="3027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Progress</a:t>
            </a:r>
          </a:p>
        </p:txBody>
      </p:sp>
      <p:pic>
        <p:nvPicPr>
          <p:cNvPr id="165" name="Grafik 164" descr="Liste RNL">
            <a:extLst>
              <a:ext uri="{FF2B5EF4-FFF2-40B4-BE49-F238E27FC236}">
                <a16:creationId xmlns:a16="http://schemas.microsoft.com/office/drawing/2014/main" id="{05AE6871-3A5F-4E00-A774-93E7EB7E25E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232194" y="4752746"/>
            <a:ext cx="344527" cy="344527"/>
          </a:xfrm>
          <a:prstGeom prst="rect">
            <a:avLst/>
          </a:prstGeom>
        </p:spPr>
      </p:pic>
      <p:sp>
        <p:nvSpPr>
          <p:cNvPr id="180" name="Textfeld 179">
            <a:extLst>
              <a:ext uri="{FF2B5EF4-FFF2-40B4-BE49-F238E27FC236}">
                <a16:creationId xmlns:a16="http://schemas.microsoft.com/office/drawing/2014/main" id="{A19A1B6F-4F82-42C6-8903-10EFC9AC33B2}"/>
              </a:ext>
            </a:extLst>
          </p:cNvPr>
          <p:cNvSpPr txBox="1"/>
          <p:nvPr/>
        </p:nvSpPr>
        <p:spPr>
          <a:xfrm>
            <a:off x="8528443" y="1899468"/>
            <a:ext cx="837661" cy="3027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Internal+Customer</a:t>
            </a:r>
            <a:endParaRPr kumimoji="0" lang="de-DE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FF68EE79-C701-4154-B8B1-F3C2352F790D}"/>
                  </a:ext>
                </a:extLst>
              </p14:cNvPr>
              <p14:cNvContentPartPr/>
              <p14:nvPr/>
            </p14:nvContentPartPr>
            <p14:xfrm>
              <a:off x="2242292" y="3000548"/>
              <a:ext cx="141340" cy="134086"/>
            </p14:xfrm>
          </p:contentPart>
        </mc:Choice>
        <mc:Fallback xmlns=""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FF68EE79-C701-4154-B8B1-F3C2352F790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33301" y="2991561"/>
                <a:ext cx="158963" cy="151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8" name="Freihand 117">
                <a:extLst>
                  <a:ext uri="{FF2B5EF4-FFF2-40B4-BE49-F238E27FC236}">
                    <a16:creationId xmlns:a16="http://schemas.microsoft.com/office/drawing/2014/main" id="{85C9193B-E90C-4212-A1EE-A4ADFBDCD4D0}"/>
                  </a:ext>
                </a:extLst>
              </p14:cNvPr>
              <p14:cNvContentPartPr/>
              <p14:nvPr/>
            </p14:nvContentPartPr>
            <p14:xfrm>
              <a:off x="2247353" y="3232879"/>
              <a:ext cx="141340" cy="134086"/>
            </p14:xfrm>
          </p:contentPart>
        </mc:Choice>
        <mc:Fallback xmlns="">
          <p:pic>
            <p:nvPicPr>
              <p:cNvPr id="118" name="Freihand 117">
                <a:extLst>
                  <a:ext uri="{FF2B5EF4-FFF2-40B4-BE49-F238E27FC236}">
                    <a16:creationId xmlns:a16="http://schemas.microsoft.com/office/drawing/2014/main" id="{85C9193B-E90C-4212-A1EE-A4ADFBDCD4D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38362" y="3223892"/>
                <a:ext cx="158963" cy="151701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Flowchart: Document 9">
            <a:extLst>
              <a:ext uri="{FF2B5EF4-FFF2-40B4-BE49-F238E27FC236}">
                <a16:creationId xmlns:a16="http://schemas.microsoft.com/office/drawing/2014/main" id="{C75870FA-5BA7-467E-AAF6-755E0A2D31A0}"/>
              </a:ext>
            </a:extLst>
          </p:cNvPr>
          <p:cNvSpPr/>
          <p:nvPr/>
        </p:nvSpPr>
        <p:spPr>
          <a:xfrm>
            <a:off x="1450237" y="3613005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 err="1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UnitTestCoverage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761C644D-BDCF-4C04-B6A0-958EE0D97530}"/>
              </a:ext>
            </a:extLst>
          </p:cNvPr>
          <p:cNvCxnSpPr>
            <a:cxnSpLocks/>
            <a:endCxn id="119" idx="1"/>
          </p:cNvCxnSpPr>
          <p:nvPr/>
        </p:nvCxnSpPr>
        <p:spPr>
          <a:xfrm rot="16200000" flipH="1">
            <a:off x="819045" y="3070462"/>
            <a:ext cx="1239025" cy="233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94EA2052-A401-433C-A5C5-D6112EAD666D}"/>
              </a:ext>
            </a:extLst>
          </p:cNvPr>
          <p:cNvCxnSpPr>
            <a:cxnSpLocks/>
            <a:endCxn id="119" idx="3"/>
          </p:cNvCxnSpPr>
          <p:nvPr/>
        </p:nvCxnSpPr>
        <p:spPr>
          <a:xfrm rot="10800000" flipV="1">
            <a:off x="2171350" y="2980273"/>
            <a:ext cx="1325267" cy="721381"/>
          </a:xfrm>
          <a:prstGeom prst="bentConnector3">
            <a:avLst>
              <a:gd name="adj1" fmla="val 4877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feil: nach rechts 127">
            <a:extLst>
              <a:ext uri="{FF2B5EF4-FFF2-40B4-BE49-F238E27FC236}">
                <a16:creationId xmlns:a16="http://schemas.microsoft.com/office/drawing/2014/main" id="{0A1269A2-F523-427D-9DC3-A64B8FB50F23}"/>
              </a:ext>
            </a:extLst>
          </p:cNvPr>
          <p:cNvSpPr/>
          <p:nvPr/>
        </p:nvSpPr>
        <p:spPr>
          <a:xfrm>
            <a:off x="9831834" y="1511635"/>
            <a:ext cx="956736" cy="265435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" kern="0" dirty="0" err="1">
                <a:solidFill>
                  <a:srgbClr val="000000"/>
                </a:solidFill>
                <a:latin typeface="Bosch Office Sans"/>
              </a:rPr>
              <a:t>Sign</a:t>
            </a:r>
            <a:endParaRPr kumimoji="0" lang="de-DE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Freihand 130">
                <a:extLst>
                  <a:ext uri="{FF2B5EF4-FFF2-40B4-BE49-F238E27FC236}">
                    <a16:creationId xmlns:a16="http://schemas.microsoft.com/office/drawing/2014/main" id="{06871EEC-E61F-4558-AB8D-D08999329D50}"/>
                  </a:ext>
                </a:extLst>
              </p14:cNvPr>
              <p14:cNvContentPartPr/>
              <p14:nvPr/>
            </p14:nvContentPartPr>
            <p14:xfrm>
              <a:off x="9310016" y="4393740"/>
              <a:ext cx="141340" cy="134086"/>
            </p14:xfrm>
          </p:contentPart>
        </mc:Choice>
        <mc:Fallback xmlns="">
          <p:pic>
            <p:nvPicPr>
              <p:cNvPr id="131" name="Freihand 130">
                <a:extLst>
                  <a:ext uri="{FF2B5EF4-FFF2-40B4-BE49-F238E27FC236}">
                    <a16:creationId xmlns:a16="http://schemas.microsoft.com/office/drawing/2014/main" id="{06871EEC-E61F-4558-AB8D-D08999329D5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01025" y="4384753"/>
                <a:ext cx="158963" cy="151701"/>
              </a:xfrm>
              <a:prstGeom prst="rect">
                <a:avLst/>
              </a:prstGeom>
            </p:spPr>
          </p:pic>
        </mc:Fallback>
      </mc:AlternateContent>
      <p:sp>
        <p:nvSpPr>
          <p:cNvPr id="132" name="Textfeld 131">
            <a:extLst>
              <a:ext uri="{FF2B5EF4-FFF2-40B4-BE49-F238E27FC236}">
                <a16:creationId xmlns:a16="http://schemas.microsoft.com/office/drawing/2014/main" id="{729D1810-BBA3-43B9-AF4C-B9508C3E7C76}"/>
              </a:ext>
            </a:extLst>
          </p:cNvPr>
          <p:cNvSpPr txBox="1"/>
          <p:nvPr/>
        </p:nvSpPr>
        <p:spPr>
          <a:xfrm>
            <a:off x="9720706" y="4336458"/>
            <a:ext cx="914400" cy="3027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Prototype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avail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Pfeil: nach rechts 96">
            <a:extLst>
              <a:ext uri="{FF2B5EF4-FFF2-40B4-BE49-F238E27FC236}">
                <a16:creationId xmlns:a16="http://schemas.microsoft.com/office/drawing/2014/main" id="{C7BBE131-34FE-4722-8DD4-FDC74251C065}"/>
              </a:ext>
            </a:extLst>
          </p:cNvPr>
          <p:cNvSpPr/>
          <p:nvPr/>
        </p:nvSpPr>
        <p:spPr>
          <a:xfrm>
            <a:off x="1900183" y="1567403"/>
            <a:ext cx="1414430" cy="265435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Extract</a:t>
            </a:r>
          </a:p>
        </p:txBody>
      </p:sp>
      <p:sp>
        <p:nvSpPr>
          <p:cNvPr id="99" name="Pfeil: nach rechts 98">
            <a:extLst>
              <a:ext uri="{FF2B5EF4-FFF2-40B4-BE49-F238E27FC236}">
                <a16:creationId xmlns:a16="http://schemas.microsoft.com/office/drawing/2014/main" id="{695BC7AB-E466-472B-9BBE-78D94C275428}"/>
              </a:ext>
            </a:extLst>
          </p:cNvPr>
          <p:cNvSpPr/>
          <p:nvPr/>
        </p:nvSpPr>
        <p:spPr>
          <a:xfrm>
            <a:off x="3417784" y="1570584"/>
            <a:ext cx="1414430" cy="265435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Convert</a:t>
            </a:r>
            <a:endParaRPr kumimoji="0" lang="de-DE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688CD4BC-970E-47EB-95CE-1DF91FA1F84D}"/>
                  </a:ext>
                </a:extLst>
              </p14:cNvPr>
              <p14:cNvContentPartPr/>
              <p14:nvPr/>
            </p14:nvContentPartPr>
            <p14:xfrm>
              <a:off x="10586394" y="1980229"/>
              <a:ext cx="141340" cy="134086"/>
            </p14:xfrm>
          </p:contentPart>
        </mc:Choice>
        <mc:Fallback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688CD4BC-970E-47EB-95CE-1DF91FA1F8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77403" y="1971242"/>
                <a:ext cx="158963" cy="151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6B7217A0-4FC3-4D08-98B5-641289510B43}"/>
                  </a:ext>
                </a:extLst>
              </p14:cNvPr>
              <p14:cNvContentPartPr/>
              <p14:nvPr/>
            </p14:nvContentPartPr>
            <p14:xfrm>
              <a:off x="2223143" y="2726322"/>
              <a:ext cx="141340" cy="134086"/>
            </p14:xfrm>
          </p:contentPart>
        </mc:Choice>
        <mc:Fallback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6B7217A0-4FC3-4D08-98B5-641289510B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14152" y="2717335"/>
                <a:ext cx="158963" cy="151701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BF92DEF-A19A-4D08-8F6B-9CDCD2E2148F}"/>
              </a:ext>
            </a:extLst>
          </p:cNvPr>
          <p:cNvGrpSpPr/>
          <p:nvPr/>
        </p:nvGrpSpPr>
        <p:grpSpPr>
          <a:xfrm>
            <a:off x="5715415" y="2692246"/>
            <a:ext cx="607351" cy="400992"/>
            <a:chOff x="3161701" y="2802772"/>
            <a:chExt cx="607351" cy="400992"/>
          </a:xfrm>
        </p:grpSpPr>
        <p:pic>
          <p:nvPicPr>
            <p:cNvPr id="125" name="Picture 84">
              <a:extLst>
                <a:ext uri="{FF2B5EF4-FFF2-40B4-BE49-F238E27FC236}">
                  <a16:creationId xmlns:a16="http://schemas.microsoft.com/office/drawing/2014/main" id="{7B342F3C-E728-4971-9D56-CF46D2D9B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947" y="2802772"/>
              <a:ext cx="261671" cy="261671"/>
            </a:xfrm>
            <a:prstGeom prst="rect">
              <a:avLst/>
            </a:prstGeom>
          </p:spPr>
        </p:pic>
        <p:sp>
          <p:nvSpPr>
            <p:cNvPr id="130" name="TextBox 85">
              <a:extLst>
                <a:ext uri="{FF2B5EF4-FFF2-40B4-BE49-F238E27FC236}">
                  <a16:creationId xmlns:a16="http://schemas.microsoft.com/office/drawing/2014/main" id="{82778F53-7A74-4FAA-ABDC-855EF3AE9758}"/>
                </a:ext>
              </a:extLst>
            </p:cNvPr>
            <p:cNvSpPr txBox="1"/>
            <p:nvPr/>
          </p:nvSpPr>
          <p:spPr>
            <a:xfrm>
              <a:off x="3161701" y="2992820"/>
              <a:ext cx="607351" cy="210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Python</a:t>
              </a:r>
            </a:p>
          </p:txBody>
        </p:sp>
      </p:grpSp>
      <p:sp>
        <p:nvSpPr>
          <p:cNvPr id="135" name="Flowchart: Document 9">
            <a:extLst>
              <a:ext uri="{FF2B5EF4-FFF2-40B4-BE49-F238E27FC236}">
                <a16:creationId xmlns:a16="http://schemas.microsoft.com/office/drawing/2014/main" id="{403483EB-EA0B-4E4F-8647-EE3DB66C7AEA}"/>
              </a:ext>
            </a:extLst>
          </p:cNvPr>
          <p:cNvSpPr/>
          <p:nvPr/>
        </p:nvSpPr>
        <p:spPr>
          <a:xfrm>
            <a:off x="6473025" y="2330889"/>
            <a:ext cx="721112" cy="439927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Release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Note_gen.adoc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9BE98745-477B-4CEE-90C2-3B495D0E241B}"/>
              </a:ext>
            </a:extLst>
          </p:cNvPr>
          <p:cNvCxnSpPr>
            <a:cxnSpLocks/>
            <a:stCxn id="25" idx="3"/>
            <a:endCxn id="125" idx="1"/>
          </p:cNvCxnSpPr>
          <p:nvPr/>
        </p:nvCxnSpPr>
        <p:spPr>
          <a:xfrm flipV="1">
            <a:off x="5303520" y="2823082"/>
            <a:ext cx="578141" cy="23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A3969BB0-3806-4C96-910F-1BE1FEB05C04}"/>
              </a:ext>
            </a:extLst>
          </p:cNvPr>
          <p:cNvCxnSpPr>
            <a:cxnSpLocks/>
            <a:stCxn id="22" idx="3"/>
            <a:endCxn id="130" idx="1"/>
          </p:cNvCxnSpPr>
          <p:nvPr/>
        </p:nvCxnSpPr>
        <p:spPr>
          <a:xfrm flipV="1">
            <a:off x="5303520" y="2987766"/>
            <a:ext cx="411895" cy="532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B41ED45-C2CE-4285-8AED-9995EC315B31}"/>
              </a:ext>
            </a:extLst>
          </p:cNvPr>
          <p:cNvCxnSpPr>
            <a:stCxn id="130" idx="3"/>
            <a:endCxn id="135" idx="1"/>
          </p:cNvCxnSpPr>
          <p:nvPr/>
        </p:nvCxnSpPr>
        <p:spPr>
          <a:xfrm flipV="1">
            <a:off x="6322766" y="2550853"/>
            <a:ext cx="150259" cy="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723164A2-9519-4132-BD08-C2FD5CB8AFDC}"/>
              </a:ext>
            </a:extLst>
          </p:cNvPr>
          <p:cNvCxnSpPr>
            <a:stCxn id="92" idx="3"/>
            <a:endCxn id="140" idx="2"/>
          </p:cNvCxnSpPr>
          <p:nvPr/>
        </p:nvCxnSpPr>
        <p:spPr>
          <a:xfrm flipV="1">
            <a:off x="7217219" y="2733588"/>
            <a:ext cx="535818" cy="706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E7D36A2C-7819-43A8-90F6-4146819A2042}"/>
              </a:ext>
            </a:extLst>
          </p:cNvPr>
          <p:cNvCxnSpPr>
            <a:stCxn id="135" idx="3"/>
            <a:endCxn id="140" idx="1"/>
          </p:cNvCxnSpPr>
          <p:nvPr/>
        </p:nvCxnSpPr>
        <p:spPr>
          <a:xfrm flipV="1">
            <a:off x="7194137" y="2544452"/>
            <a:ext cx="369764" cy="6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Document 9">
            <a:extLst>
              <a:ext uri="{FF2B5EF4-FFF2-40B4-BE49-F238E27FC236}">
                <a16:creationId xmlns:a16="http://schemas.microsoft.com/office/drawing/2014/main" id="{852021B7-93AD-4FB0-A328-9240D2C97900}"/>
              </a:ext>
            </a:extLst>
          </p:cNvPr>
          <p:cNvSpPr/>
          <p:nvPr/>
        </p:nvSpPr>
        <p:spPr>
          <a:xfrm>
            <a:off x="1452997" y="3882195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5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Build_info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DF85C547-626D-41F3-B66E-F061E5571602}"/>
              </a:ext>
            </a:extLst>
          </p:cNvPr>
          <p:cNvCxnSpPr>
            <a:endCxn id="130" idx="2"/>
          </p:cNvCxnSpPr>
          <p:nvPr/>
        </p:nvCxnSpPr>
        <p:spPr>
          <a:xfrm flipV="1">
            <a:off x="2207438" y="3093238"/>
            <a:ext cx="3811653" cy="910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3" grpId="0" animBg="1"/>
      <p:bldP spid="126" grpId="0" animBg="1"/>
      <p:bldP spid="147" grpId="0"/>
      <p:bldP spid="149" grpId="0"/>
      <p:bldP spid="152" grpId="0"/>
      <p:bldP spid="128" grpId="0" animBg="1"/>
      <p:bldP spid="97" grpId="0" animBg="1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82E1AE8-0BE1-4D69-857C-6CA4B5E8EF5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6134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A82E1AE8-0BE1-4D69-857C-6CA4B5E8EF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3C2C6EC-5C52-43BA-969C-552254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Converters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78BF2-97C2-4DC9-AE90-FA6AA027F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Athena Radar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4852E3-D146-4372-9877-42823F4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6CDBDC1-566C-4116-9D45-2230A0F24ACF}"/>
              </a:ext>
            </a:extLst>
          </p:cNvPr>
          <p:cNvSpPr/>
          <p:nvPr/>
        </p:nvSpPr>
        <p:spPr>
          <a:xfrm>
            <a:off x="6238980" y="1140304"/>
            <a:ext cx="721112" cy="26543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6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Variant </a:t>
            </a:r>
            <a:r>
              <a:rPr lang="en-GB" sz="600" kern="0" dirty="0" err="1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config,json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A9B7006B-CF09-45EA-B3FD-A6C8881449B3}"/>
              </a:ext>
            </a:extLst>
          </p:cNvPr>
          <p:cNvGrpSpPr/>
          <p:nvPr/>
        </p:nvGrpSpPr>
        <p:grpSpPr>
          <a:xfrm>
            <a:off x="8022903" y="1871821"/>
            <a:ext cx="607351" cy="400992"/>
            <a:chOff x="3161701" y="2802772"/>
            <a:chExt cx="607351" cy="400992"/>
          </a:xfrm>
        </p:grpSpPr>
        <p:pic>
          <p:nvPicPr>
            <p:cNvPr id="43" name="Picture 84">
              <a:extLst>
                <a:ext uri="{FF2B5EF4-FFF2-40B4-BE49-F238E27FC236}">
                  <a16:creationId xmlns:a16="http://schemas.microsoft.com/office/drawing/2014/main" id="{958A9F64-B37B-4B13-8648-26A064E10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947" y="2802772"/>
              <a:ext cx="261671" cy="261671"/>
            </a:xfrm>
            <a:prstGeom prst="rect">
              <a:avLst/>
            </a:prstGeom>
          </p:spPr>
        </p:pic>
        <p:sp>
          <p:nvSpPr>
            <p:cNvPr id="44" name="TextBox 85">
              <a:extLst>
                <a:ext uri="{FF2B5EF4-FFF2-40B4-BE49-F238E27FC236}">
                  <a16:creationId xmlns:a16="http://schemas.microsoft.com/office/drawing/2014/main" id="{12BAF9F0-C701-4E9C-89BF-50CE77E94BDC}"/>
                </a:ext>
              </a:extLst>
            </p:cNvPr>
            <p:cNvSpPr txBox="1"/>
            <p:nvPr/>
          </p:nvSpPr>
          <p:spPr>
            <a:xfrm>
              <a:off x="3161701" y="2992820"/>
              <a:ext cx="607351" cy="210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rng.py</a:t>
              </a:r>
            </a:p>
          </p:txBody>
        </p:sp>
      </p:grpSp>
      <p:sp>
        <p:nvSpPr>
          <p:cNvPr id="45" name="Flowchart: Document 9">
            <a:extLst>
              <a:ext uri="{FF2B5EF4-FFF2-40B4-BE49-F238E27FC236}">
                <a16:creationId xmlns:a16="http://schemas.microsoft.com/office/drawing/2014/main" id="{2CE7F640-FAED-4002-AD8D-F89D2CFCAA8A}"/>
              </a:ext>
            </a:extLst>
          </p:cNvPr>
          <p:cNvSpPr/>
          <p:nvPr/>
        </p:nvSpPr>
        <p:spPr>
          <a:xfrm>
            <a:off x="6238980" y="1754443"/>
            <a:ext cx="721112" cy="439927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Release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Note.adoc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Base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6" name="Flowchart: Document 9">
            <a:extLst>
              <a:ext uri="{FF2B5EF4-FFF2-40B4-BE49-F238E27FC236}">
                <a16:creationId xmlns:a16="http://schemas.microsoft.com/office/drawing/2014/main" id="{E6DC5BF3-E6AA-4466-97F4-90A752440741}"/>
              </a:ext>
            </a:extLst>
          </p:cNvPr>
          <p:cNvSpPr/>
          <p:nvPr/>
        </p:nvSpPr>
        <p:spPr>
          <a:xfrm>
            <a:off x="6239192" y="2550301"/>
            <a:ext cx="721112" cy="26543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600" kern="0" dirty="0" err="1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Adoc</a:t>
            </a:r>
            <a:r>
              <a:rPr lang="en-GB" sz="6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 snippets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DD5A094-7674-4253-907C-FB603D9F0CD7}"/>
              </a:ext>
            </a:extLst>
          </p:cNvPr>
          <p:cNvCxnSpPr>
            <a:stCxn id="45" idx="3"/>
            <a:endCxn id="43" idx="1"/>
          </p:cNvCxnSpPr>
          <p:nvPr/>
        </p:nvCxnSpPr>
        <p:spPr>
          <a:xfrm>
            <a:off x="6960092" y="1974407"/>
            <a:ext cx="1229057" cy="2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0A933BA-85E1-487D-8641-02BF77FD0646}"/>
              </a:ext>
            </a:extLst>
          </p:cNvPr>
          <p:cNvCxnSpPr>
            <a:stCxn id="10" idx="3"/>
            <a:endCxn id="43" idx="1"/>
          </p:cNvCxnSpPr>
          <p:nvPr/>
        </p:nvCxnSpPr>
        <p:spPr>
          <a:xfrm>
            <a:off x="6960092" y="1273022"/>
            <a:ext cx="1229057" cy="72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7C9FFC8-3ECA-41BA-9118-2B010E7B48C3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960304" y="2002657"/>
            <a:ext cx="1228845" cy="63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ocument 9">
            <a:extLst>
              <a:ext uri="{FF2B5EF4-FFF2-40B4-BE49-F238E27FC236}">
                <a16:creationId xmlns:a16="http://schemas.microsoft.com/office/drawing/2014/main" id="{DBDEEB4D-E419-478E-9209-8E2732287BFB}"/>
              </a:ext>
            </a:extLst>
          </p:cNvPr>
          <p:cNvSpPr/>
          <p:nvPr/>
        </p:nvSpPr>
        <p:spPr>
          <a:xfrm>
            <a:off x="1360203" y="1783171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QAC Warnings.csv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7" name="Flowchart: Document 9">
            <a:extLst>
              <a:ext uri="{FF2B5EF4-FFF2-40B4-BE49-F238E27FC236}">
                <a16:creationId xmlns:a16="http://schemas.microsoft.com/office/drawing/2014/main" id="{72C7E5E6-6C32-4803-8A82-FDD3AA538A59}"/>
              </a:ext>
            </a:extLst>
          </p:cNvPr>
          <p:cNvSpPr/>
          <p:nvPr/>
        </p:nvSpPr>
        <p:spPr>
          <a:xfrm>
            <a:off x="1351214" y="2033540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 err="1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Coverity</a:t>
            </a:r>
            <a:r>
              <a:rPr lang="en-GB" sz="5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 Warnings.csv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8" name="Flowchart: Document 9">
            <a:extLst>
              <a:ext uri="{FF2B5EF4-FFF2-40B4-BE49-F238E27FC236}">
                <a16:creationId xmlns:a16="http://schemas.microsoft.com/office/drawing/2014/main" id="{3C8901B1-AF00-446A-B3E9-D8E2D7A87D58}"/>
              </a:ext>
            </a:extLst>
          </p:cNvPr>
          <p:cNvSpPr/>
          <p:nvPr/>
        </p:nvSpPr>
        <p:spPr>
          <a:xfrm>
            <a:off x="1351214" y="2270181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Compiler Warnings.csv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9" name="Flowchart: Document 9">
            <a:extLst>
              <a:ext uri="{FF2B5EF4-FFF2-40B4-BE49-F238E27FC236}">
                <a16:creationId xmlns:a16="http://schemas.microsoft.com/office/drawing/2014/main" id="{B1187F39-1703-4789-B043-AFED77DC6505}"/>
              </a:ext>
            </a:extLst>
          </p:cNvPr>
          <p:cNvSpPr/>
          <p:nvPr/>
        </p:nvSpPr>
        <p:spPr>
          <a:xfrm>
            <a:off x="1351214" y="2538544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 err="1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ReleaseInfo.json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0" name="Flowchart: Document 9">
            <a:extLst>
              <a:ext uri="{FF2B5EF4-FFF2-40B4-BE49-F238E27FC236}">
                <a16:creationId xmlns:a16="http://schemas.microsoft.com/office/drawing/2014/main" id="{FA7405DB-0032-4D8C-805E-B762AEB929BA}"/>
              </a:ext>
            </a:extLst>
          </p:cNvPr>
          <p:cNvSpPr/>
          <p:nvPr/>
        </p:nvSpPr>
        <p:spPr>
          <a:xfrm>
            <a:off x="1333169" y="2806907"/>
            <a:ext cx="721112" cy="17729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00" kern="0" dirty="0" err="1">
                <a:solidFill>
                  <a:schemeClr val="accent2">
                    <a:lumMod val="50000"/>
                  </a:schemeClr>
                </a:solidFill>
                <a:latin typeface="Bosch Office Sans"/>
              </a:rPr>
              <a:t>UnitTestCoverage</a:t>
            </a:r>
            <a:endParaRPr kumimoji="0" lang="en-GB" sz="5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E66226C-7D39-4669-9C46-6337564BD2B1}"/>
              </a:ext>
            </a:extLst>
          </p:cNvPr>
          <p:cNvGrpSpPr/>
          <p:nvPr/>
        </p:nvGrpSpPr>
        <p:grpSpPr>
          <a:xfrm>
            <a:off x="4136703" y="1616366"/>
            <a:ext cx="607351" cy="400992"/>
            <a:chOff x="3161701" y="2802772"/>
            <a:chExt cx="607351" cy="400992"/>
          </a:xfrm>
        </p:grpSpPr>
        <p:pic>
          <p:nvPicPr>
            <p:cNvPr id="67" name="Picture 84">
              <a:extLst>
                <a:ext uri="{FF2B5EF4-FFF2-40B4-BE49-F238E27FC236}">
                  <a16:creationId xmlns:a16="http://schemas.microsoft.com/office/drawing/2014/main" id="{1040D460-CB15-475A-8A15-455A3855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947" y="2802772"/>
              <a:ext cx="261671" cy="261671"/>
            </a:xfrm>
            <a:prstGeom prst="rect">
              <a:avLst/>
            </a:prstGeom>
          </p:spPr>
        </p:pic>
        <p:sp>
          <p:nvSpPr>
            <p:cNvPr id="68" name="TextBox 85">
              <a:extLst>
                <a:ext uri="{FF2B5EF4-FFF2-40B4-BE49-F238E27FC236}">
                  <a16:creationId xmlns:a16="http://schemas.microsoft.com/office/drawing/2014/main" id="{EF9E618D-D30A-4F87-A396-113FA2EDB5B1}"/>
                </a:ext>
              </a:extLst>
            </p:cNvPr>
            <p:cNvSpPr txBox="1"/>
            <p:nvPr/>
          </p:nvSpPr>
          <p:spPr>
            <a:xfrm>
              <a:off x="3161701" y="2992820"/>
              <a:ext cx="607351" cy="210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i="1" kern="0" dirty="0">
                  <a:solidFill>
                    <a:srgbClr val="000000"/>
                  </a:solidFill>
                </a:rPr>
                <a:t>converter 1</a:t>
              </a:r>
              <a:endParaRPr kumimoji="0" lang="en-GB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65C6CDC3-F696-4732-9F80-BEE4DF9F9230}"/>
              </a:ext>
            </a:extLst>
          </p:cNvPr>
          <p:cNvGrpSpPr/>
          <p:nvPr/>
        </p:nvGrpSpPr>
        <p:grpSpPr>
          <a:xfrm>
            <a:off x="4129083" y="2210839"/>
            <a:ext cx="607351" cy="400992"/>
            <a:chOff x="3161701" y="2802772"/>
            <a:chExt cx="607351" cy="400992"/>
          </a:xfrm>
        </p:grpSpPr>
        <p:pic>
          <p:nvPicPr>
            <p:cNvPr id="70" name="Picture 84">
              <a:extLst>
                <a:ext uri="{FF2B5EF4-FFF2-40B4-BE49-F238E27FC236}">
                  <a16:creationId xmlns:a16="http://schemas.microsoft.com/office/drawing/2014/main" id="{5E4F0C02-1909-4FCD-838C-738D4F700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947" y="2802772"/>
              <a:ext cx="261671" cy="261671"/>
            </a:xfrm>
            <a:prstGeom prst="rect">
              <a:avLst/>
            </a:prstGeom>
          </p:spPr>
        </p:pic>
        <p:sp>
          <p:nvSpPr>
            <p:cNvPr id="71" name="TextBox 85">
              <a:extLst>
                <a:ext uri="{FF2B5EF4-FFF2-40B4-BE49-F238E27FC236}">
                  <a16:creationId xmlns:a16="http://schemas.microsoft.com/office/drawing/2014/main" id="{338567B4-2043-4B86-BB1D-172E15DABFCE}"/>
                </a:ext>
              </a:extLst>
            </p:cNvPr>
            <p:cNvSpPr txBox="1"/>
            <p:nvPr/>
          </p:nvSpPr>
          <p:spPr>
            <a:xfrm>
              <a:off x="3161701" y="2992820"/>
              <a:ext cx="607351" cy="210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i="1" kern="0" dirty="0">
                  <a:solidFill>
                    <a:srgbClr val="000000"/>
                  </a:solidFill>
                </a:rPr>
                <a:t>converter 2 </a:t>
              </a:r>
              <a:endParaRPr kumimoji="0" lang="en-GB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8886F86-42D3-4CBD-8746-0602F2B9AC8A}"/>
              </a:ext>
            </a:extLst>
          </p:cNvPr>
          <p:cNvGrpSpPr/>
          <p:nvPr/>
        </p:nvGrpSpPr>
        <p:grpSpPr>
          <a:xfrm>
            <a:off x="4130108" y="2861706"/>
            <a:ext cx="607351" cy="400992"/>
            <a:chOff x="3161701" y="2802772"/>
            <a:chExt cx="607351" cy="400992"/>
          </a:xfrm>
        </p:grpSpPr>
        <p:pic>
          <p:nvPicPr>
            <p:cNvPr id="73" name="Picture 84">
              <a:extLst>
                <a:ext uri="{FF2B5EF4-FFF2-40B4-BE49-F238E27FC236}">
                  <a16:creationId xmlns:a16="http://schemas.microsoft.com/office/drawing/2014/main" id="{3078B2DA-CF2C-4404-9891-9D341B968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947" y="2802772"/>
              <a:ext cx="261671" cy="261671"/>
            </a:xfrm>
            <a:prstGeom prst="rect">
              <a:avLst/>
            </a:prstGeom>
          </p:spPr>
        </p:pic>
        <p:sp>
          <p:nvSpPr>
            <p:cNvPr id="74" name="TextBox 85">
              <a:extLst>
                <a:ext uri="{FF2B5EF4-FFF2-40B4-BE49-F238E27FC236}">
                  <a16:creationId xmlns:a16="http://schemas.microsoft.com/office/drawing/2014/main" id="{09A0C4FC-31A4-416E-B5B8-F6C58F6572B3}"/>
                </a:ext>
              </a:extLst>
            </p:cNvPr>
            <p:cNvSpPr txBox="1"/>
            <p:nvPr/>
          </p:nvSpPr>
          <p:spPr>
            <a:xfrm>
              <a:off x="3161701" y="2992820"/>
              <a:ext cx="607351" cy="210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i="1" kern="0" dirty="0">
                  <a:solidFill>
                    <a:srgbClr val="000000"/>
                  </a:solidFill>
                </a:rPr>
                <a:t>converter</a:t>
              </a:r>
              <a:endParaRPr kumimoji="0" lang="en-GB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437DBA8-DC0E-4583-B16E-60E353CA3A4A}"/>
              </a:ext>
            </a:extLst>
          </p:cNvPr>
          <p:cNvCxnSpPr>
            <a:stCxn id="56" idx="3"/>
            <a:endCxn id="68" idx="1"/>
          </p:cNvCxnSpPr>
          <p:nvPr/>
        </p:nvCxnSpPr>
        <p:spPr>
          <a:xfrm>
            <a:off x="2081315" y="1871821"/>
            <a:ext cx="2055388" cy="4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189D562-C8A3-406A-B951-9FCB431DA694}"/>
              </a:ext>
            </a:extLst>
          </p:cNvPr>
          <p:cNvCxnSpPr>
            <a:stCxn id="68" idx="3"/>
            <a:endCxn id="46" idx="1"/>
          </p:cNvCxnSpPr>
          <p:nvPr/>
        </p:nvCxnSpPr>
        <p:spPr>
          <a:xfrm>
            <a:off x="4744054" y="1911886"/>
            <a:ext cx="1495138" cy="77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99C6B61-C1B8-4950-8136-4C45DE21B0C7}"/>
              </a:ext>
            </a:extLst>
          </p:cNvPr>
          <p:cNvCxnSpPr>
            <a:stCxn id="57" idx="3"/>
            <a:endCxn id="71" idx="1"/>
          </p:cNvCxnSpPr>
          <p:nvPr/>
        </p:nvCxnSpPr>
        <p:spPr>
          <a:xfrm>
            <a:off x="2072326" y="2122190"/>
            <a:ext cx="2056757" cy="38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A2512FF-E764-4F3C-BC9A-D181E67D8406}"/>
              </a:ext>
            </a:extLst>
          </p:cNvPr>
          <p:cNvCxnSpPr>
            <a:stCxn id="71" idx="3"/>
            <a:endCxn id="46" idx="1"/>
          </p:cNvCxnSpPr>
          <p:nvPr/>
        </p:nvCxnSpPr>
        <p:spPr>
          <a:xfrm>
            <a:off x="4736434" y="2506359"/>
            <a:ext cx="1502758" cy="17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4898EA01-E25C-471C-B22A-11871743B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297" y="924949"/>
            <a:ext cx="1131212" cy="397453"/>
          </a:xfrm>
          <a:prstGeom prst="rect">
            <a:avLst/>
          </a:prstGeom>
        </p:spPr>
      </p:pic>
      <p:sp>
        <p:nvSpPr>
          <p:cNvPr id="92" name="Inhaltsplatzhalter 4">
            <a:extLst>
              <a:ext uri="{FF2B5EF4-FFF2-40B4-BE49-F238E27FC236}">
                <a16:creationId xmlns:a16="http://schemas.microsoft.com/office/drawing/2014/main" id="{B3BE8447-AF84-4BBA-BCC1-6F7486FD1F48}"/>
              </a:ext>
            </a:extLst>
          </p:cNvPr>
          <p:cNvSpPr txBox="1">
            <a:spLocks/>
          </p:cNvSpPr>
          <p:nvPr/>
        </p:nvSpPr>
        <p:spPr>
          <a:xfrm>
            <a:off x="438119" y="4242617"/>
            <a:ext cx="10450800" cy="1219164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converters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e.g. </a:t>
            </a:r>
            <a:r>
              <a:rPr lang="de-DE" dirty="0" err="1"/>
              <a:t>splunk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</a:t>
            </a:r>
          </a:p>
          <a:p>
            <a:pPr fontAlgn="auto">
              <a:spcAft>
                <a:spcPts val="0"/>
              </a:spcAft>
            </a:pPr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converters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8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IkAUX0xgITbYd47hPEp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pbl4UqWzELCsh4T5jpc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osch NG">
  <a:themeElements>
    <a:clrScheme name="Bosch Dark Blue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8427E"/>
      </a:accent1>
      <a:accent2>
        <a:srgbClr val="6D9ABC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osch2" id="{D645B956-CB9A-4712-AC7D-AC4E9B5C483E}" vid="{7F95C6F7-0F97-4A0C-8B4D-DAB1E670996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7C7DA123A2D42BBFE34CC4AA6EFF0" ma:contentTypeVersion="12" ma:contentTypeDescription="Create a new document." ma:contentTypeScope="" ma:versionID="0dadeaac9c773ba358d23c0455b6850c">
  <xsd:schema xmlns:xsd="http://www.w3.org/2001/XMLSchema" xmlns:xs="http://www.w3.org/2001/XMLSchema" xmlns:p="http://schemas.microsoft.com/office/2006/metadata/properties" xmlns:ns3="0e7671ab-8817-43fa-8afd-478c15c536a1" xmlns:ns4="c3148cfd-5441-4132-a25a-91cc27bc4b4a" targetNamespace="http://schemas.microsoft.com/office/2006/metadata/properties" ma:root="true" ma:fieldsID="5eb1844763001bc96f75cf1df5d521fe" ns3:_="" ns4:_="">
    <xsd:import namespace="0e7671ab-8817-43fa-8afd-478c15c536a1"/>
    <xsd:import namespace="c3148cfd-5441-4132-a25a-91cc27bc4b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671ab-8817-43fa-8afd-478c15c5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48cfd-5441-4132-a25a-91cc27bc4b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CC-DA/ESA4</OrgInhalt>
      <Wert>CC-DA/EDB7 - Jochen Held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2019. All rights reserved, also regarding any disposal, exploitation, reproduction, editing, distribution, as well as in the event of applications for industrial property rights.</OrgInhalt>
      <Wert>© Robert Bosch GmbH 2019.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2019-11-25</OrgInhalt>
      <Wert>2021-03-01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Chassis Systems Control</OrgInhalt>
      <Wert>Chassis Systems Control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5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DB7BDD17-1040-47D4-9E01-6D155DCFD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7671ab-8817-43fa-8afd-478c15c536a1"/>
    <ds:schemaRef ds:uri="c3148cfd-5441-4132-a25a-91cc27bc4b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7AED63-79BE-4F59-8614-9753160119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02BAFA-F307-42EB-B7C2-BC369A6107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347CAE1-D748-42DD-9C80-BA51A07DE829}">
  <ds:schemaRefs/>
</ds:datastoreItem>
</file>

<file path=customXml/itemProps5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Bosch</Template>
  <TotalTime>0</TotalTime>
  <Words>240</Words>
  <Application>Microsoft Office PowerPoint</Application>
  <PresentationFormat>Benutzerdefiniert</PresentationFormat>
  <Paragraphs>72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Bosch Office Sans</vt:lpstr>
      <vt:lpstr>Calibri</vt:lpstr>
      <vt:lpstr>Wingdings 3</vt:lpstr>
      <vt:lpstr>Bosch NG</vt:lpstr>
      <vt:lpstr>think-cell Folie</vt:lpstr>
      <vt:lpstr> Athena Radar  Release Note GeneratoR Jochen Held (XC-DA/EDB7), Dirk Bodenschatz (XC-DA/ESS1)  </vt:lpstr>
      <vt:lpstr>Release Note Generator</vt:lpstr>
      <vt:lpstr>Release Note Generator - RnG</vt:lpstr>
      <vt:lpstr>Converters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Held Jochen (XC-DA/EDB7)</dc:creator>
  <cp:lastModifiedBy>Held Jochen (XC-DA/EDB7)</cp:lastModifiedBy>
  <cp:revision>291</cp:revision>
  <dcterms:created xsi:type="dcterms:W3CDTF">2018-01-19T09:06:36Z</dcterms:created>
  <dcterms:modified xsi:type="dcterms:W3CDTF">2021-05-19T11:34:23Z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0x01010070B7C7DA123A2D42BBFE34CC4AA6EFF0</vt:lpwstr>
  </property>
</Properties>
</file>