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63" r:id="rId5"/>
    <p:sldId id="259" r:id="rId6"/>
    <p:sldId id="262" r:id="rId7"/>
    <p:sldId id="258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9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9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ADE0-C6B8-2842-BDCE-6902FDFC45CA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1F77-35C2-1944-A982-F85D135E7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F5B2-279F-F546-F7FA-B4C3D4B68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BOWL LIV</a:t>
            </a:r>
            <a:br>
              <a:rPr lang="en-US" dirty="0"/>
            </a:br>
            <a:r>
              <a:rPr lang="en-US" dirty="0"/>
              <a:t>GAME DAY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EB208-08BF-2557-EF06-B6EA87B4F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2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B7B1-EFEA-0664-DA82-4649C225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used keywords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93D38-E5A7-1A95-046E-0B4E18A45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921794"/>
            <a:ext cx="8115300" cy="2159000"/>
          </a:xfrm>
        </p:spPr>
      </p:pic>
    </p:spTree>
    <p:extLst>
      <p:ext uri="{BB962C8B-B14F-4D97-AF65-F5344CB8AC3E}">
        <p14:creationId xmlns:p14="http://schemas.microsoft.com/office/powerpoint/2010/main" val="395457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A76B-6DAA-6783-3896-BCD1ED31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12EB-E61C-73E9-4E02-D1F62E1F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1F41-3E12-9C76-225E-F45137F9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1787-FB63-4EAB-7A12-2BE1B973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year, 51 brands paid $7M per 30 second spot. </a:t>
            </a:r>
          </a:p>
          <a:p>
            <a:r>
              <a:rPr lang="en-US" dirty="0"/>
              <a:t>Total tweets – 1048234</a:t>
            </a:r>
          </a:p>
          <a:p>
            <a:r>
              <a:rPr lang="en-US" dirty="0"/>
              <a:t>Total likes count: 3466611</a:t>
            </a:r>
          </a:p>
          <a:p>
            <a:r>
              <a:rPr lang="en-US" dirty="0"/>
              <a:t>Total retweet count: 2700510566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4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F625-D3F6-9294-DB37-8FB7C35A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A70E-F129-8C09-A38D-65BCCF7C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Warner bros</a:t>
            </a:r>
          </a:p>
          <a:p>
            <a:r>
              <a:rPr lang="en-US" dirty="0"/>
              <a:t>Disney</a:t>
            </a:r>
          </a:p>
          <a:p>
            <a:r>
              <a:rPr lang="en-US" dirty="0"/>
              <a:t>Marvel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E7DB-9A9A-29B0-2A52-7D938023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76E53-D82D-64E8-C5E5-94DA678F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200" y="2629694"/>
            <a:ext cx="4165600" cy="2743200"/>
          </a:xfrm>
        </p:spPr>
      </p:pic>
    </p:spTree>
    <p:extLst>
      <p:ext uri="{BB962C8B-B14F-4D97-AF65-F5344CB8AC3E}">
        <p14:creationId xmlns:p14="http://schemas.microsoft.com/office/powerpoint/2010/main" val="339582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4CEC-2929-0683-2912-7CD61A9E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wise engagement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CEE3F-C670-B2D7-D498-523651B41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505" y="1825625"/>
            <a:ext cx="7086989" cy="4351338"/>
          </a:xfrm>
        </p:spPr>
      </p:pic>
    </p:spTree>
    <p:extLst>
      <p:ext uri="{BB962C8B-B14F-4D97-AF65-F5344CB8AC3E}">
        <p14:creationId xmlns:p14="http://schemas.microsoft.com/office/powerpoint/2010/main" val="300172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F4F6-532C-1EEF-3419-FE28E9D3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2435-41D8-893B-3ADF-95EA178A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Warner bros has the highest engagement in 2 quarters </a:t>
            </a:r>
          </a:p>
        </p:txBody>
      </p:sp>
    </p:spTree>
    <p:extLst>
      <p:ext uri="{BB962C8B-B14F-4D97-AF65-F5344CB8AC3E}">
        <p14:creationId xmlns:p14="http://schemas.microsoft.com/office/powerpoint/2010/main" val="35216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507B-C265-173F-CAF8-53FACD77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Quoted Brands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6F6BB-437C-B2C1-6587-EFC209EE9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150" y="2204244"/>
            <a:ext cx="4711700" cy="3594100"/>
          </a:xfrm>
        </p:spPr>
      </p:pic>
    </p:spTree>
    <p:extLst>
      <p:ext uri="{BB962C8B-B14F-4D97-AF65-F5344CB8AC3E}">
        <p14:creationId xmlns:p14="http://schemas.microsoft.com/office/powerpoint/2010/main" val="332219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8D05-6E0A-8BD5-CD10-CCB1E405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talked Celeb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B142-FD1C-4897-731B-E447C8F4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talked celebs: Ben </a:t>
            </a:r>
            <a:r>
              <a:rPr lang="en-US" dirty="0" err="1"/>
              <a:t>Afflleck</a:t>
            </a:r>
            <a:r>
              <a:rPr lang="en-US" dirty="0"/>
              <a:t>, Aaron </a:t>
            </a:r>
            <a:r>
              <a:rPr lang="en-US" dirty="0" err="1"/>
              <a:t>paul</a:t>
            </a:r>
            <a:r>
              <a:rPr lang="en-US" dirty="0"/>
              <a:t>, Bryan Cranston, Alicia Silverstone, </a:t>
            </a:r>
            <a:r>
              <a:rPr lang="en-US" dirty="0" err="1"/>
              <a:t>Serana</a:t>
            </a:r>
            <a:r>
              <a:rPr lang="en-US" dirty="0"/>
              <a:t> Williams</a:t>
            </a:r>
          </a:p>
        </p:txBody>
      </p:sp>
    </p:spTree>
    <p:extLst>
      <p:ext uri="{BB962C8B-B14F-4D97-AF65-F5344CB8AC3E}">
        <p14:creationId xmlns:p14="http://schemas.microsoft.com/office/powerpoint/2010/main" val="159016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10DB-0A2D-FABC-2EBA-81BECDD9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Brands with most likes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6927E-BE26-B0C7-B960-F9F3773EC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06" y="1825625"/>
            <a:ext cx="6654987" cy="4351338"/>
          </a:xfrm>
        </p:spPr>
      </p:pic>
    </p:spTree>
    <p:extLst>
      <p:ext uri="{BB962C8B-B14F-4D97-AF65-F5344CB8AC3E}">
        <p14:creationId xmlns:p14="http://schemas.microsoft.com/office/powerpoint/2010/main" val="93497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87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SUPER BOWL LIV GAME DAY ANALYTICS</vt:lpstr>
      <vt:lpstr>PowerPoint Presentation</vt:lpstr>
      <vt:lpstr>Top 3 ads</vt:lpstr>
      <vt:lpstr>Top 3 ads</vt:lpstr>
      <vt:lpstr>Quarter wise engagement</vt:lpstr>
      <vt:lpstr>PowerPoint Presentation</vt:lpstr>
      <vt:lpstr>Most Quoted Brands</vt:lpstr>
      <vt:lpstr>Most talked Celeb</vt:lpstr>
      <vt:lpstr>Brands with most likes</vt:lpstr>
      <vt:lpstr>Most used keywords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BOWL LIV GAME DAY ANALYTICS</dc:title>
  <dc:creator>Microsoft Office User</dc:creator>
  <cp:lastModifiedBy>Microsoft Office User</cp:lastModifiedBy>
  <cp:revision>1</cp:revision>
  <dcterms:created xsi:type="dcterms:W3CDTF">2023-02-22T05:03:28Z</dcterms:created>
  <dcterms:modified xsi:type="dcterms:W3CDTF">2023-02-22T06:23:00Z</dcterms:modified>
</cp:coreProperties>
</file>