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9"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3"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3"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7"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7"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1"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9"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94982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a:t>
                      </a:r>
                      <a:r>
                        <a:rPr lang="en-US" sz="1200" b="0" i="0" u="none" strike="noStrike" dirty="0" err="1">
                          <a:solidFill>
                            <a:srgbClr val="000000"/>
                          </a:solidFill>
                          <a:effectLst/>
                          <a:latin typeface="Calibri" panose="020F0502020204030204" pitchFamily="34" charset="0"/>
                        </a:rPr>
                        <a:t>Basics,OOPS,Generics</a:t>
                      </a:r>
                      <a:r>
                        <a:rPr lang="en-US" sz="1200" b="0" i="0" u="none" strike="noStrike" dirty="0">
                          <a:solidFill>
                            <a:srgbClr val="000000"/>
                          </a:solidFill>
                          <a:effectLst/>
                          <a:latin typeface="Calibri" panose="020F0502020204030204" pitchFamily="34" charset="0"/>
                        </a:rPr>
                        <a:t>,</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a:t>
                      </a:r>
                      <a:r>
                        <a:rPr lang="en-US" sz="1200" b="0" i="0" u="none" strike="noStrike" dirty="0" err="1">
                          <a:solidFill>
                            <a:srgbClr val="000000"/>
                          </a:solidFill>
                          <a:effectLst/>
                          <a:latin typeface="Calibri" panose="020F0502020204030204" pitchFamily="34" charset="0"/>
                        </a:rPr>
                        <a:t>Sonarlint</a:t>
                      </a:r>
                      <a:r>
                        <a:rPr lang="en-US" sz="1200" b="0" i="0" u="none" strike="noStrike" dirty="0">
                          <a:solidFill>
                            <a:srgbClr val="000000"/>
                          </a:solidFill>
                          <a:effectLst/>
                          <a:latin typeface="Calibri" panose="020F0502020204030204" pitchFamily="34" charset="0"/>
                        </a:rPr>
                        <a:t>,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Showroom Admin and Dealer page   </a:t>
            </a:r>
          </a:p>
          <a:p>
            <a:pPr eaLnBrk="1" hangingPunct="1">
              <a:lnSpc>
                <a:spcPct val="114000"/>
              </a:lnSpc>
            </a:pPr>
            <a:r>
              <a:rPr lang="en-US" altLang="en-IN" sz="1200" dirty="0"/>
              <a:t>C</a:t>
            </a:r>
            <a:r>
              <a:rPr lang="en-IN" altLang="en-US" sz="1200" dirty="0"/>
              <a:t>ase study of </a:t>
            </a:r>
            <a:r>
              <a:rPr lang="en-US" altLang="en-IN" sz="1200" dirty="0"/>
              <a:t>e- Vehicle showroom for admin and dealer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a:t>
            </a:r>
            <a:r>
              <a:rPr lang="en-US" sz="1400" dirty="0">
                <a:latin typeface="Arial" panose="020B0604020202020204" pitchFamily="34" charset="0"/>
              </a:rPr>
              <a:t>GIT</a:t>
            </a:r>
            <a:r>
              <a:rPr lang="en-US" sz="1400" b="0" i="0" dirty="0">
                <a:effectLst/>
                <a:latin typeface="Arial" panose="020B0604020202020204" pitchFamily="34" charset="0"/>
              </a:rPr>
              <a:t>, HTML, CSS, SQL, React.</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Hyderabad</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meghana-reddy.singi-reddy@capgemini.com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8179456648</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b="0" i="0" dirty="0">
                <a:effectLst/>
              </a:rPr>
              <a:t> </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Singi Reddy Meghana Reddy</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taking a selfie&#10;&#10;Description automatically generated with medium confidence">
            <a:extLst>
              <a:ext uri="{FF2B5EF4-FFF2-40B4-BE49-F238E27FC236}">
                <a16:creationId xmlns:a16="http://schemas.microsoft.com/office/drawing/2014/main" id="{6F7137B4-D190-4BE0-B097-A8728310F6E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10486" r="10486"/>
          <a:stretch>
            <a:fillRect/>
          </a:stretch>
        </p:blipFill>
        <p:spPr>
          <a:xfrm rot="16200000">
            <a:off x="381210" y="317341"/>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389</TotalTime>
  <Words>258</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Singi Reddy, Meghana Reddy</cp:lastModifiedBy>
  <cp:revision>129</cp:revision>
  <dcterms:created xsi:type="dcterms:W3CDTF">2020-09-22T06:24:00Z</dcterms:created>
  <dcterms:modified xsi:type="dcterms:W3CDTF">2022-06-20T14:01:57Z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