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73" r:id="rId6"/>
    <p:sldId id="263" r:id="rId7"/>
    <p:sldId id="278" r:id="rId8"/>
    <p:sldId id="274" r:id="rId9"/>
    <p:sldId id="275" r:id="rId10"/>
    <p:sldId id="276" r:id="rId11"/>
    <p:sldId id="27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6EBAE-03D1-44E0-9264-4E008947621F}" v="1" dt="2023-07-19T00:02:33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na reddy" userId="2ee965774008a6c5" providerId="LiveId" clId="{7D96EBAE-03D1-44E0-9264-4E008947621F}"/>
    <pc:docChg chg="custSel modSld">
      <pc:chgData name="meghana reddy" userId="2ee965774008a6c5" providerId="LiveId" clId="{7D96EBAE-03D1-44E0-9264-4E008947621F}" dt="2023-07-19T00:02:33.987" v="1" actId="27636"/>
      <pc:docMkLst>
        <pc:docMk/>
      </pc:docMkLst>
      <pc:sldChg chg="modSp mod modAnim">
        <pc:chgData name="meghana reddy" userId="2ee965774008a6c5" providerId="LiveId" clId="{7D96EBAE-03D1-44E0-9264-4E008947621F}" dt="2023-07-19T00:02:33.987" v="1" actId="27636"/>
        <pc:sldMkLst>
          <pc:docMk/>
          <pc:sldMk cId="128632686" sldId="256"/>
        </pc:sldMkLst>
        <pc:spChg chg="mod">
          <ac:chgData name="meghana reddy" userId="2ee965774008a6c5" providerId="LiveId" clId="{7D96EBAE-03D1-44E0-9264-4E008947621F}" dt="2023-07-19T00:02:33.987" v="1" actId="27636"/>
          <ac:spMkLst>
            <pc:docMk/>
            <pc:sldMk cId="128632686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225B-A006-841E-B23F-EC0AA2A7E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3979F-CE60-4460-7D20-0B84D0411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B0AF4-A696-CD80-30FE-DCB0BBCF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2AE11-AB64-DB5B-0E43-0B59F663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2B0B4-E99E-B3EE-7ADC-2E27E3D3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2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F70E-394D-0391-242E-4C9C1E2B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F93F7-9628-16FD-4FF6-E9794D5D9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9DF5-B01F-67AE-FE43-A64A942B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28C6A-0395-DA3D-78ED-84DFE60E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8578F-51DF-FB7D-B27B-DD917DB2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1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39AB0-AAA1-4695-14D8-18FFB8D4E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51322-89EB-20F9-9A5A-42AC71CA6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9B32D-2397-7B13-10CF-719F7E70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A72B1-5D46-E618-3B27-D87EF238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699DB-23EE-3262-524C-5D981984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3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46B9-6099-9AE8-FEE5-35C38811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73C42-6179-8ADE-CDA7-BD84A08E2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BC9A1-C424-7C45-E704-8D144309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342D-7AD0-D23E-BDDF-1B5CE286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D3171-F62E-C452-212B-7A17B503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8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B79A-36E4-9186-635C-2B09873F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D556C-9775-A9E3-65E1-AE6FBD160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57F62-0ABB-7D20-1F8F-899CBAAA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A4685-24F2-3DA3-8F3A-BB6814EA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EB5C0-C36B-E5A2-9F0B-A84F1E59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2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642D-1077-88D1-B1BC-C36E91D1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C6C54-A7F9-C18C-E1D9-AA5DC804F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FA29D-2244-9593-A2C5-C2081A151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25A2A-9AC4-448F-0A96-978DF3D6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30E0C-13D8-3162-A2A3-4C078EEB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607DF-3759-17DB-BE8C-295F3873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7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18AB-9179-C845-2E9F-DD650586E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C25C3-2CD9-CAE0-33FB-6AEBB5EE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0D827-D7DA-67C0-E4D8-312900314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0BBE-52E5-C6E7-6BBF-BB17BD217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BAA3C-26D0-C22F-1A77-58226BB91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86CDA-A704-643A-1367-F2D8FFC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640D7-E3BF-405C-4190-819A638D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92C34-7AC9-39BF-8E4C-B2643FA5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7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4B17-F99D-F0E2-6309-A7FE359A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1937F-015F-D244-898B-C36BEF4D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83F4C-60CF-4F84-4646-8FFE62C9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57A04-5EAB-20BD-2E28-769A91E6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7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C9A89-3291-884D-2092-3387E355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A69EE-735C-F640-BF2B-413CFE71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54B8D-64A9-A66A-E0C8-09C5CC01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2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3399-3E8F-0F05-DD79-37B6E79D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B3BB4-7F57-B991-10EF-112EF20EC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7F0E3-7EDA-A689-75FB-D0F254100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702AE-DB73-3EBD-8DA9-9CCE6DF1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4C021-EBC4-B639-C00D-2B64015B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B2A55-859B-7F95-0A9B-97FC730A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4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6B3F-2ED7-FC2B-9682-E63121EB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379F3-2743-709E-ACA7-D2BDF72B3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CA8C1-6D57-5E86-4C29-F9F1A6409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B5BCB-7AEC-36B2-C33E-25754D4E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66877-D7B1-5922-94FD-807F16BF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1106A-8F91-D1FC-AEE0-4503A005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BF269-BD2D-A597-D80D-1FCD0B1B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0ACE4-2B44-B32C-1F2C-9439526B1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7141A-3694-F730-99DA-0884F32A7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9FDBC-4728-0D98-A68D-0D988FF97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280FF-C33B-CBD1-FDD6-A990E631B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7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Planes on an airport">
            <a:extLst>
              <a:ext uri="{FF2B5EF4-FFF2-40B4-BE49-F238E27FC236}">
                <a16:creationId xmlns:a16="http://schemas.microsoft.com/office/drawing/2014/main" id="{1541E047-03E5-078E-C940-322ECEC38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1" t="1972" r="8364" b="-1"/>
          <a:stretch/>
        </p:blipFill>
        <p:spPr>
          <a:xfrm>
            <a:off x="3523488" y="11"/>
            <a:ext cx="8668512" cy="685799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593667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AIRPORT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785631"/>
            <a:ext cx="496637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8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" name="Rectangle 82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84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596EC-FBEC-45EF-9C52-B466BD93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0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 Of </a:t>
            </a:r>
            <a:r>
              <a:rPr lang="en-US" sz="4400" dirty="0">
                <a:solidFill>
                  <a:schemeClr val="bg1"/>
                </a:solidFill>
              </a:rPr>
              <a:t>Airport Management System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10" name="Group 86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11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9F07296-39DC-6783-2CC5-1772161DB274}"/>
              </a:ext>
            </a:extLst>
          </p:cNvPr>
          <p:cNvSpPr txBox="1"/>
          <p:nvPr/>
        </p:nvSpPr>
        <p:spPr>
          <a:xfrm>
            <a:off x="5084064" y="393192"/>
            <a:ext cx="4270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Remove Employees</a:t>
            </a:r>
          </a:p>
        </p:txBody>
      </p:sp>
      <p:pic>
        <p:nvPicPr>
          <p:cNvPr id="10" name="image17.png">
            <a:extLst>
              <a:ext uri="{FF2B5EF4-FFF2-40B4-BE49-F238E27FC236}">
                <a16:creationId xmlns:a16="http://schemas.microsoft.com/office/drawing/2014/main" id="{E72CDB23-FA37-F86F-2D7A-14BA8E36867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953672" y="1153510"/>
            <a:ext cx="6933765" cy="455098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71651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" name="Rectangle 82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84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596EC-FBEC-45EF-9C52-B466BD93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 Of </a:t>
            </a:r>
            <a:r>
              <a:rPr lang="en-US" sz="4400" dirty="0">
                <a:solidFill>
                  <a:schemeClr val="bg1"/>
                </a:solidFill>
              </a:rPr>
              <a:t>Airport Management System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10" name="Group 86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11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9F07296-39DC-6783-2CC5-1772161DB274}"/>
              </a:ext>
            </a:extLst>
          </p:cNvPr>
          <p:cNvSpPr txBox="1"/>
          <p:nvPr/>
        </p:nvSpPr>
        <p:spPr>
          <a:xfrm>
            <a:off x="5084064" y="393192"/>
            <a:ext cx="46945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Technicians worked less than 5 hours</a:t>
            </a:r>
          </a:p>
        </p:txBody>
      </p:sp>
      <p:pic>
        <p:nvPicPr>
          <p:cNvPr id="11" name="image19.png">
            <a:extLst>
              <a:ext uri="{FF2B5EF4-FFF2-40B4-BE49-F238E27FC236}">
                <a16:creationId xmlns:a16="http://schemas.microsoft.com/office/drawing/2014/main" id="{449AF803-8674-E7B7-0259-9C0B4C82A8C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953672" y="1132729"/>
            <a:ext cx="6892322" cy="459254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96233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435C8B-F603-4D6A-951C-F8393826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50A6-9DA3-4C42-8572-8FA930DFB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838" y="1166932"/>
            <a:ext cx="5716988" cy="4279709"/>
          </a:xfrm>
        </p:spPr>
        <p:txBody>
          <a:bodyPr anchor="ctr">
            <a:noAutofit/>
          </a:bodyPr>
          <a:lstStyle/>
          <a:p>
            <a:pPr algn="just"/>
            <a:r>
              <a:rPr lang="en-US" sz="2200" dirty="0">
                <a:ea typeface="+mn-lt"/>
                <a:cs typeface="+mn-lt"/>
              </a:rPr>
              <a:t>Efficient mechanism to store and organize data than spreadsheets</a:t>
            </a:r>
          </a:p>
          <a:p>
            <a:pPr algn="just"/>
            <a:r>
              <a:rPr lang="en-US" sz="2200" dirty="0">
                <a:ea typeface="+mn-lt"/>
                <a:cs typeface="+mn-lt"/>
              </a:rPr>
              <a:t>Allows for a centralized facility that can easily be modified and quickly shared among multiple users </a:t>
            </a:r>
          </a:p>
          <a:p>
            <a:pPr algn="just"/>
            <a:r>
              <a:rPr lang="en-US" sz="2200" dirty="0">
                <a:ea typeface="+mn-lt"/>
                <a:cs typeface="+mn-lt"/>
              </a:rPr>
              <a:t>Having a web based front end removes the requirement of users having to understand a database and allows users to connect from anywhere with an internet connection and a basic web browser</a:t>
            </a:r>
          </a:p>
          <a:p>
            <a:pPr algn="just"/>
            <a:r>
              <a:rPr lang="en-US" sz="2200" dirty="0">
                <a:ea typeface="+mn-lt"/>
                <a:cs typeface="+mn-lt"/>
              </a:rPr>
              <a:t>Reduces human intervention in storing the records of items and provides a secure way of data storage by reducing the errors</a:t>
            </a: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5568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DEBA66-F67C-4A4E-AB3B-DCF8B122D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A5275-2FAD-40C2-B351-31001A987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algn="just"/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For future work, the system can be further implemented to enable more functions, the database can be extended to support commercial aspects of the airport, login, airlines </a:t>
            </a:r>
          </a:p>
          <a:p>
            <a:pPr algn="just"/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On the user side it can be extended for login and other controls, more functionality can be added to enable user role specific functions, access to the functionality, security </a:t>
            </a:r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3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4F93062-C8C5-49C4-B90F-AA5653D5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4" cy="496126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548A1-6881-4AEF-AC1B-B2ED69AB5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656" y="1762184"/>
            <a:ext cx="3447288" cy="1792224"/>
          </a:xfrm>
        </p:spPr>
        <p:txBody>
          <a:bodyPr anchor="b">
            <a:normAutofit/>
          </a:bodyPr>
          <a:lstStyle/>
          <a:p>
            <a:pPr algn="l"/>
            <a:r>
              <a:rPr lang="en-US" sz="4300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29" name="Graphic 28" descr="Handshake">
            <a:extLst>
              <a:ext uri="{FF2B5EF4-FFF2-40B4-BE49-F238E27FC236}">
                <a16:creationId xmlns:a16="http://schemas.microsoft.com/office/drawing/2014/main" id="{89012AB5-3F56-E9A6-FD3D-7AC2941C6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878" y="1073777"/>
            <a:ext cx="4412623" cy="441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2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C50629-F38B-4B0E-B4D6-F2F5079C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06E8-5BF5-4B2E-89F1-9DF42F6A7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ER Diagram</a:t>
            </a:r>
          </a:p>
          <a:p>
            <a:r>
              <a:rPr lang="en-US" sz="2400" dirty="0"/>
              <a:t>Technologies Used </a:t>
            </a:r>
          </a:p>
          <a:p>
            <a:r>
              <a:rPr lang="en-US" sz="2400" dirty="0"/>
              <a:t>Flow of Airport Management System</a:t>
            </a:r>
            <a:endParaRPr lang="en-US" sz="2400" dirty="0">
              <a:highlight>
                <a:srgbClr val="FFFF00"/>
              </a:highlight>
            </a:endParaRPr>
          </a:p>
          <a:p>
            <a:r>
              <a:rPr lang="en-US" sz="2400" dirty="0"/>
              <a:t>Conclusion </a:t>
            </a:r>
          </a:p>
          <a:p>
            <a:r>
              <a:rPr lang="en-US" sz="24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50494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DF0FCB-452D-4A78-9FFF-1DF4DB71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3E762-4A3F-4CBF-AE64-2BE016876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/>
              <a:t>Airport Management</a:t>
            </a:r>
            <a:r>
              <a:rPr lang="en-US" sz="2400" dirty="0">
                <a:ea typeface="+mn-lt"/>
                <a:cs typeface="+mn-lt"/>
              </a:rPr>
              <a:t> System maintains the information related to airplanes and employees working in the airport</a:t>
            </a:r>
          </a:p>
          <a:p>
            <a:pPr algn="just"/>
            <a:r>
              <a:rPr lang="en-US" sz="2400" dirty="0">
                <a:ea typeface="+mn-lt"/>
                <a:cs typeface="+mn-lt"/>
              </a:rPr>
              <a:t>Shows the list of employees, untested airplanes, and technicians who have worked less than five hours</a:t>
            </a:r>
          </a:p>
          <a:p>
            <a:pPr algn="just"/>
            <a:r>
              <a:rPr lang="en-US" sz="2400" dirty="0">
                <a:ea typeface="+mn-lt"/>
                <a:cs typeface="+mn-lt"/>
              </a:rPr>
              <a:t>Allows the admin to add new airplanes and remove any employees</a:t>
            </a:r>
          </a:p>
        </p:txBody>
      </p:sp>
    </p:spTree>
    <p:extLst>
      <p:ext uri="{BB962C8B-B14F-4D97-AF65-F5344CB8AC3E}">
        <p14:creationId xmlns:p14="http://schemas.microsoft.com/office/powerpoint/2010/main" val="211097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BF8363-AA7C-4FF1-9DE5-619DA120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ER-Diagram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4" name="image11.jpg" descr="Diagram  Description automatically generated">
            <a:extLst>
              <a:ext uri="{FF2B5EF4-FFF2-40B4-BE49-F238E27FC236}">
                <a16:creationId xmlns:a16="http://schemas.microsoft.com/office/drawing/2014/main" id="{42EE01F3-9FAA-0E5E-CB12-4ACCD8EB38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1039" y="471451"/>
            <a:ext cx="6896671" cy="591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3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BF8363-AA7C-4FF1-9DE5-619DA120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7969-AEA8-4655-81D2-C1DAE51F0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Programming Language: JavaScript </a:t>
            </a:r>
          </a:p>
          <a:p>
            <a:r>
              <a:rPr lang="en-US" sz="2400" dirty="0">
                <a:ea typeface="+mn-lt"/>
                <a:cs typeface="+mn-lt"/>
              </a:rPr>
              <a:t>Front end: HTML, CSS, Bootstrap</a:t>
            </a:r>
          </a:p>
          <a:p>
            <a:r>
              <a:rPr lang="en-US" sz="2400" dirty="0">
                <a:ea typeface="+mn-lt"/>
                <a:cs typeface="+mn-lt"/>
              </a:rPr>
              <a:t>Database: </a:t>
            </a:r>
            <a:r>
              <a:rPr lang="en-US" sz="2400" dirty="0" err="1">
                <a:ea typeface="+mn-lt"/>
                <a:cs typeface="+mn-lt"/>
              </a:rPr>
              <a:t>MySql</a:t>
            </a:r>
            <a:r>
              <a:rPr lang="en-US" sz="2400" dirty="0">
                <a:ea typeface="+mn-lt"/>
                <a:cs typeface="+mn-lt"/>
              </a:rPr>
              <a:t> </a:t>
            </a:r>
          </a:p>
          <a:p>
            <a:r>
              <a:rPr lang="en-US" sz="2400" dirty="0">
                <a:ea typeface="+mn-lt"/>
                <a:cs typeface="+mn-lt"/>
              </a:rPr>
              <a:t>DB Connector: “mysql2” node module</a:t>
            </a:r>
          </a:p>
          <a:p>
            <a:r>
              <a:rPr lang="en-US" sz="2400" dirty="0">
                <a:ea typeface="+mn-lt"/>
                <a:cs typeface="+mn-lt"/>
              </a:rPr>
              <a:t>Framework: Node.js, </a:t>
            </a:r>
            <a:r>
              <a:rPr lang="en-US" sz="2400" dirty="0" err="1">
                <a:ea typeface="+mn-lt"/>
                <a:cs typeface="+mn-lt"/>
              </a:rPr>
              <a:t>ExpressJS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648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" name="Rectangle 82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84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596EC-FBEC-45EF-9C52-B466BD93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 Of </a:t>
            </a:r>
            <a:r>
              <a:rPr lang="en-US" sz="4400" dirty="0">
                <a:solidFill>
                  <a:schemeClr val="bg1"/>
                </a:solidFill>
              </a:rPr>
              <a:t>Airport Management System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10" name="Group 86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11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D2246D0-589C-E1A4-C0E4-ED12420AB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8074" y="1195487"/>
            <a:ext cx="6850400" cy="4467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F07296-39DC-6783-2CC5-1772161DB274}"/>
              </a:ext>
            </a:extLst>
          </p:cNvPr>
          <p:cNvSpPr txBox="1"/>
          <p:nvPr/>
        </p:nvSpPr>
        <p:spPr>
          <a:xfrm>
            <a:off x="5084064" y="393192"/>
            <a:ext cx="4270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45615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" name="Rectangle 82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84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596EC-FBEC-45EF-9C52-B466BD93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 Of </a:t>
            </a:r>
            <a:r>
              <a:rPr lang="en-US" sz="4400" dirty="0">
                <a:solidFill>
                  <a:schemeClr val="bg1"/>
                </a:solidFill>
              </a:rPr>
              <a:t>Airport Management System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10" name="Group 86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11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9F07296-39DC-6783-2CC5-1772161DB274}"/>
              </a:ext>
            </a:extLst>
          </p:cNvPr>
          <p:cNvSpPr txBox="1"/>
          <p:nvPr/>
        </p:nvSpPr>
        <p:spPr>
          <a:xfrm>
            <a:off x="5084064" y="393192"/>
            <a:ext cx="4270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Add New Airplane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1050BE-7ED3-20F6-65EA-FD7C13C3C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672" y="1602616"/>
            <a:ext cx="6796348" cy="3652767"/>
          </a:xfrm>
        </p:spPr>
      </p:pic>
    </p:spTree>
    <p:extLst>
      <p:ext uri="{BB962C8B-B14F-4D97-AF65-F5344CB8AC3E}">
        <p14:creationId xmlns:p14="http://schemas.microsoft.com/office/powerpoint/2010/main" val="60915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" name="Rectangle 82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84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596EC-FBEC-45EF-9C52-B466BD93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 Of </a:t>
            </a:r>
            <a:r>
              <a:rPr lang="en-US" sz="4400" dirty="0">
                <a:solidFill>
                  <a:schemeClr val="bg1"/>
                </a:solidFill>
              </a:rPr>
              <a:t>Airport Management System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10" name="Group 86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11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9F07296-39DC-6783-2CC5-1772161DB274}"/>
              </a:ext>
            </a:extLst>
          </p:cNvPr>
          <p:cNvSpPr txBox="1"/>
          <p:nvPr/>
        </p:nvSpPr>
        <p:spPr>
          <a:xfrm>
            <a:off x="5084064" y="393192"/>
            <a:ext cx="4270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/>
              <a:t>Employee Page</a:t>
            </a:r>
            <a:endParaRPr lang="en-IN" sz="2200" dirty="0"/>
          </a:p>
        </p:txBody>
      </p:sp>
      <p:pic>
        <p:nvPicPr>
          <p:cNvPr id="10" name="image20.png">
            <a:extLst>
              <a:ext uri="{FF2B5EF4-FFF2-40B4-BE49-F238E27FC236}">
                <a16:creationId xmlns:a16="http://schemas.microsoft.com/office/drawing/2014/main" id="{B64A51DE-944F-2ECB-6A8B-223158B5D21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018453" y="1160390"/>
            <a:ext cx="6849642" cy="453722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26026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" name="Rectangle 82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84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596EC-FBEC-45EF-9C52-B466BD93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 Of </a:t>
            </a:r>
            <a:r>
              <a:rPr lang="en-US" sz="4400" dirty="0">
                <a:solidFill>
                  <a:schemeClr val="bg1"/>
                </a:solidFill>
              </a:rPr>
              <a:t>Airport Management System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10" name="Group 86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11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9F07296-39DC-6783-2CC5-1772161DB274}"/>
              </a:ext>
            </a:extLst>
          </p:cNvPr>
          <p:cNvSpPr txBox="1"/>
          <p:nvPr/>
        </p:nvSpPr>
        <p:spPr>
          <a:xfrm>
            <a:off x="5084064" y="393192"/>
            <a:ext cx="4270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Airplanes not tested recently</a:t>
            </a:r>
          </a:p>
        </p:txBody>
      </p:sp>
      <p:pic>
        <p:nvPicPr>
          <p:cNvPr id="11" name="image18.png">
            <a:extLst>
              <a:ext uri="{FF2B5EF4-FFF2-40B4-BE49-F238E27FC236}">
                <a16:creationId xmlns:a16="http://schemas.microsoft.com/office/drawing/2014/main" id="{341CE73C-69AC-F2C9-D365-49AB510B06F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953672" y="1141893"/>
            <a:ext cx="6914719" cy="45742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2023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289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AIRPORT MANAGEMENT SYSTEM</vt:lpstr>
      <vt:lpstr>Contents</vt:lpstr>
      <vt:lpstr>Introduction</vt:lpstr>
      <vt:lpstr>ER-Diagram</vt:lpstr>
      <vt:lpstr>Technologies</vt:lpstr>
      <vt:lpstr>Flow Of Airport Management System</vt:lpstr>
      <vt:lpstr>Flow Of Airport Management System</vt:lpstr>
      <vt:lpstr>Flow Of Airport Management System</vt:lpstr>
      <vt:lpstr>Flow Of Airport Management System</vt:lpstr>
      <vt:lpstr>Flow Of Airport Management System</vt:lpstr>
      <vt:lpstr>Flow Of Airport Management System</vt:lpstr>
      <vt:lpstr>Conclusion 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meghana reddy</cp:lastModifiedBy>
  <cp:revision>245</cp:revision>
  <dcterms:created xsi:type="dcterms:W3CDTF">2021-12-06T04:21:12Z</dcterms:created>
  <dcterms:modified xsi:type="dcterms:W3CDTF">2023-07-19T00:02:36Z</dcterms:modified>
</cp:coreProperties>
</file>