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3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1"/>
    <p:restoredTop sz="94721"/>
  </p:normalViewPr>
  <p:slideViewPr>
    <p:cSldViewPr snapToGrid="0">
      <p:cViewPr varScale="1">
        <p:scale>
          <a:sx n="100" d="100"/>
          <a:sy n="10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D53D-98FF-56A3-78E5-19E864FC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E349-78EB-C2DA-C94F-83EBD48D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5F69-FAD0-FB5C-C88A-3C7A17BD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459D-6296-3E1C-9DE8-EDF0F91E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698-133D-55C5-BDDA-0CDF180C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A30D-284C-9D88-F0F3-FBCEC13C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34BBE-F862-990C-42B4-AA61E485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8025-F211-0883-A002-2F95649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8DAD-7CFA-439F-C17A-67730F50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3392-EB04-0476-13B3-4131F98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EF7CE-429C-E918-E9C7-DA0ADE710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C165A-BDEB-8727-763B-249F5D0E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469B-F546-8793-5D15-E0085309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E65C-6E47-DB84-4170-8B9FE67B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932A-302F-112D-E111-F6F1D67E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CF5-027D-1A2F-D65B-BD12DE0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B9A7-01C5-020F-E76B-BAF86799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AE87-6234-E426-914A-F80C1C4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A9FA-E601-B801-C44C-E31EDB22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1B85-9925-26EE-A4E9-C5CF2F52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F23C-593D-E3FC-3B04-CA989CEA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9268-052C-09F3-DA82-3B557541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8564-2D25-D030-4DC0-C08BA579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366F-45C1-10BC-FB6E-CC6426C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388F-9DA6-B4CD-603B-ECB0AE22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AE9-51CE-349A-C629-65F0C2A6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BEBA-26D9-D553-D497-C0C5F239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F00D8-3B02-88D0-2DDA-8D5A56FC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C1E63-4C63-A2CB-D5DA-844BCA3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431C-3DFC-FB2C-757D-BF6DE93D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33623-B9CC-61F5-A962-F1800C09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5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DA84-0378-EC1E-B26E-0EA6819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CCD4-1AAC-CC05-B34C-22C8E0E8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20ECF-BD49-6D30-5CE0-6B6E329A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F8473-4201-C713-0670-FA502AAC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E4563-46E1-77C6-9A34-14341CAE0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D81AA-E1B7-15A1-0449-61548611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375C1-16D4-1798-E485-4B0B1E89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16CC8-10AD-4916-5EE2-D325BD51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132F-C2D9-379E-CD56-A3EFA929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505A8-DEE4-6746-2A8C-B454258C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6068D-66FC-8862-8781-DEFB4E3E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EB6-D545-1D64-5D58-D17E98F5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1768E-A144-BE15-4FDD-0B9B114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91C52-3FEB-CA88-83A8-3B7D71E7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DBE3E-711D-2B56-5723-2DCFFAB8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E841-7698-B9D7-7D07-0D82B39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C728-C469-215C-9D82-90793E8D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54B6C-229A-5468-6347-13DF757B3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6E5-549E-0E08-4D11-E2B4DCBB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2BB0-5D15-446F-911A-6F33A514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2E75-F23D-28CD-8B83-F64B36CD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CFC-1016-1262-9044-3F16C979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3000E-FD2C-6F71-8336-76764E949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45792-0F6F-6FF9-DFA5-40C42958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0E5E-190F-BC5F-356C-EF456C4B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3BD3-DD8F-2ACB-8D6A-3EAAFC64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7A67-BBBA-41BE-516E-47258EFB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7EF6E-6422-DF44-8D3D-119F3FF8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79E9-E3D5-863D-386C-BE6CCCE4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017A-D739-D741-9D5B-95164BFC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D48A-6499-DF43-B5B5-EFF4984DCE1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59E7-9FEA-8638-D9E4-1794400A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03FA-840C-6896-8B5A-8C46CC18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F519B-6B80-6041-A3F5-6E2B0DBA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4.248.12.230:80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11ED9-C7B3-AFFE-9F56-FF13E704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A" sz="7200" b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Application Overview</a:t>
            </a:r>
            <a:endParaRPr lang="en-US" sz="7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C19D-2F42-C5D8-3DA8-37CD30E66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Group-A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1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DE9F7"/>
            </a:gs>
            <a:gs pos="97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2549-A9DD-5E83-FD0B-4A3BF041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431482"/>
            <a:ext cx="10515600" cy="1325563"/>
          </a:xfrm>
        </p:spPr>
        <p:txBody>
          <a:bodyPr>
            <a:normAutofit/>
          </a:bodyPr>
          <a:lstStyle/>
          <a:p>
            <a:r>
              <a:rPr lang="en-CA" sz="38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Container Access via One IP in Different Browsers</a:t>
            </a:r>
            <a:br>
              <a:rPr lang="en-CA" sz="38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18F14E-E748-F768-9D4D-4F20341D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0" y="1198840"/>
            <a:ext cx="8407400" cy="52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3402A-BFD8-576E-36B3-8894DF05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8085-8BE2-1017-03ED-FCC8BE38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• Developed a Go Application: Displays student information.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• Containerized with Docker: Ensured consistent deployment.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• Deployed on Azure VM: Managed with Docker Swarm for scalability.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EEC0A-B099-0901-1452-CB5CA60E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D91D-81AE-280E-FAED-FC7A8039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61" y="3121050"/>
            <a:ext cx="10522655" cy="31246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Application Development:</a:t>
            </a:r>
            <a:r>
              <a:rPr lang="en-C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Gained experience in building Go applications.</a:t>
            </a:r>
          </a:p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 Containerization:</a:t>
            </a:r>
            <a:r>
              <a:rPr lang="en-C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Learned to package apps with Docker.</a:t>
            </a:r>
          </a:p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 Deployment:</a:t>
            </a:r>
            <a:r>
              <a:rPr lang="en-C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Acquired skills in deploying apps on Azure VMs.</a:t>
            </a:r>
          </a:p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 Swarm Management:</a:t>
            </a:r>
            <a:r>
              <a:rPr lang="en-C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Managed containerized apps for scalability.</a:t>
            </a:r>
          </a:p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Collaboration:</a:t>
            </a:r>
            <a:r>
              <a:rPr lang="en-C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Enhanced teamwork and communication skills.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DE9F7"/>
            </a:gs>
            <a:gs pos="97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C5F4E-DA14-060C-94B4-FE489B58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17273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5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22BE8-D05F-A4F8-DEBF-2D70E94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b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of Go-Based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5853-D0E4-DF39-B937-7641A2AE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Go application serves a web page displaying student information .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It randomly selects a student from a predefined list and generates unique contact details.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information is displayed in a styled HTML format, and the server listens on port.</a:t>
            </a:r>
            <a:endParaRPr lang="en-CA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72EA-EBB3-2E07-7EF7-ED32151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Our Go Application Works?</a:t>
            </a:r>
            <a:endParaRPr lang="en-CA" sz="4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692B-622B-7F77-256D-8AA4FF1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Overview: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Serves a web page with student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Displays student’s ID, name, email, and phone number.</a:t>
            </a:r>
          </a:p>
          <a:p>
            <a:pPr marL="0" indent="0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and Functionality: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Randomly selects a student from a predefined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Generates unique contact details for the selected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http.ListenAndServe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to start the server on port.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1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72EA-EBB3-2E07-7EF7-ED32151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 Execution of the Go Application</a:t>
            </a:r>
            <a:endParaRPr lang="en-CA" sz="4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C692B-622B-7F77-256D-8AA4FF1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360655"/>
            <a:ext cx="9941319" cy="31246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CA" sz="3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main.go</a:t>
            </a:r>
            <a:r>
              <a:rPr lang="en-CA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CA" sz="3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VSCode</a:t>
            </a:r>
            <a:r>
              <a:rPr lang="en-CA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go run </a:t>
            </a:r>
            <a:r>
              <a:rPr lang="en-CA" sz="3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main.go</a:t>
            </a:r>
            <a:r>
              <a:rPr lang="en-CA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Terminal.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Navigate to http://localhost:8080 in your browser.</a:t>
            </a:r>
          </a:p>
          <a:p>
            <a:pPr marL="457200" indent="-457200">
              <a:buFont typeface="+mj-lt"/>
              <a:buAutoNum type="arabicPeriod"/>
            </a:pPr>
            <a:endParaRPr lang="en-CA" sz="3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DE9F7"/>
            </a:gs>
            <a:gs pos="95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9F90-EFA7-D2A7-9F15-C71078CA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91" y="514671"/>
            <a:ext cx="8585199" cy="7788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b="1" dirty="0"/>
              <a:t>Snapshot of the Local Application</a:t>
            </a:r>
            <a:br>
              <a:rPr lang="en-US" sz="4200" dirty="0"/>
            </a:br>
            <a:endParaRPr lang="en-US" sz="4200" kern="1200" dirty="0">
              <a:solidFill>
                <a:schemeClr val="tx1"/>
              </a:solidFill>
            </a:endParaRPr>
          </a:p>
        </p:txBody>
      </p:sp>
      <p:pic>
        <p:nvPicPr>
          <p:cNvPr id="16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A3BFAA-3CBB-D10D-EE18-8C553DDEF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999047"/>
            <a:ext cx="8585199" cy="53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9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72EA-EBB3-2E07-7EF7-ED32151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 Image Build Steps</a:t>
            </a:r>
            <a:endParaRPr lang="en-CA" sz="4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692B-622B-7F77-256D-8AA4FF1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2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 to Build and Push the Docker Image</a:t>
            </a:r>
          </a:p>
          <a:p>
            <a:endParaRPr lang="en-CA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the Image:</a:t>
            </a: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saimeghana1/</a:t>
            </a:r>
            <a:r>
              <a:rPr lang="en-C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go-hostname-app:latest</a:t>
            </a: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CA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the Container:</a:t>
            </a: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docker run -d -p 8081:8080 saimeghana1/</a:t>
            </a:r>
            <a:r>
              <a:rPr lang="en-CA" sz="2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go-hostname-app:latest</a:t>
            </a:r>
            <a:endParaRPr lang="en-CA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Push to Docker Hub:</a:t>
            </a: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docker push saimeghana1/</a:t>
            </a:r>
            <a:r>
              <a:rPr lang="en-CA" sz="2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go-hostname-app:latest</a:t>
            </a:r>
            <a:endParaRPr lang="en-CA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Verify Upload:</a:t>
            </a:r>
            <a:r>
              <a:rPr lang="en-CA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Check the Docker Hub repository.</a:t>
            </a:r>
          </a:p>
          <a:p>
            <a:pPr marL="0" indent="0">
              <a:buNone/>
            </a:pPr>
            <a:endParaRPr lang="en-US" sz="2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5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DE9F7"/>
            </a:gs>
            <a:gs pos="97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BDCD-53B4-9E3A-87BF-547C4E6A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15595"/>
            <a:ext cx="10515600" cy="1325563"/>
          </a:xfrm>
        </p:spPr>
        <p:txBody>
          <a:bodyPr/>
          <a:lstStyle/>
          <a:p>
            <a:r>
              <a:rPr lang="en-CA" b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Repository Status on Docker Hub</a:t>
            </a:r>
            <a:br>
              <a:rPr lang="en-CA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AD8F23-3397-E987-7B34-76E27ABD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59986"/>
            <a:ext cx="8255150" cy="51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5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72EA-EBB3-2E07-7EF7-ED32151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CA" sz="4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 VM Creation and Configuration</a:t>
            </a:r>
            <a:endParaRPr lang="en-CA" sz="4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692B-622B-7F77-256D-8AA4FF1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648" y="2545710"/>
            <a:ext cx="9849751" cy="30321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a Debian-Based VM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1. Log in to Azure Portal.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2. Go to “Virtual machines” and click “Add”.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3. Enter VM details: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• Choose subscription, resource group, and region.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• Select “Debian” image and VM size.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• Set authentication to “Password” and enter credentials.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4. Configure disks, networking, and ports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Allow: Port 22 (SSH),Port 80 (HTTP),Port 443 (HTTPS)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5. Review and create the VM.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72EA-EBB3-2E07-7EF7-ED32151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48083"/>
            <a:ext cx="9849751" cy="1349671"/>
          </a:xfrm>
        </p:spPr>
        <p:txBody>
          <a:bodyPr anchor="b">
            <a:normAutofit/>
          </a:bodyPr>
          <a:lstStyle/>
          <a:p>
            <a:r>
              <a:rPr lang="en-CA" sz="5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Swarm Deployment Steps</a:t>
            </a:r>
            <a:endParaRPr lang="en-CA" sz="5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692B-622B-7F77-256D-8AA4FF16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137461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Initialize Swarm Mode :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docker swarm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and Deploy Service :</a:t>
            </a:r>
          </a:p>
          <a:p>
            <a:pPr marL="0" indent="0">
              <a:buNone/>
            </a:pP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docker service create --name 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myservice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 --publish 8081:8080 --replicas 4 saimeghana1/</a:t>
            </a:r>
            <a:r>
              <a:rPr lang="en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go-hostname-app:latest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 Deployment:</a:t>
            </a:r>
          </a:p>
          <a:p>
            <a:pPr marL="0" indent="0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Visit </a:t>
            </a: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http://4.248.12.230:8081/</a:t>
            </a: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4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469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Go Application Overview</vt:lpstr>
      <vt:lpstr>Overview of Go-Based Web Service</vt:lpstr>
      <vt:lpstr>How Our Go Application Works?</vt:lpstr>
      <vt:lpstr>Local Execution of the Go Application</vt:lpstr>
      <vt:lpstr>Snapshot of the Local Application </vt:lpstr>
      <vt:lpstr>Docker Image Build Steps</vt:lpstr>
      <vt:lpstr>Repository Status on Docker Hub </vt:lpstr>
      <vt:lpstr>Azure VM Creation and Configuration</vt:lpstr>
      <vt:lpstr>Swarm Deployment Steps</vt:lpstr>
      <vt:lpstr>Container Access via One IP in Different Browsers </vt:lpstr>
      <vt:lpstr>Conclusion</vt:lpstr>
      <vt:lpstr>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 Prasanna Kambam</dc:creator>
  <cp:lastModifiedBy>Jyothi Prasanna Kambam</cp:lastModifiedBy>
  <cp:revision>1</cp:revision>
  <dcterms:created xsi:type="dcterms:W3CDTF">2024-07-27T00:29:56Z</dcterms:created>
  <dcterms:modified xsi:type="dcterms:W3CDTF">2024-07-27T01:49:38Z</dcterms:modified>
</cp:coreProperties>
</file>