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BC49-CE9B-4B2C-93BE-3DCAAED18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C13B4-6764-4122-87C6-949AB8BB3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A89C-DCF5-4057-A46C-7B3F4571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9C66-2DE2-4C64-9B3A-40CA54ED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8788-48E8-4B50-9852-4863820F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8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D838-775A-4CE0-9750-D206FD67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E0ECD-CEF9-44AE-80E5-1317AB75C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8840-8BDE-48A7-8DBB-21FC9144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E79E-FC1E-4CBE-ACCE-4EAFCC68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D9BC-529E-4610-AF08-528311D9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09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EE420-D235-446A-BAA4-4B14E2F54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6D0BA-8A6C-4331-9464-B2A9F4CE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4E46-8C97-41B3-BC3F-69618E67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87AB-017D-4784-BBF3-8E678EF5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7AAC-0A25-4AC8-AE3F-112B7177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EDE8-54FE-4C81-A449-154675D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3487-A802-4FA6-BC34-3B53A689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D454-6D0C-48CE-8025-24D66B83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2382-7E5F-4B19-BB39-FEFDF151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1B8A-31B0-46BC-BF26-EE35D0C7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23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EF8F-0E62-42E1-99E8-B69825F8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8B1F-B93C-4B45-9922-C323E0A3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C7CF-FD36-4C34-A961-FD615887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1453-1DBE-4A47-8057-0EEFE0B2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C5CC-9C8A-4B32-8B41-000A07F7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7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4404-1E83-491E-8D31-A2F48611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B583-8D98-45AC-9085-6B802EBDC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437D-A1B7-4D8D-9858-7B73A74E2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2CAB-F304-473D-9D1A-0CBF6883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A6C5E-1AB8-4A90-98AA-4E7C7C6E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87F6-6185-4AF4-880C-5ACD87FC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05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7760-451C-4612-925C-265F1E15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BA4B-69A0-4BEC-B271-286D0662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EA259-EB40-4F62-A8AF-9E26E847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A8CE4-3AF6-4A8B-AC97-0588F738A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E19B8-6BA7-4C36-8380-0432B5EA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82F93-A96D-4951-A580-72455916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7DFEE-FD51-4DF2-8FB5-376CC5A2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66D39-2983-4D52-A7DF-14FBFD96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88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870D-DCEB-4CA9-9D2E-15135C11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F66A1-F274-4DF1-A512-C624DC1B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0F4BF-3334-493E-A9D7-4AB8AF70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E6A49-CFFE-476C-A092-55BA43DE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5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9799B-B651-424F-90C6-242AA43B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AAB11-82FD-4F04-B565-E63C2E2A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44BE-7388-49F5-9FC2-6EF3A682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7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5B83-D19B-4245-85E7-8C0DB062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4C8E-4670-453B-84D7-A3032BB8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5FA17-71D2-46E7-92BC-9F0A8901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3A8-1DBA-4801-9950-A4D7945C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5D71B-D75F-456A-B530-EB852FED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C7D92-5FAA-46DD-BA2C-38D30FAA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0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056-CB51-4A3D-A8B4-D59392A1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287AF-2C58-4C70-8C28-F48CBD372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79B12-F966-4D47-BBC0-7B108A1C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F568-B093-4C06-98A2-AD526DB8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C551-5E42-42F6-B38B-FD6D67DB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28E7-A9D2-4ACB-85D1-76637F9A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7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863A-E6B2-4EA7-AC34-E7E3F81A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A61B-92AB-4DAF-AF02-730BB5DF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F5D4-0691-4692-BA2C-09E552C40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6B03-A218-4B98-B7B3-F1F7B8574108}" type="datetimeFigureOut">
              <a:rPr lang="en-AU" smtClean="0"/>
              <a:t>18/12/2021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18FD-B3C0-481D-8EF5-294F6D76B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4C97-631A-4C77-ABA6-7181E7D1B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65F0-D180-4896-B4A5-6E0D514D5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66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FC994-5825-41FD-960F-C5E88A69C634}"/>
              </a:ext>
            </a:extLst>
          </p:cNvPr>
          <p:cNvSpPr txBox="1"/>
          <p:nvPr/>
        </p:nvSpPr>
        <p:spPr>
          <a:xfrm>
            <a:off x="1033272" y="806797"/>
            <a:ext cx="10513106" cy="2943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ANZ Task 1: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B2387-1174-40F7-8192-CA39267B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424647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Meghana Sesetti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47B6-F3C8-42E6-8853-E41AB8F8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29" y="1787873"/>
            <a:ext cx="2880828" cy="2001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volume by Age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84D15D1-48BD-4C77-9A64-0E1D3898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61922"/>
            <a:ext cx="7225748" cy="45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47B6-F3C8-42E6-8853-E41AB8F8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volume by gender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CF929E2-58F1-44AA-A329-F9CD9566E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43" y="1966293"/>
            <a:ext cx="10793113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47B6-F3C8-42E6-8853-E41AB8F8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1413629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transaction per each day of the week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C948C9-CDEB-4C1C-A99A-698F54AB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61922"/>
            <a:ext cx="7225748" cy="45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8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47B6-F3C8-42E6-8853-E41AB8F8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1353335"/>
            <a:ext cx="3516923" cy="2852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Transactions made in each merchant suburb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DDC734-9F58-4798-9D6B-EE87FF6E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12" y="1036815"/>
            <a:ext cx="801624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4507-5A7F-4D35-A82E-6A238ED3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106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Transaction volume by Age</vt:lpstr>
      <vt:lpstr>Transaction volume by gender</vt:lpstr>
      <vt:lpstr>Average transaction per each day of the week</vt:lpstr>
      <vt:lpstr>Transactions made in each merchant suburb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</dc:creator>
  <cp:lastModifiedBy>Meghana S</cp:lastModifiedBy>
  <cp:revision>2</cp:revision>
  <dcterms:created xsi:type="dcterms:W3CDTF">2021-12-18T05:42:10Z</dcterms:created>
  <dcterms:modified xsi:type="dcterms:W3CDTF">2021-12-18T05:57:34Z</dcterms:modified>
</cp:coreProperties>
</file>