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4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778" autoAdjust="0"/>
  </p:normalViewPr>
  <p:slideViewPr>
    <p:cSldViewPr snapToGrid="0" snapToObjects="1">
      <p:cViewPr>
        <p:scale>
          <a:sx n="91" d="100"/>
          <a:sy n="91" d="100"/>
        </p:scale>
        <p:origin x="-1133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/>
              <a:t>Cutlets.mtw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Minitab File: </a:t>
            </a:r>
            <a:r>
              <a:rPr lang="en-US" b="1" dirty="0"/>
              <a:t>LabTAT.mtw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CustomerOrderForm.mtw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301</Words>
  <Application>Microsoft Office PowerPoint</Application>
  <PresentationFormat>On-screen Show (4:3)</PresentationFormat>
  <Paragraphs>41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Hypothesis Testing Exercise</vt:lpstr>
      <vt:lpstr>Hypothesis Testing Exercise</vt:lpstr>
      <vt:lpstr>Hypothesis Testing Exercise</vt:lpstr>
      <vt:lpstr>Hypothesis Testing Exercise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Meghana</cp:lastModifiedBy>
  <cp:revision>2</cp:revision>
  <dcterms:created xsi:type="dcterms:W3CDTF">2015-11-14T12:07:48Z</dcterms:created>
  <dcterms:modified xsi:type="dcterms:W3CDTF">2022-12-19T15:46:12Z</dcterms:modified>
</cp:coreProperties>
</file>