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1" r:id="rId6"/>
    <p:sldId id="260" r:id="rId7"/>
    <p:sldId id="258" r:id="rId8"/>
    <p:sldId id="266" r:id="rId9"/>
    <p:sldId id="267"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74fcf2b-3e6c-465a-9223-427a2afa319b}">
          <p14:sldIdLst>
            <p14:sldId id="256"/>
            <p14:sldId id="257"/>
            <p14:sldId id="262"/>
            <p14:sldId id="261"/>
            <p14:sldId id="260"/>
            <p14:sldId id="258"/>
            <p14:sldId id="266"/>
            <p14:sldId id="267"/>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8481" y="2185035"/>
            <a:ext cx="9211733" cy="1082675"/>
          </a:xfrm>
        </p:spPr>
        <p:txBody>
          <a:bodyPr/>
          <a:lstStyle/>
          <a:p>
            <a:pPr algn="ctr"/>
            <a:r>
              <a:rPr lang="en-US" b="1" u="sng" dirty="0">
                <a:solidFill>
                  <a:schemeClr val="tx1"/>
                </a:solidFill>
                <a:latin typeface="Times New Roman" panose="02020603050405020304" charset="0"/>
                <a:cs typeface="Times New Roman" panose="02020603050405020304" charset="0"/>
              </a:rPr>
              <a:t>PROJECT TITLE :</a:t>
            </a:r>
            <a:br>
              <a:rPr lang="en-US" b="1" u="sng" dirty="0">
                <a:solidFill>
                  <a:schemeClr val="tx1"/>
                </a:solidFill>
                <a:latin typeface="Times New Roman" panose="02020603050405020304" charset="0"/>
                <a:cs typeface="Times New Roman" panose="02020603050405020304" charset="0"/>
              </a:rPr>
            </a:br>
            <a:r>
              <a:rPr lang="en-US" b="1" u="sng" dirty="0">
                <a:solidFill>
                  <a:schemeClr val="tx1"/>
                </a:solidFill>
                <a:latin typeface="Times New Roman" panose="02020603050405020304" charset="0"/>
                <a:cs typeface="Times New Roman" panose="02020603050405020304" charset="0"/>
              </a:rPr>
              <a:t>CADDESK PORTAL</a:t>
            </a:r>
            <a:endParaRPr lang="en-US" b="1" u="sng" dirty="0">
              <a:solidFill>
                <a:schemeClr val="tx1"/>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6268085" y="4822825"/>
            <a:ext cx="5812155" cy="1752600"/>
          </a:xfrm>
        </p:spPr>
        <p:txBody>
          <a:bodyPr/>
          <a:lstStyle/>
          <a:p>
            <a:pPr algn="l"/>
            <a:r>
              <a:rPr lang="en-US" sz="2400">
                <a:solidFill>
                  <a:schemeClr val="tx1"/>
                </a:solidFill>
                <a:latin typeface="Times New Roman" panose="02020603050405020304" charset="0"/>
                <a:cs typeface="Times New Roman" panose="02020603050405020304" charset="0"/>
                <a:sym typeface="+mn-ea"/>
              </a:rPr>
              <a:t>SUBMITTED TO :   PRUTHVI RAJ </a:t>
            </a:r>
            <a:r>
              <a:rPr lang="en-US" sz="2400">
                <a:solidFill>
                  <a:schemeClr val="tx1"/>
                </a:solidFill>
                <a:uFillTx/>
                <a:latin typeface="Times New Roman" panose="02020603050405020304" charset="0"/>
                <a:cs typeface="Times New Roman" panose="02020603050405020304" charset="0"/>
                <a:sym typeface="+mn-ea"/>
              </a:rPr>
              <a:t>SINGH</a:t>
            </a:r>
            <a:endParaRPr lang="en-US" sz="2400">
              <a:solidFill>
                <a:schemeClr val="tx1"/>
              </a:solidFill>
              <a:uFillTx/>
              <a:latin typeface="Times New Roman" panose="02020603050405020304" charset="0"/>
              <a:cs typeface="Times New Roman" panose="02020603050405020304" charset="0"/>
              <a:sym typeface="+mn-ea"/>
            </a:endParaRPr>
          </a:p>
          <a:p>
            <a:pPr algn="l"/>
            <a:endParaRPr lang="en-US" sz="2400">
              <a:solidFill>
                <a:schemeClr val="tx1"/>
              </a:solidFill>
              <a:uFillTx/>
              <a:latin typeface="Times New Roman" panose="02020603050405020304" charset="0"/>
              <a:cs typeface="Times New Roman" panose="02020603050405020304" charset="0"/>
              <a:sym typeface="+mn-ea"/>
            </a:endParaRPr>
          </a:p>
          <a:p>
            <a:pPr algn="l"/>
            <a:r>
              <a:rPr lang="en-US" sz="2400">
                <a:solidFill>
                  <a:schemeClr val="tx1"/>
                </a:solidFill>
                <a:latin typeface="Times New Roman" panose="02020603050405020304" charset="0"/>
                <a:cs typeface="Times New Roman" panose="02020603050405020304" charset="0"/>
                <a:sym typeface="+mn-ea"/>
              </a:rPr>
              <a:t>SUMBITTED FROM  : MEGHANA</a:t>
            </a:r>
            <a:endParaRPr lang="en-US" sz="2400">
              <a:solidFill>
                <a:schemeClr val="tx1"/>
              </a:solidFill>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1"/>
          <a:stretch>
            <a:fillRect/>
          </a:stretch>
        </p:blipFill>
        <p:spPr>
          <a:xfrm>
            <a:off x="179705" y="172720"/>
            <a:ext cx="11725275" cy="17583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14400"/>
            <a:ext cx="10972800" cy="615950"/>
          </a:xfrm>
        </p:spPr>
        <p:txBody>
          <a:bodyPr/>
          <a:p>
            <a:pPr algn="l"/>
            <a:r>
              <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rPr>
              <a:t>References :</a:t>
            </a:r>
            <a:endPar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1332865" y="2367280"/>
            <a:ext cx="9557385" cy="1982470"/>
          </a:xfrm>
        </p:spPr>
        <p:txBody>
          <a:bodyPr/>
          <a:p>
            <a:pPr marL="0" indent="0">
              <a:buNone/>
            </a:pPr>
            <a:r>
              <a:rPr lang="en-US" sz="4000">
                <a:latin typeface="Times New Roman" panose="02020603050405020304" charset="0"/>
                <a:cs typeface="Times New Roman" panose="02020603050405020304" charset="0"/>
                <a:sym typeface="+mn-ea"/>
              </a:rPr>
              <a:t>https://caddeskbangalore-bommanhalli.com/</a:t>
            </a:r>
            <a:endParaRPr 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12850"/>
            <a:ext cx="10972800" cy="1637030"/>
          </a:xfrm>
        </p:spPr>
        <p:txBody>
          <a:bodyPr/>
          <a:p>
            <a:pPr algn="ctr"/>
            <a:r>
              <a:rPr lang="en-US" b="1">
                <a:solidFill>
                  <a:schemeClr val="tx1"/>
                </a:solidFill>
                <a:latin typeface="Times New Roman" panose="02020603050405020304" charset="0"/>
                <a:cs typeface="Times New Roman" panose="02020603050405020304" charset="0"/>
              </a:rPr>
              <a:t>THANK YOU</a:t>
            </a:r>
            <a:endParaRPr lang="en-US" b="1">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169025" y="4741545"/>
            <a:ext cx="5775960" cy="1567815"/>
          </a:xfrm>
        </p:spPr>
        <p:txBody>
          <a:bodyPr/>
          <a:p>
            <a:pPr marL="0" indent="0" algn="l">
              <a:buNone/>
            </a:pPr>
            <a:r>
              <a:rPr lang="en-US" sz="2800">
                <a:solidFill>
                  <a:schemeClr val="accent1">
                    <a:lumMod val="50000"/>
                  </a:schemeClr>
                </a:solidFill>
                <a:latin typeface="Times New Roman" panose="02020603050405020304" charset="0"/>
                <a:cs typeface="Times New Roman" panose="02020603050405020304" charset="0"/>
              </a:rPr>
              <a:t>NAME : A.MEGHANA</a:t>
            </a:r>
            <a:endParaRPr lang="en-US" sz="2800">
              <a:solidFill>
                <a:schemeClr val="accent1">
                  <a:lumMod val="50000"/>
                </a:schemeClr>
              </a:solidFill>
              <a:latin typeface="Times New Roman" panose="02020603050405020304" charset="0"/>
              <a:cs typeface="Times New Roman" panose="02020603050405020304" charset="0"/>
            </a:endParaRPr>
          </a:p>
          <a:p>
            <a:pPr marL="0" indent="0" algn="l">
              <a:buNone/>
            </a:pPr>
            <a:r>
              <a:rPr lang="en-US" sz="2800">
                <a:solidFill>
                  <a:schemeClr val="accent1">
                    <a:lumMod val="50000"/>
                  </a:schemeClr>
                </a:solidFill>
                <a:latin typeface="Times New Roman" panose="02020603050405020304" charset="0"/>
                <a:cs typeface="Times New Roman" panose="02020603050405020304" charset="0"/>
              </a:rPr>
              <a:t>COURSE : JAVA FULL STACK</a:t>
            </a:r>
            <a:endParaRPr lang="en-US" sz="2800">
              <a:solidFill>
                <a:schemeClr val="accent1">
                  <a:lumMod val="50000"/>
                </a:schemeClr>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6715" y="848995"/>
            <a:ext cx="11195685" cy="509270"/>
          </a:xfrm>
        </p:spPr>
        <p:txBody>
          <a:bodyPr/>
          <a:p>
            <a:pPr algn="l"/>
            <a:r>
              <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rPr>
              <a:t>OBJECTIVE :</a:t>
            </a:r>
            <a:endPar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311150" y="1983740"/>
            <a:ext cx="11271250" cy="3633470"/>
          </a:xfrm>
        </p:spPr>
        <p:txBody>
          <a:bodyPr/>
          <a:p>
            <a:pPr marL="0" indent="0">
              <a:buNone/>
            </a:pPr>
            <a:r>
              <a:rPr lang="en-US">
                <a:latin typeface="Times New Roman" panose="02020603050405020304" charset="0"/>
                <a:cs typeface="Times New Roman" panose="02020603050405020304" charset="0"/>
                <a:sym typeface="+mn-ea"/>
              </a:rPr>
              <a:t>HTML allows users to mark program elements using tags, allowing a web browser to distinguish between features, such as separating the title of this section and the bulleted text. CSS gives stylistic information to a web browser, indicating, for example, what size and font this text should be displayed.</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31875"/>
            <a:ext cx="10972800" cy="988060"/>
          </a:xfrm>
        </p:spPr>
        <p:txBody>
          <a:bodyPr/>
          <a:p>
            <a:pPr algn="l"/>
            <a:r>
              <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rPr>
              <a:t>EXPLANATION :</a:t>
            </a:r>
            <a:endPar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09600" y="2452370"/>
            <a:ext cx="10972800" cy="3675380"/>
          </a:xfrm>
        </p:spPr>
        <p:txBody>
          <a:bodyPr/>
          <a:p>
            <a:pPr marL="0" indent="0">
              <a:buNone/>
            </a:pPr>
            <a:r>
              <a:rPr lang="en-US">
                <a:latin typeface="Times New Roman" panose="02020603050405020304" charset="0"/>
                <a:cs typeface="Times New Roman" panose="02020603050405020304" charset="0"/>
                <a:sym typeface="+mn-ea"/>
              </a:rPr>
              <a:t>HTML and CSS are two languages that work together to create everything that you see when you look at something on the internet. HTML is the raw data that a webpage is built out of. All the text, links, cards, lists, and buttons are created in HTML. CSS is what adds style to those plain elements.</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rPr>
              <a:t>Technology used in Project :</a:t>
            </a:r>
            <a:endPar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206375" y="919480"/>
            <a:ext cx="11760200" cy="5687060"/>
          </a:xfrm>
        </p:spPr>
        <p:txBody>
          <a:bodyPr/>
          <a:p>
            <a:pPr marL="0" indent="0">
              <a:buNone/>
            </a:pPr>
            <a:endParaRPr lang="en-US" sz="2800">
              <a:solidFill>
                <a:srgbClr val="C00000"/>
              </a:solidFill>
              <a:latin typeface="Times New Roman" panose="02020603050405020304" charset="0"/>
              <a:cs typeface="Times New Roman" panose="02020603050405020304" charset="0"/>
              <a:sym typeface="+mn-ea"/>
            </a:endParaRPr>
          </a:p>
          <a:p>
            <a:pPr marL="0" indent="0">
              <a:buNone/>
            </a:pPr>
            <a:r>
              <a:rPr lang="en-US" sz="2800">
                <a:solidFill>
                  <a:srgbClr val="C00000"/>
                </a:solidFill>
                <a:latin typeface="Times New Roman" panose="02020603050405020304" charset="0"/>
                <a:cs typeface="Times New Roman" panose="02020603050405020304" charset="0"/>
                <a:sym typeface="+mn-ea"/>
              </a:rPr>
              <a:t>What is HTML ?</a:t>
            </a:r>
            <a:endParaRPr lang="en-US" sz="2800">
              <a:solidFill>
                <a:srgbClr val="C00000"/>
              </a:solidFill>
              <a:latin typeface="Times New Roman" panose="02020603050405020304" charset="0"/>
              <a:cs typeface="Times New Roman" panose="02020603050405020304" charset="0"/>
            </a:endParaRPr>
          </a:p>
          <a:p>
            <a:pPr marL="0" indent="0">
              <a:buNone/>
            </a:pPr>
            <a:r>
              <a:rPr lang="en-US" sz="2800">
                <a:latin typeface="Times New Roman" panose="02020603050405020304" charset="0"/>
                <a:cs typeface="Times New Roman" panose="02020603050405020304" charset="0"/>
                <a:sym typeface="+mn-ea"/>
              </a:rPr>
              <a:t>HTML stands for Hyper Text Markup Language. HTML is the standard markup language for creating Web pages. HTML describes the structure of a Web page. HTML consists of a series of elements. HTML elements tell the browser how to display the content.</a:t>
            </a:r>
            <a:endParaRPr lang="en-US" sz="2800">
              <a:latin typeface="Times New Roman" panose="02020603050405020304" charset="0"/>
              <a:cs typeface="Times New Roman" panose="02020603050405020304" charset="0"/>
              <a:sym typeface="+mn-ea"/>
            </a:endParaRPr>
          </a:p>
          <a:p>
            <a:pPr marL="0" indent="0">
              <a:buNone/>
            </a:pPr>
            <a:endParaRPr lang="en-US" sz="2800">
              <a:latin typeface="Times New Roman" panose="02020603050405020304" charset="0"/>
              <a:cs typeface="Times New Roman" panose="02020603050405020304" charset="0"/>
            </a:endParaRPr>
          </a:p>
          <a:p>
            <a:pPr marL="0" indent="0">
              <a:buNone/>
            </a:pPr>
            <a:r>
              <a:rPr lang="en-US" sz="2800">
                <a:solidFill>
                  <a:srgbClr val="C00000"/>
                </a:solidFill>
                <a:latin typeface="Times New Roman" panose="02020603050405020304" charset="0"/>
                <a:cs typeface="Times New Roman" panose="02020603050405020304" charset="0"/>
                <a:sym typeface="+mn-ea"/>
              </a:rPr>
              <a:t>What is CSS ?</a:t>
            </a:r>
            <a:endParaRPr lang="en-US" sz="2800">
              <a:solidFill>
                <a:srgbClr val="C00000"/>
              </a:solidFill>
              <a:latin typeface="Times New Roman" panose="02020603050405020304" charset="0"/>
              <a:cs typeface="Times New Roman" panose="02020603050405020304" charset="0"/>
              <a:sym typeface="+mn-ea"/>
            </a:endParaRPr>
          </a:p>
          <a:p>
            <a:pPr marL="0" indent="0">
              <a:buNone/>
            </a:pPr>
            <a:r>
              <a:rPr lang="en-US" sz="2800">
                <a:latin typeface="Times New Roman" panose="02020603050405020304" charset="0"/>
                <a:cs typeface="Times New Roman" panose="02020603050405020304" charset="0"/>
                <a:sym typeface="+mn-ea"/>
              </a:rPr>
              <a:t>CSS (Cascading Style Sheets) is used to style and layout web pages — for example, to alter the font, color, size, and spacing of your content, split it into multiple columns, or add animations and other decorative features.</a:t>
            </a:r>
            <a:endParaRPr lang="en-US" sz="2800">
              <a:latin typeface="Times New Roman" panose="02020603050405020304" charset="0"/>
              <a:cs typeface="Times New Roman" panose="02020603050405020304" charset="0"/>
            </a:endParaRPr>
          </a:p>
          <a:p>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19380" y="89535"/>
            <a:ext cx="11846560" cy="6603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36855" y="90805"/>
            <a:ext cx="11760200" cy="6586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214630" y="973455"/>
            <a:ext cx="11815445" cy="5527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60045" y="1023620"/>
            <a:ext cx="11598910" cy="5508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49630"/>
            <a:ext cx="10972800" cy="786765"/>
          </a:xfrm>
        </p:spPr>
        <p:txBody>
          <a:bodyPr/>
          <a:p>
            <a:pPr algn="l"/>
            <a:r>
              <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rPr>
              <a:t>Conclusion :</a:t>
            </a:r>
            <a:endParaRPr lang="en-US" u="sng">
              <a:gradFill>
                <a:gsLst>
                  <a:gs pos="0">
                    <a:srgbClr val="FE4444"/>
                  </a:gs>
                  <a:gs pos="100000">
                    <a:srgbClr val="832B2B"/>
                  </a:gs>
                </a:gsLst>
                <a:lin scaled="0"/>
              </a:gradFill>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609600" y="2186305"/>
            <a:ext cx="10972800" cy="3941445"/>
          </a:xfrm>
        </p:spPr>
        <p:txBody>
          <a:bodyPr/>
          <a:p>
            <a:pPr marL="0" indent="0">
              <a:buNone/>
            </a:pPr>
            <a:r>
              <a:rPr lang="en-US">
                <a:latin typeface="Times New Roman" panose="02020603050405020304" charset="0"/>
                <a:cs typeface="Times New Roman" panose="02020603050405020304" charset="0"/>
                <a:sym typeface="+mn-ea"/>
              </a:rPr>
              <a:t>HTML and CSS are not programming languages in the traditional sense but are critical components of web development. HTML structures and provides meaning to content, while CSS adds visual styles and layout. Together, they form the foundation for building captivating and user-friendly websites.</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1644</Words>
  <Application>WPS Presentation</Application>
  <PresentationFormat>Widescreen</PresentationFormat>
  <Paragraphs>39</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 Light</vt:lpstr>
      <vt:lpstr>Calibri</vt:lpstr>
      <vt:lpstr>Microsoft YaHei</vt:lpstr>
      <vt:lpstr>Arial Unicode MS</vt:lpstr>
      <vt:lpstr>Times New Roman</vt:lpstr>
      <vt:lpstr>Arial Black</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CADDESK PORTAL</dc:title>
  <dc:creator/>
  <cp:lastModifiedBy>Meghana Akula</cp:lastModifiedBy>
  <cp:revision>2</cp:revision>
  <dcterms:created xsi:type="dcterms:W3CDTF">2024-05-17T12:32:20Z</dcterms:created>
  <dcterms:modified xsi:type="dcterms:W3CDTF">2024-05-17T15:39:15Z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95CBE26BBB124496956C3B876EA2900C_11</vt:lpwstr>
  </property>
  <property fmtid="{D5CDD505-2E9C-101B-9397-08002B2CF9AE}" pid="3" name="KSOProductBuildVer">
    <vt:lpwstr>1033-12.2.0.16909</vt:lpwstr>
  </property>
</Properties>
</file>