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08" r:id="rId4"/>
    <p:sldId id="326" r:id="rId5"/>
    <p:sldId id="327" r:id="rId6"/>
    <p:sldId id="257" r:id="rId7"/>
    <p:sldId id="258" r:id="rId8"/>
    <p:sldId id="259" r:id="rId9"/>
    <p:sldId id="260" r:id="rId10"/>
    <p:sldId id="261" r:id="rId11"/>
    <p:sldId id="262" r:id="rId12"/>
    <p:sldId id="297" r:id="rId13"/>
    <p:sldId id="298" r:id="rId14"/>
    <p:sldId id="263" r:id="rId15"/>
    <p:sldId id="299" r:id="rId16"/>
    <p:sldId id="277" r:id="rId17"/>
    <p:sldId id="300" r:id="rId18"/>
    <p:sldId id="278" r:id="rId19"/>
    <p:sldId id="268" r:id="rId20"/>
    <p:sldId id="265" r:id="rId21"/>
    <p:sldId id="301" r:id="rId22"/>
    <p:sldId id="328" r:id="rId23"/>
    <p:sldId id="329" r:id="rId24"/>
    <p:sldId id="30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3000">
        <p:wedge/>
      </p:transition>
    </mc:Choice>
    <mc:Fallback>
      <p:transition spd="slow" advClick="0" advTm="3000">
        <p:wedg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3000">
        <p:wedge/>
      </p:transition>
    </mc:Choice>
    <mc:Fallback>
      <p:transition spd="slow" advClick="0" advTm="3000">
        <p:wedg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3000">
        <p:wedge/>
      </p:transition>
    </mc:Choice>
    <mc:Fallback>
      <p:transition spd="slow" advClick="0" advTm="3000">
        <p:wedg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3000">
        <p:wedge/>
      </p:transition>
    </mc:Choice>
    <mc:Fallback>
      <p:transition spd="slow" advClick="0" advTm="3000">
        <p:wedg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3000">
        <p:wedge/>
      </p:transition>
    </mc:Choice>
    <mc:Fallback>
      <p:transition spd="slow" advClick="0" advTm="3000">
        <p:wedg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3000">
        <p:wedge/>
      </p:transition>
    </mc:Choice>
    <mc:Fallback>
      <p:transition spd="slow" advClick="0" advTm="3000">
        <p:wedg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3000">
        <p:wedge/>
      </p:transition>
    </mc:Choice>
    <mc:Fallback>
      <p:transition spd="slow" advClick="0" advTm="3000">
        <p:wedg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3000">
        <p:wedge/>
      </p:transition>
    </mc:Choice>
    <mc:Fallback>
      <p:transition spd="slow" advClick="0" advTm="3000">
        <p:wedg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3000">
        <p:wedge/>
      </p:transition>
    </mc:Choice>
    <mc:Fallback>
      <p:transition spd="slow" advClick="0" advTm="3000">
        <p:wedg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3000">
        <p:wedge/>
      </p:transition>
    </mc:Choice>
    <mc:Fallback>
      <p:transition spd="slow" advClick="0" advTm="3000">
        <p:wedg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3000">
        <p:wedge/>
      </p:transition>
    </mc:Choice>
    <mc:Fallback>
      <p:transition spd="slow" advClick="0" advTm="3000">
        <p:wedg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 advClick="0" advTm="3000">
        <p:wedge/>
      </p:transition>
    </mc:Choice>
    <mc:Fallback>
      <p:transition spd="slow" advClick="0" advTm="3000">
        <p:wedge/>
      </p:transition>
    </mc:Fallback>
  </mc:AlternateConten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205" y="2522220"/>
            <a:ext cx="10942955" cy="1559560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u="sng" dirty="0">
                <a:solidFill>
                  <a:schemeClr val="accent4"/>
                </a:solidFill>
                <a:effectLst/>
                <a:latin typeface="Arial Black" panose="020B0A04020102020204" charset="0"/>
                <a:cs typeface="Arial Black" panose="020B0A04020102020204" charset="0"/>
                <a:sym typeface="+mn-ea"/>
              </a:rPr>
              <a:t>PROJECT TITLE :</a:t>
            </a:r>
            <a:br>
              <a:rPr lang="en-US" b="1" u="sng" dirty="0">
                <a:solidFill>
                  <a:schemeClr val="accent4"/>
                </a:solidFill>
                <a:effectLst/>
                <a:latin typeface="Arial Black" panose="020B0A04020102020204" charset="0"/>
                <a:cs typeface="Arial Black" panose="020B0A04020102020204" charset="0"/>
                <a:sym typeface="+mn-ea"/>
              </a:rPr>
            </a:br>
            <a:r>
              <a:rPr lang="en-US" b="1" u="sng" dirty="0">
                <a:solidFill>
                  <a:schemeClr val="accent4"/>
                </a:solidFill>
                <a:effectLst/>
                <a:latin typeface="Arial Black" panose="020B0A04020102020204" charset="0"/>
                <a:cs typeface="Arial Black" panose="020B0A04020102020204" charset="0"/>
                <a:sym typeface="+mn-ea"/>
              </a:rPr>
              <a:t>DATABASE MANAGAEMENT SYSTEM OF ITDESK</a:t>
            </a:r>
            <a:br>
              <a:rPr lang="en-US" b="1" u="sng" dirty="0">
                <a:solidFill>
                  <a:schemeClr val="accent4"/>
                </a:solidFill>
                <a:effectLst/>
                <a:latin typeface="Arial Black" panose="020B0A04020102020204" charset="0"/>
                <a:cs typeface="Arial Black" panose="020B0A04020102020204" charset="0"/>
                <a:sym typeface="+mn-ea"/>
              </a:rPr>
            </a:br>
            <a:r>
              <a:rPr lang="en-US" b="1" u="sng" dirty="0">
                <a:solidFill>
                  <a:schemeClr val="accent4"/>
                </a:solidFill>
                <a:effectLst/>
                <a:latin typeface="Arial Black" panose="020B0A04020102020204" charset="0"/>
                <a:cs typeface="Arial Black" panose="020B0A04020102020204" charset="0"/>
                <a:sym typeface="+mn-ea"/>
              </a:rPr>
              <a:t>MADIWALA</a:t>
            </a:r>
            <a:endParaRPr lang="en-US" b="1" u="sng" dirty="0">
              <a:solidFill>
                <a:schemeClr val="accent4"/>
              </a:solidFill>
              <a:effectLst/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745" y="1843405"/>
            <a:ext cx="10949305" cy="37401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160" y="618490"/>
            <a:ext cx="11154410" cy="175831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585325" y="5988685"/>
            <a:ext cx="1981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tx1"/>
                </a:solidFill>
                <a:uFillTx/>
              </a:rPr>
              <a:t>MEGHANA</a:t>
            </a:r>
            <a:endParaRPr lang="en-US" sz="2400">
              <a:solidFill>
                <a:schemeClr val="tx1"/>
              </a:solidFill>
              <a:uFillTx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096635" y="5133975"/>
            <a:ext cx="5925820" cy="854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SUBMITTED TO :   PRUTHVI RAJ</a:t>
            </a:r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SINGH</a:t>
            </a:r>
            <a:endParaRPr lang="en-US" sz="2400">
              <a:solidFill>
                <a:schemeClr val="tx1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391275" y="5988685"/>
            <a:ext cx="3034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SUMBITTED FROM 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wedge/>
      </p:transition>
    </mc:Choice>
    <mc:Fallback>
      <p:transition spd="slow" advClick="0">
        <p:wedg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/>
          <p:nvPr>
            <p:ph sz="half" idx="1"/>
          </p:nvPr>
        </p:nvSpPr>
        <p:spPr>
          <a:xfrm>
            <a:off x="396875" y="243205"/>
            <a:ext cx="11452860" cy="3869055"/>
          </a:xfrm>
        </p:spPr>
        <p:txBody>
          <a:bodyPr/>
          <a:p>
            <a:pPr marL="0" indent="0">
              <a:buNone/>
            </a:pPr>
            <a:r>
              <a:rPr lang="en-US" sz="280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6. Get me performance of particular students marks of 1,2,mid,annual class</a:t>
            </a:r>
            <a:endParaRPr lang="en-US" sz="2800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800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8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 select madi_stdname,madi_stdfristtestmarks,madi_stdsecondtestmarks,madi_stdmidportiontestmarks,madi_stdannualcoursetestmarks, madi_stdperformance from Institute.madiwala</a:t>
            </a:r>
            <a:endParaRPr lang="en-US" sz="28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8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   where madi_stdname= any (select madi_stdname  from Institute.madiwala</a:t>
            </a:r>
            <a:endParaRPr lang="en-US" sz="28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8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  where madi_stdperformance="Average" ) ; </a:t>
            </a:r>
            <a:endParaRPr lang="en-US" sz="28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445" y="4827905"/>
            <a:ext cx="11933555" cy="6007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3000">
        <p:wedge/>
      </p:transition>
    </mc:Choice>
    <mc:Fallback>
      <p:transition spd="slow" advClick="0" advTm="3000">
        <p:wedg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8435" y="339090"/>
            <a:ext cx="11825605" cy="26708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US" sz="28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 select madi_stdname,madi_stdfristtestmarks,madi_stdsecondtestmarks,madi_stdmidportiontestmarks,madi_stdannualcoursetestmarks, madi_stdperformance from Institute.madiwala</a:t>
            </a:r>
            <a:endParaRPr lang="en-US" sz="28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    where madi_stdname= any (select madi_stdname  from Institute.madiwala</a:t>
            </a:r>
            <a:endParaRPr lang="en-US" sz="28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    where madi_stdperformance="Good" ) ; </a:t>
            </a:r>
            <a:endParaRPr lang="en-US" sz="28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2260" y="3686175"/>
            <a:ext cx="11701780" cy="1488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3000">
        <p:wedge/>
      </p:transition>
    </mc:Choice>
    <mc:Fallback>
      <p:transition spd="slow" advClick="0" advTm="3000">
        <p:wedg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82905" y="156210"/>
            <a:ext cx="11654155" cy="34004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US" sz="28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 select madi_stdname,madi_stdfristtestmarks,madi_stdsecondtestmarks,madi_stdmidportiontestmarks,madi_stdannualcoursetestmarks, madi_stdperformance from Institute.madiwala</a:t>
            </a:r>
            <a:endParaRPr lang="en-US" sz="28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     where madi_stdname= any (select madi_stdname  from Institute.madiwala</a:t>
            </a:r>
            <a:endParaRPr lang="en-US" sz="28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     where madi_stdperformance="Excellent" ) ;  </a:t>
            </a:r>
            <a:endParaRPr lang="en-US" sz="28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73380" y="3364865"/>
            <a:ext cx="11445240" cy="1296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3000">
        <p:wedge/>
      </p:transition>
    </mc:Choice>
    <mc:Fallback>
      <p:transition spd="slow" advClick="0" advTm="3000">
        <p:wedg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448685" y="3973830"/>
            <a:ext cx="4610100" cy="1230630"/>
          </a:xfrm>
          <a:prstGeom prst="rect">
            <a:avLst/>
          </a:prstGeom>
        </p:spPr>
      </p:pic>
      <p:sp>
        <p:nvSpPr>
          <p:cNvPr id="2" name="Content Placeholder 1"/>
          <p:cNvSpPr/>
          <p:nvPr>
            <p:ph sz="half" idx="1"/>
          </p:nvPr>
        </p:nvSpPr>
        <p:spPr>
          <a:xfrm>
            <a:off x="90805" y="136525"/>
            <a:ext cx="12100560" cy="3131820"/>
          </a:xfrm>
        </p:spPr>
        <p:txBody>
          <a:bodyPr/>
          <a:p>
            <a:pPr marL="0" indent="0">
              <a:buNone/>
            </a:pPr>
            <a:r>
              <a:rPr 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7. Get me stds who join stds name along with this place in the month of nov1 to dec1</a:t>
            </a:r>
            <a:endParaRPr lang="en-US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  select bomm_stdname,bomm_stdaddress fromInstitute.bommanahalli</a:t>
            </a: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     where bomm_joiningdateofstd between '2023-9-01' and '2023-12-01';</a:t>
            </a: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3000">
        <p:wedge/>
      </p:transition>
    </mc:Choice>
    <mc:Fallback>
      <p:transition spd="slow" advClick="0" advTm="3000">
        <p:wedg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46380" y="234950"/>
            <a:ext cx="11722100" cy="26543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80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8. Get me who are std the name who have avg performance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select avg(madi_stdperformance)as madi_stdperformance,avg     (bomm_stdperformance)as bomm_stdperformance from Institute.madiwala</a:t>
            </a:r>
            <a:endParaRPr lang="en-US" sz="28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inner join Institute.bommanahalli</a:t>
            </a:r>
            <a:endParaRPr lang="en-US" sz="28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on Institute.bommanahalli.std_regid=Institute.madiwala.std_regid;</a:t>
            </a:r>
            <a:endParaRPr lang="en-US" sz="28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81530" y="3356610"/>
            <a:ext cx="6588760" cy="1417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3000">
        <p:wedge/>
      </p:transition>
    </mc:Choice>
    <mc:Fallback>
      <p:transition spd="slow" advClick="0" advTm="3000">
        <p:wedg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80" y="122555"/>
            <a:ext cx="12073255" cy="982980"/>
          </a:xfrm>
        </p:spPr>
        <p:txBody>
          <a:bodyPr/>
          <a:p>
            <a:r>
              <a:rPr lang="en-US" sz="280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9. Get me facutly name who teaches IT courses such as java,python,web full stack</a:t>
            </a:r>
            <a:endParaRPr lang="en-US" sz="2800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1193800"/>
            <a:ext cx="11918950" cy="2017395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en-US" sz="28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select madi_facultytakenby ,</a:t>
            </a:r>
            <a:endParaRPr lang="en-US" sz="28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pPr marL="0" indent="0">
              <a:buNone/>
            </a:pPr>
            <a:r>
              <a:rPr lang="en-US" sz="28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  case </a:t>
            </a:r>
            <a:endParaRPr lang="en-US" sz="28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pPr marL="0" indent="0">
              <a:buNone/>
            </a:pPr>
            <a:r>
              <a:rPr lang="en-US" sz="28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when madi_facultytakenby='Shruthi' then 'java they will teach' else 'false'      end as madi_facultytakenby from Institute.madiwala;</a:t>
            </a:r>
            <a:endParaRPr lang="en-US" sz="28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566795" y="3502660"/>
            <a:ext cx="4518025" cy="1865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3000">
        <p:wedge/>
      </p:transition>
    </mc:Choice>
    <mc:Fallback>
      <p:transition spd="slow" advClick="0" advTm="3000">
        <p:wedg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427355" y="309245"/>
            <a:ext cx="11518265" cy="28765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457200" indent="-457200">
              <a:buFont typeface="Wingdings" panose="05000000000000000000" charset="0"/>
              <a:buChar char="Ø"/>
            </a:pPr>
            <a:endParaRPr lang="en-US" sz="28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sym typeface="+mn-ea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3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select madi_facultytakenby from Institute.madiwala</a:t>
            </a:r>
            <a:endParaRPr lang="en-US" sz="32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sz="3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where madi_stdcourse='java';</a:t>
            </a:r>
            <a:endParaRPr lang="en-US" sz="32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67735" y="3046095"/>
            <a:ext cx="5509895" cy="1450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3000">
        <p:wedge/>
      </p:transition>
    </mc:Choice>
    <mc:Fallback>
      <p:transition spd="slow" advClick="0" advTm="3000">
        <p:wedg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2153285"/>
          </a:xfrm>
        </p:spPr>
        <p:txBody>
          <a:bodyPr/>
          <a:p>
            <a:pPr marL="457200" indent="-457200">
              <a:buFont typeface="Wingdings" panose="05000000000000000000" charset="0"/>
              <a:buChar char="Ø"/>
            </a:pPr>
            <a:r>
              <a:rPr lang="en-US" sz="28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select madi_facultytakenby,</a:t>
            </a:r>
            <a:br>
              <a:rPr lang="en-US" sz="28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</a:br>
            <a:r>
              <a:rPr lang="en-US" sz="28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case </a:t>
            </a:r>
            <a:br>
              <a:rPr lang="en-US" sz="28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</a:br>
            <a:r>
              <a:rPr lang="en-US" sz="28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when  madi_facultytakenby='Ramu' then madi_stdcourse else "NA" end as madi_stdcourse from Institute.madiwala;   </a:t>
            </a:r>
            <a:r>
              <a:rPr lang="en-US" sz="3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                         </a:t>
            </a:r>
            <a:endParaRPr lang="en-US" sz="32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93700" y="-11912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16555" y="2941955"/>
            <a:ext cx="4892675" cy="2150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3000">
        <p:wedge/>
      </p:transition>
    </mc:Choice>
    <mc:Fallback>
      <p:transition spd="slow" advClick="0" advTm="3000">
        <p:wedg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700020" y="3429000"/>
            <a:ext cx="5784215" cy="1931035"/>
          </a:xfrm>
          <a:prstGeom prst="rect">
            <a:avLst/>
          </a:prstGeom>
        </p:spPr>
      </p:pic>
      <p:sp>
        <p:nvSpPr>
          <p:cNvPr id="2" name="Content Placeholder 1"/>
          <p:cNvSpPr/>
          <p:nvPr>
            <p:ph sz="half" idx="1"/>
          </p:nvPr>
        </p:nvSpPr>
        <p:spPr>
          <a:xfrm>
            <a:off x="0" y="0"/>
            <a:ext cx="12192000" cy="6127750"/>
          </a:xfrm>
        </p:spPr>
        <p:txBody>
          <a:bodyPr/>
          <a:p>
            <a:pPr marL="0" indent="0">
              <a:buNone/>
            </a:pPr>
            <a:r>
              <a:rPr lang="en-US">
                <a:solidFill>
                  <a:srgbClr val="7030A0"/>
                </a:solidFill>
              </a:rPr>
              <a:t>11. Get me the student name of madiwala and bommanahalli 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select bomm_stdname,madi_stdname from    Institute.bommanahalli</a:t>
            </a: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pPr marL="0" indent="0">
              <a:buNone/>
            </a:pPr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 inner join Institute.madiwala</a:t>
            </a: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pPr marL="0" indent="0">
              <a:buNone/>
            </a:pPr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 on              Institute.bommanahalli.std_regid=Institute.bommanahalli.std_regid;</a:t>
            </a: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3000">
        <p:wedge/>
      </p:transition>
    </mc:Choice>
    <mc:Fallback>
      <p:transition spd="slow" advClick="0" advTm="3000">
        <p:wedg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/>
          <p:nvPr>
            <p:ph sz="half" idx="1"/>
          </p:nvPr>
        </p:nvSpPr>
        <p:spPr>
          <a:xfrm>
            <a:off x="370840" y="304165"/>
            <a:ext cx="11364595" cy="2805430"/>
          </a:xfrm>
        </p:spPr>
        <p:txBody>
          <a:bodyPr/>
          <a:p>
            <a:pPr marL="0" indent="0">
              <a:buNone/>
            </a:pPr>
            <a:r>
              <a:rPr lang="en-US" sz="2800">
                <a:solidFill>
                  <a:srgbClr val="7030A0"/>
                </a:solidFill>
              </a:rPr>
              <a:t> </a:t>
            </a:r>
            <a:r>
              <a:rPr 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12. Add the madiwala std joining timing in the table</a:t>
            </a:r>
            <a:endParaRPr lang="en-US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                alter table Institute.madiwala</a:t>
            </a: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                    add madi_stdjointiming time; </a:t>
            </a: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pPr marL="0" indent="0">
              <a:buNone/>
            </a:pP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pPr marL="0" indent="0">
              <a:buNone/>
            </a:pPr>
            <a:endParaRPr lang="en-US" sz="28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057015" y="3308985"/>
            <a:ext cx="2633345" cy="2289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3000">
        <p:wedge/>
      </p:transition>
    </mc:Choice>
    <mc:Fallback>
      <p:transition spd="slow" advClick="0" advTm="3000">
        <p:wedg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OBJECTIVE :</a:t>
            </a:r>
            <a:endParaRPr lang="en-US" sz="320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235" y="1461770"/>
            <a:ext cx="10972165" cy="3165475"/>
          </a:xfrm>
        </p:spPr>
        <p:txBody>
          <a:bodyPr/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SQL facilitates data exploration by enabling users to query and analyze datasets to understand their structure, relationships, and patterns. Data Cleaning: SQL helps in cleaning and preprocessing data by performing operations like filtering, joining, and aggregating to prepare it for analysis.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3000">
        <p:wedge/>
      </p:transition>
    </mc:Choice>
    <mc:Fallback>
      <p:transition spd="slow" advClick="0" advTm="3000">
        <p:wedg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33680" y="267335"/>
            <a:ext cx="11757660" cy="25660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>
              <a:buNone/>
            </a:pPr>
            <a:endParaRPr lang="en-US" sz="28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sym typeface="+mn-ea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                          </a:t>
            </a:r>
            <a:r>
              <a:rPr lang="en-US" sz="3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set sql_safe_updates=0;</a:t>
            </a:r>
            <a:endParaRPr lang="en-US" sz="32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3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update Institute.madiwala</a:t>
            </a:r>
            <a:endParaRPr lang="en-US" sz="32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3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set madi_stdjointiming='17:50:00'</a:t>
            </a:r>
            <a:endParaRPr lang="en-US" sz="32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3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where std_regid=110;</a:t>
            </a:r>
            <a:endParaRPr lang="en-US" sz="32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17670" y="3068955"/>
            <a:ext cx="2936240" cy="2802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3000">
        <p:wedge/>
      </p:transition>
    </mc:Choice>
    <mc:Fallback>
      <p:transition spd="slow" advClick="0" advTm="3000">
        <p:wedg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Conclusion :</a:t>
            </a:r>
            <a:endParaRPr lang="en-US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590" y="1313180"/>
            <a:ext cx="11372215" cy="4037965"/>
          </a:xfrm>
        </p:spPr>
        <p:txBody>
          <a:bodyPr/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SQL, or Structured Query Language, is a powerful tool for managing and manipulating data stored in relational databases. From its fundamental principles to its diverse real-world applications, SQL plays a pivotal role in various industries and domains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3000">
        <p:wedge/>
      </p:transition>
    </mc:Choice>
    <mc:Fallback>
      <p:transition spd="slow" advClick="0" advTm="3000">
        <p:wedg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References :</a:t>
            </a:r>
            <a:endParaRPr lang="en-US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100" y="2212975"/>
            <a:ext cx="9990455" cy="1534795"/>
          </a:xfrm>
        </p:spPr>
        <p:txBody>
          <a:bodyPr/>
          <a:p>
            <a:pPr marL="0" indent="0">
              <a:buNone/>
            </a:pPr>
            <a:r>
              <a:rPr lang="en-US" sz="4000">
                <a:latin typeface="Times New Roman" panose="02020603050405020304" charset="0"/>
                <a:cs typeface="Times New Roman" panose="02020603050405020304" charset="0"/>
              </a:rPr>
              <a:t>https://caddeskbangalore-bommanhalli.com/</a:t>
            </a:r>
            <a:endParaRPr lang="en-US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3000">
        <p:wedge/>
      </p:transition>
    </mc:Choice>
    <mc:Fallback>
      <p:transition spd="slow" advClick="0" advTm="3000">
        <p:wedg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3653155"/>
          </a:xfrm>
        </p:spPr>
        <p:txBody>
          <a:bodyPr/>
          <a:p>
            <a:r>
              <a:rPr lang="en-US"/>
              <a:t>                              </a:t>
            </a:r>
            <a:r>
              <a:rPr lang="en-US" sz="4000">
                <a:latin typeface="Arial Black" panose="020B0A04020102020204" charset="0"/>
                <a:cs typeface="Arial Black" panose="020B0A04020102020204" charset="0"/>
              </a:rPr>
              <a:t>THANK YOU</a:t>
            </a:r>
            <a:endParaRPr lang="en-US" sz="40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9605" y="4979670"/>
            <a:ext cx="5336540" cy="1799590"/>
          </a:xfrm>
        </p:spPr>
        <p:txBody>
          <a:bodyPr/>
          <a:p>
            <a:pPr marL="0" indent="0">
              <a:buNone/>
            </a:pPr>
            <a:r>
              <a:rPr lang="en-US" sz="2800">
                <a:ln>
                  <a:solidFill>
                    <a:schemeClr val="accent2"/>
                  </a:solidFill>
                </a:ln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NAME      :  A.MEGHANA</a:t>
            </a:r>
            <a:endParaRPr lang="en-US" sz="2800">
              <a:ln>
                <a:solidFill>
                  <a:schemeClr val="accent2"/>
                </a:solidFill>
              </a:ln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800">
                <a:ln>
                  <a:solidFill>
                    <a:schemeClr val="accent2"/>
                  </a:solidFill>
                </a:ln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COURSE : JAVA FULL STACK</a:t>
            </a:r>
            <a:endParaRPr lang="en-US" sz="2800">
              <a:ln>
                <a:solidFill>
                  <a:schemeClr val="accent2"/>
                </a:solidFill>
              </a:ln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3000">
        <p:wedge/>
      </p:transition>
    </mc:Choice>
    <mc:Fallback>
      <p:transition spd="slow" advClick="0" advTm="3000">
        <p:wedg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EXPLANATION :</a:t>
            </a:r>
            <a:endParaRPr lang="en-US" sz="320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SQL is a powerful tool for data analysis and manipulation, and it plays a crucial role in various data science projects. Through exploring top SQL database management system project, we have seen how it can tackle real-world challenges and gain valuable insights from diverse datasets.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3000">
        <p:wedge/>
      </p:transition>
    </mc:Choice>
    <mc:Fallback>
      <p:transition spd="slow" advClick="0" advTm="3000">
        <p:wedg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Technology used in Project :</a:t>
            </a:r>
            <a:endParaRPr lang="en-US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730" y="1129665"/>
            <a:ext cx="11075670" cy="4998085"/>
          </a:xfrm>
        </p:spPr>
        <p:txBody>
          <a:bodyPr/>
          <a:p>
            <a:pPr marL="0" indent="0">
              <a:buNone/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What is SQL ?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Structured query language (SQL) is a programming language for storing and processing information in a relational database. A relational database stores information in tabular form, with rows and columns representing different data attributes and the various relationships between the data values.</a:t>
            </a:r>
            <a:endPara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3000">
        <p:wedge/>
      </p:transition>
    </mc:Choice>
    <mc:Fallback>
      <p:transition spd="slow" advClick="0" advTm="3000">
        <p:wedg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421890" y="3225165"/>
            <a:ext cx="6083935" cy="2341880"/>
          </a:xfrm>
          <a:prstGeom prst="rect">
            <a:avLst/>
          </a:prstGeom>
        </p:spPr>
      </p:pic>
      <p:sp>
        <p:nvSpPr>
          <p:cNvPr id="2" name="Content Placeholder 1"/>
          <p:cNvSpPr/>
          <p:nvPr>
            <p:ph sz="half" idx="1"/>
          </p:nvPr>
        </p:nvSpPr>
        <p:spPr>
          <a:xfrm>
            <a:off x="153670" y="138430"/>
            <a:ext cx="12038330" cy="5989320"/>
          </a:xfrm>
        </p:spPr>
        <p:txBody>
          <a:bodyPr/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 Get me the student name of madiwala and bommanahalli</a:t>
            </a:r>
            <a:endParaRPr lang="en-US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    select madi_stdname,bomm_stdname from Institute.madiwala</a:t>
            </a: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       inner join Institute.bommanahalli</a:t>
            </a: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       on Institute.madiwala.std_regid=Institute.madiwala.std_regid;</a:t>
            </a: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3000">
        <p:wedge/>
      </p:transition>
    </mc:Choice>
    <mc:Fallback>
      <p:transition spd="slow" advTm="3000">
        <p:wedg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156460" y="3197225"/>
            <a:ext cx="7134860" cy="2475865"/>
          </a:xfrm>
          <a:prstGeom prst="rect">
            <a:avLst/>
          </a:prstGeom>
        </p:spPr>
      </p:pic>
      <p:sp>
        <p:nvSpPr>
          <p:cNvPr id="2" name="Content Placeholder 1"/>
          <p:cNvSpPr/>
          <p:nvPr>
            <p:ph sz="half" idx="2"/>
          </p:nvPr>
        </p:nvSpPr>
        <p:spPr>
          <a:xfrm>
            <a:off x="0" y="-635"/>
            <a:ext cx="11582400" cy="6128385"/>
          </a:xfrm>
        </p:spPr>
        <p:txBody>
          <a:bodyPr/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Get me the std name with his phone no. of madiwala and bommanahalli</a:t>
            </a:r>
            <a:endParaRPr lang="en-US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       select madi_stdname,madi_stdnumber from Institute.madiwala</a:t>
            </a: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          group by madi_stdname,madi_stdnumber;</a:t>
            </a: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3000">
        <p:wedge/>
      </p:transition>
    </mc:Choice>
    <mc:Fallback>
      <p:transition spd="slow" advClick="0" advTm="3000">
        <p:wedg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700145" y="4112895"/>
            <a:ext cx="3773170" cy="1998345"/>
          </a:xfrm>
          <a:prstGeom prst="rect">
            <a:avLst/>
          </a:prstGeom>
        </p:spPr>
      </p:pic>
      <p:sp>
        <p:nvSpPr>
          <p:cNvPr id="2" name="Content Placeholder 1"/>
          <p:cNvSpPr/>
          <p:nvPr>
            <p:ph sz="half" idx="2"/>
          </p:nvPr>
        </p:nvSpPr>
        <p:spPr>
          <a:xfrm>
            <a:off x="319405" y="229870"/>
            <a:ext cx="11262995" cy="3415030"/>
          </a:xfrm>
        </p:spPr>
        <p:txBody>
          <a:bodyPr/>
          <a:p>
            <a:pPr marL="0" indent="0">
              <a:buNone/>
            </a:pPr>
            <a:r>
              <a:rPr 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3. Get me count of std who join for Java full stack as well as count</a:t>
            </a:r>
            <a:endParaRPr lang="en-US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8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   select count(madi_stdcourse)as  madi_stdcourse from Institute.madiwala</a:t>
            </a:r>
            <a:endParaRPr lang="en-US" sz="28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8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       where madi_stdname="Aadi";</a:t>
            </a:r>
            <a:endParaRPr lang="en-US" sz="28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3000">
        <p:wedge/>
      </p:transition>
    </mc:Choice>
    <mc:Fallback>
      <p:transition spd="slow" advClick="0" advTm="3000">
        <p:wedg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593340" y="3429000"/>
            <a:ext cx="6744970" cy="2268855"/>
          </a:xfrm>
          <a:prstGeom prst="rect">
            <a:avLst/>
          </a:prstGeom>
        </p:spPr>
      </p:pic>
      <p:sp>
        <p:nvSpPr>
          <p:cNvPr id="2" name="Content Placeholder 1"/>
          <p:cNvSpPr/>
          <p:nvPr>
            <p:ph sz="half" idx="1"/>
          </p:nvPr>
        </p:nvSpPr>
        <p:spPr>
          <a:xfrm>
            <a:off x="211455" y="195580"/>
            <a:ext cx="11786235" cy="3082925"/>
          </a:xfrm>
        </p:spPr>
        <p:txBody>
          <a:bodyPr/>
          <a:p>
            <a:pPr marL="0" indent="0">
              <a:buNone/>
            </a:pPr>
            <a:r>
              <a:rPr 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4. Get me joining date of the std who join in bommanahalli with his name</a:t>
            </a:r>
            <a:endParaRPr lang="en-US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 select madi_stdname,madi_joiningdateofstdfromInstitute.madiwala;</a:t>
            </a: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3000">
        <p:wedge/>
      </p:transition>
    </mc:Choice>
    <mc:Fallback>
      <p:transition spd="slow" advClick="0" advTm="3000">
        <p:wedg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Content Placeholder 1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32630" y="4222115"/>
            <a:ext cx="2504440" cy="1318260"/>
          </a:xfrm>
          <a:prstGeom prst="rect">
            <a:avLst/>
          </a:prstGeom>
        </p:spPr>
      </p:pic>
      <p:sp>
        <p:nvSpPr>
          <p:cNvPr id="2" name="Content Placeholder 1"/>
          <p:cNvSpPr/>
          <p:nvPr>
            <p:ph sz="half" idx="2"/>
          </p:nvPr>
        </p:nvSpPr>
        <p:spPr>
          <a:xfrm>
            <a:off x="342265" y="229870"/>
            <a:ext cx="11240135" cy="3631565"/>
          </a:xfrm>
        </p:spPr>
        <p:txBody>
          <a:bodyPr/>
          <a:p>
            <a:pPr marL="0" indent="0">
              <a:buNone/>
            </a:pPr>
            <a:r>
              <a:rPr lang="en-US" sz="280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5.  Get me student who did IT projects in bommanahalli,madiwala</a:t>
            </a:r>
            <a:endParaRPr lang="en-US" sz="2800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800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800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8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       select madi_stdname from Institute.madiwala</a:t>
            </a:r>
            <a:endParaRPr lang="en-US" sz="28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8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           where madi_stdbranch="IT Softwares";</a:t>
            </a:r>
            <a:endParaRPr lang="en-US" sz="28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3000">
        <p:wedge/>
      </p:transition>
    </mc:Choice>
    <mc:Fallback>
      <p:transition spd="slow" advClick="0" advTm="3000">
        <p:wedge/>
      </p:transition>
    </mc:Fallback>
  </mc:AlternateContent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4899</Words>
  <Application>WPS Presentation</Application>
  <PresentationFormat>Widescreen</PresentationFormat>
  <Paragraphs>116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SimSun</vt:lpstr>
      <vt:lpstr>Wingdings</vt:lpstr>
      <vt:lpstr>Arial Black</vt:lpstr>
      <vt:lpstr>Times New Roman</vt:lpstr>
      <vt:lpstr>Microsoft YaHei</vt:lpstr>
      <vt:lpstr>Arial Unicode MS</vt:lpstr>
      <vt:lpstr>Calibri</vt:lpstr>
      <vt:lpstr>Wingdings</vt:lpstr>
      <vt:lpstr>Orange Waves</vt:lpstr>
      <vt:lpstr>PROJECT TITLE : DATABASE MANAGAEMENT SYSTEM OF ITDESK MADIWALA</vt:lpstr>
      <vt:lpstr>OBJECTIVE :</vt:lpstr>
      <vt:lpstr>EXPLANATION :</vt:lpstr>
      <vt:lpstr>Technology used in Project 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9. Get me facutly name who teaches IT courses such as java,python,web full stack</vt:lpstr>
      <vt:lpstr>PowerPoint 演示文稿</vt:lpstr>
      <vt:lpstr>select madi_facultytakenby, case  when  madi_facultytakenby='Ramu' then madi_stdcourse else "NA" end as madi_stdcourse from Institute.madiwala;                              </vt:lpstr>
      <vt:lpstr>PowerPoint 演示文稿</vt:lpstr>
      <vt:lpstr>PowerPoint 演示文稿</vt:lpstr>
      <vt:lpstr>PowerPoint 演示文稿</vt:lpstr>
      <vt:lpstr>Conclusion :</vt:lpstr>
      <vt:lpstr>References :</vt:lpstr>
      <vt:lpstr>                       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MADIWALA &amp; BOMMANAHALLI STUDENT COURSE DETAILS</dc:title>
  <dc:creator/>
  <cp:lastModifiedBy>Meghana Akula</cp:lastModifiedBy>
  <cp:revision>17</cp:revision>
  <dcterms:created xsi:type="dcterms:W3CDTF">2024-01-27T14:52:00Z</dcterms:created>
  <dcterms:modified xsi:type="dcterms:W3CDTF">2024-05-17T09:57:06Z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62141349292846F382B044084E04310D_13</vt:lpwstr>
  </property>
  <property fmtid="{D5CDD505-2E9C-101B-9397-08002B2CF9AE}" pid="3" name="KSOProductBuildVer">
    <vt:lpwstr>1033-12.2.0.16909</vt:lpwstr>
  </property>
</Properties>
</file>