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18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2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8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47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1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6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2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9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1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2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1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Enhancing Image Classification with Generative Adversarial Networks (GANs)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MEGHANA SAISRI BISA – PES2UG23CS337</a:t>
            </a:r>
          </a:p>
          <a:p>
            <a:r>
              <a:rPr lang="en-US" dirty="0"/>
              <a:t>MITHA M K – PES2UG23CS339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 &amp;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/>
            </a:pPr>
            <a:r>
              <a:rPr dirty="0"/>
              <a:t>The Data Challenge in Deep Learning</a:t>
            </a:r>
          </a:p>
          <a:p>
            <a:pPr>
              <a:defRPr sz="1800"/>
            </a:pPr>
            <a:r>
              <a:rPr dirty="0"/>
              <a:t>Deep learning models often require large and diverse datasets.</a:t>
            </a:r>
          </a:p>
          <a:p>
            <a:pPr>
              <a:defRPr sz="1800"/>
            </a:pPr>
            <a:r>
              <a:rPr dirty="0"/>
              <a:t>Such datasets may be unavailable or sensitive.</a:t>
            </a:r>
          </a:p>
          <a:p>
            <a:pPr>
              <a:defRPr sz="1800"/>
            </a:pPr>
            <a:r>
              <a:rPr dirty="0"/>
              <a:t>Traditional augmentation techniques (rotation, scaling, flipping) increase data quantity but not diversity.</a:t>
            </a:r>
          </a:p>
          <a:p>
            <a:pPr>
              <a:defRPr sz="1800"/>
            </a:pPr>
            <a:r>
              <a:rPr dirty="0"/>
              <a:t>Core Question: Can GAN-generated samples enhance or replace real data, and can iterative training further improve classifier performance in data-limited scenarios?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The Solution: Generative Adversarial Networks (GANs)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/>
            </a:pPr>
            <a:r>
              <a:rPr dirty="0"/>
              <a:t>Our Solution: Leveraging Generative AI</a:t>
            </a:r>
          </a:p>
          <a:p>
            <a:pPr>
              <a:defRPr sz="1800"/>
            </a:pPr>
            <a:r>
              <a:rPr dirty="0"/>
              <a:t>GANs create genuinely new data samples by learning the underlying data distribution.</a:t>
            </a:r>
          </a:p>
          <a:p>
            <a:pPr>
              <a:defRPr sz="1800"/>
            </a:pPr>
            <a:r>
              <a:rPr dirty="0"/>
              <a:t>Generator: Creates realistic flower images.</a:t>
            </a:r>
          </a:p>
          <a:p>
            <a:pPr>
              <a:defRPr sz="1800"/>
            </a:pPr>
            <a:r>
              <a:rPr dirty="0"/>
              <a:t>Discriminator: Distinguishes between real vs. fake images.</a:t>
            </a:r>
          </a:p>
          <a:p>
            <a:pPr>
              <a:defRPr sz="1800"/>
            </a:pPr>
            <a:r>
              <a:rPr dirty="0"/>
              <a:t>Trained </a:t>
            </a:r>
            <a:r>
              <a:rPr dirty="0" err="1"/>
              <a:t>adversarially</a:t>
            </a:r>
            <a:r>
              <a:rPr dirty="0"/>
              <a:t> on GPU (Tesla T4) for 50 epochs.</a:t>
            </a:r>
          </a:p>
          <a:p>
            <a:pPr>
              <a:defRPr sz="1800"/>
            </a:pPr>
            <a:r>
              <a:rPr dirty="0"/>
              <a:t>Goal: Use GAN-generated samples to augment and balance data for the classifier.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and Training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 sz="1800"/>
            </a:pPr>
            <a:r>
              <a:rPr dirty="0"/>
              <a:t>High-Level Architecture</a:t>
            </a:r>
          </a:p>
          <a:p>
            <a:pPr>
              <a:defRPr sz="1800"/>
            </a:pPr>
            <a:r>
              <a:rPr dirty="0"/>
              <a:t>1. Dataset Preparation: 3670 flower images across 5 classes. Images resized, normalized, and split.</a:t>
            </a:r>
          </a:p>
          <a:p>
            <a:pPr>
              <a:defRPr sz="1800"/>
            </a:pPr>
            <a:r>
              <a:rPr dirty="0"/>
              <a:t>2. CNN Model (Baseline &amp; Evaluator): Two convolutional layers (32, 64 filters) with </a:t>
            </a:r>
            <a:r>
              <a:rPr dirty="0" err="1"/>
              <a:t>ReLU</a:t>
            </a:r>
            <a:r>
              <a:rPr dirty="0"/>
              <a:t> + </a:t>
            </a:r>
            <a:r>
              <a:rPr dirty="0" err="1"/>
              <a:t>MaxPooling</a:t>
            </a:r>
            <a:r>
              <a:rPr dirty="0"/>
              <a:t>. Dropout for regularization and two fully connected layers for classification.</a:t>
            </a:r>
          </a:p>
          <a:p>
            <a:pPr>
              <a:defRPr sz="1800"/>
            </a:pPr>
            <a:r>
              <a:rPr dirty="0"/>
              <a:t>3. Training Pipeline:</a:t>
            </a:r>
            <a:endParaRPr lang="en-US" dirty="0"/>
          </a:p>
          <a:p>
            <a:pPr lvl="1">
              <a:defRPr sz="1800"/>
            </a:pPr>
            <a:r>
              <a:rPr dirty="0"/>
              <a:t>CNN trained first on original data.</a:t>
            </a:r>
            <a:endParaRPr lang="en-US" dirty="0"/>
          </a:p>
          <a:p>
            <a:pPr lvl="1">
              <a:defRPr sz="1800"/>
            </a:pPr>
            <a:r>
              <a:rPr dirty="0"/>
              <a:t>CNN retrained on GAN-augmented dataset.</a:t>
            </a:r>
          </a:p>
          <a:p>
            <a:pPr>
              <a:defRPr sz="1800"/>
            </a:pPr>
            <a:r>
              <a:rPr dirty="0"/>
              <a:t>Visual Aid: Include an architecture diagram or pipeline flow (if available).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Results and Observations (The Big Win)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/>
            </a:pPr>
            <a:r>
              <a:rPr dirty="0"/>
              <a:t>Quantitative Results: Substantial Accuracy Improvement</a:t>
            </a:r>
          </a:p>
          <a:p>
            <a:pPr>
              <a:defRPr sz="1800"/>
            </a:pPr>
            <a:r>
              <a:rPr dirty="0"/>
              <a:t>Initial CNN accuracy: ∼40%.</a:t>
            </a:r>
          </a:p>
          <a:p>
            <a:pPr>
              <a:defRPr sz="1800"/>
            </a:pPr>
            <a:r>
              <a:rPr dirty="0"/>
              <a:t>Final CNN accuracy after augmentation: </a:t>
            </a:r>
            <a:r>
              <a:rPr lang="en-US" dirty="0"/>
              <a:t>~89</a:t>
            </a:r>
            <a:r>
              <a:rPr dirty="0"/>
              <a:t>%.</a:t>
            </a:r>
          </a:p>
          <a:p>
            <a:pPr>
              <a:defRPr sz="1800"/>
            </a:pPr>
            <a:r>
              <a:rPr dirty="0"/>
              <a:t>GAN-generated images significantly improved generalization and dataset diversity.</a:t>
            </a:r>
          </a:p>
          <a:p>
            <a:pPr>
              <a:defRPr sz="1800"/>
            </a:pPr>
            <a:r>
              <a:rPr dirty="0"/>
              <a:t>Visual Observation: Generator outputs became visually convincing by epoch 50.</a:t>
            </a:r>
          </a:p>
          <a:p>
            <a:pPr>
              <a:defRPr sz="1800"/>
            </a:pPr>
            <a:r>
              <a:rPr dirty="0"/>
              <a:t>Visual Aid: Include original flower and generated GAN images for visual comparison.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/>
            </a:pPr>
            <a:r>
              <a:rPr dirty="0"/>
              <a:t>Conclusion: Synergy of Deep Learning and Generative AI</a:t>
            </a:r>
          </a:p>
          <a:p>
            <a:pPr>
              <a:defRPr sz="1800"/>
            </a:pPr>
            <a:r>
              <a:rPr dirty="0"/>
              <a:t>GANs effectively address data scarcity in image classification.</a:t>
            </a:r>
          </a:p>
          <a:p>
            <a:pPr>
              <a:defRPr sz="1800"/>
            </a:pPr>
            <a:r>
              <a:rPr dirty="0"/>
              <a:t>Generating additional realistic images and retraining the CNN improved model accuracy substantially.</a:t>
            </a:r>
          </a:p>
          <a:p>
            <a:pPr>
              <a:defRPr sz="1800"/>
            </a:pPr>
            <a:r>
              <a:rPr dirty="0"/>
              <a:t>Demonstrates the synergy between deep learning and generative AI in solving real-world computer vision challenges.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</TotalTime>
  <Words>365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Enhancing Image Classification with Generative Adversarial Networks (GANs)</vt:lpstr>
      <vt:lpstr>Problem Statement &amp; Motivation</vt:lpstr>
      <vt:lpstr>The Solution: Generative Adversarial Networks (GANs)</vt:lpstr>
      <vt:lpstr>Architecture and Training Pipeline</vt:lpstr>
      <vt:lpstr>Results and Observations (The Big Win)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Rama Bisa</cp:lastModifiedBy>
  <cp:revision>2</cp:revision>
  <dcterms:created xsi:type="dcterms:W3CDTF">2013-01-27T09:14:16Z</dcterms:created>
  <dcterms:modified xsi:type="dcterms:W3CDTF">2025-10-15T08:23:37Z</dcterms:modified>
  <cp:category/>
</cp:coreProperties>
</file>