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5" r:id="rId9"/>
    <p:sldId id="266" r:id="rId10"/>
    <p:sldId id="267" r:id="rId11"/>
    <p:sldId id="268" r:id="rId12"/>
    <p:sldId id="269" r:id="rId13"/>
    <p:sldId id="262" r:id="rId14"/>
    <p:sldId id="263" r:id="rId15"/>
  </p:sldIdLst>
  <p:sldSz cx="18288000" cy="10287000"/>
  <p:notesSz cx="6858000" cy="9144000"/>
  <p:embeddedFontLst>
    <p:embeddedFont>
      <p:font typeface="Arimo" panose="020B0604020202020204" charset="0"/>
      <p:regular r:id="rId17"/>
    </p:embeddedFont>
    <p:embeddedFont>
      <p:font typeface="Arimo Bold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Nunito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1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D700DE-69C2-4303-AFC1-443AE7221F51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BA5BC72-7CEB-432D-B06F-B4AC78BB0468}">
      <dgm:prSet phldrT="[Text]"/>
      <dgm:spPr/>
      <dgm:t>
        <a:bodyPr/>
        <a:lstStyle/>
        <a:p>
          <a:r>
            <a:rPr lang="en-IN" dirty="0"/>
            <a:t>MMSTRAVA HOME PAGE</a:t>
          </a:r>
        </a:p>
      </dgm:t>
    </dgm:pt>
    <dgm:pt modelId="{319A67DC-99C0-460A-93F4-D03DC650F267}" type="parTrans" cxnId="{28E1EE16-7C7F-4201-BA67-2E93B4B35854}">
      <dgm:prSet/>
      <dgm:spPr/>
      <dgm:t>
        <a:bodyPr/>
        <a:lstStyle/>
        <a:p>
          <a:endParaRPr lang="en-IN"/>
        </a:p>
      </dgm:t>
    </dgm:pt>
    <dgm:pt modelId="{E680D587-1261-4864-AA36-A887A99894E0}" type="sibTrans" cxnId="{28E1EE16-7C7F-4201-BA67-2E93B4B35854}">
      <dgm:prSet/>
      <dgm:spPr/>
      <dgm:t>
        <a:bodyPr/>
        <a:lstStyle/>
        <a:p>
          <a:endParaRPr lang="en-IN"/>
        </a:p>
      </dgm:t>
    </dgm:pt>
    <dgm:pt modelId="{1743CED5-81C8-4592-83D9-7A205121E978}">
      <dgm:prSet phldrT="[Text]"/>
      <dgm:spPr/>
      <dgm:t>
        <a:bodyPr/>
        <a:lstStyle/>
        <a:p>
          <a:r>
            <a:rPr lang="en-IN" dirty="0"/>
            <a:t>DISPLAYING &amp; VIEWING MENU</a:t>
          </a:r>
        </a:p>
      </dgm:t>
    </dgm:pt>
    <dgm:pt modelId="{87209B5D-6AC0-4329-8F39-6850AC486A84}" type="parTrans" cxnId="{63B72D97-4BDA-452E-838B-66CB48DF9FF5}">
      <dgm:prSet/>
      <dgm:spPr/>
      <dgm:t>
        <a:bodyPr/>
        <a:lstStyle/>
        <a:p>
          <a:endParaRPr lang="en-IN"/>
        </a:p>
      </dgm:t>
    </dgm:pt>
    <dgm:pt modelId="{DE8BC65B-140C-469E-AF55-EB5629AE2CC7}" type="sibTrans" cxnId="{63B72D97-4BDA-452E-838B-66CB48DF9FF5}">
      <dgm:prSet/>
      <dgm:spPr/>
      <dgm:t>
        <a:bodyPr/>
        <a:lstStyle/>
        <a:p>
          <a:endParaRPr lang="en-IN"/>
        </a:p>
      </dgm:t>
    </dgm:pt>
    <dgm:pt modelId="{B6231F54-CD21-4C62-8B48-84C821285372}">
      <dgm:prSet phldrT="[Text]"/>
      <dgm:spPr/>
      <dgm:t>
        <a:bodyPr/>
        <a:lstStyle/>
        <a:p>
          <a:r>
            <a:rPr lang="en-IN" dirty="0"/>
            <a:t>ADDING ITEMS TO CART</a:t>
          </a:r>
        </a:p>
      </dgm:t>
    </dgm:pt>
    <dgm:pt modelId="{DC03E6FF-2972-420E-93F9-B880540F79A4}" type="parTrans" cxnId="{7B787136-82E7-4B00-B0DA-31756931F057}">
      <dgm:prSet/>
      <dgm:spPr/>
      <dgm:t>
        <a:bodyPr/>
        <a:lstStyle/>
        <a:p>
          <a:endParaRPr lang="en-IN"/>
        </a:p>
      </dgm:t>
    </dgm:pt>
    <dgm:pt modelId="{AB5CEE7F-E078-4BF4-8FF9-D1F93F9FCA8C}" type="sibTrans" cxnId="{7B787136-82E7-4B00-B0DA-31756931F057}">
      <dgm:prSet/>
      <dgm:spPr/>
      <dgm:t>
        <a:bodyPr/>
        <a:lstStyle/>
        <a:p>
          <a:endParaRPr lang="en-IN"/>
        </a:p>
      </dgm:t>
    </dgm:pt>
    <dgm:pt modelId="{35FE2428-D29D-445D-9959-70AC08BBA4D4}">
      <dgm:prSet phldrT="[Text]"/>
      <dgm:spPr/>
      <dgm:t>
        <a:bodyPr/>
        <a:lstStyle/>
        <a:p>
          <a:r>
            <a:rPr lang="en-IN" dirty="0"/>
            <a:t>TIP AND SPLIT CALCULATOR</a:t>
          </a:r>
        </a:p>
      </dgm:t>
    </dgm:pt>
    <dgm:pt modelId="{9276383F-24B6-480D-B5D9-EFA8BABEAE37}" type="parTrans" cxnId="{BACBED66-BB52-49DE-9B2F-3994B4163E07}">
      <dgm:prSet/>
      <dgm:spPr/>
      <dgm:t>
        <a:bodyPr/>
        <a:lstStyle/>
        <a:p>
          <a:endParaRPr lang="en-IN"/>
        </a:p>
      </dgm:t>
    </dgm:pt>
    <dgm:pt modelId="{A3333C19-9EC6-4B1F-9961-F8B1DD07A79D}" type="sibTrans" cxnId="{BACBED66-BB52-49DE-9B2F-3994B4163E07}">
      <dgm:prSet/>
      <dgm:spPr/>
      <dgm:t>
        <a:bodyPr/>
        <a:lstStyle/>
        <a:p>
          <a:endParaRPr lang="en-IN"/>
        </a:p>
      </dgm:t>
    </dgm:pt>
    <dgm:pt modelId="{650360C3-D97C-4B25-8288-B1A60DB1C892}">
      <dgm:prSet phldrT="[Text]"/>
      <dgm:spPr/>
      <dgm:t>
        <a:bodyPr/>
        <a:lstStyle/>
        <a:p>
          <a:r>
            <a:rPr lang="en-IN" dirty="0"/>
            <a:t>PAYMENT PAGE</a:t>
          </a:r>
        </a:p>
      </dgm:t>
    </dgm:pt>
    <dgm:pt modelId="{AAF2906D-16A4-499E-908D-6A5C6F06FA6C}" type="parTrans" cxnId="{2519A6F6-0ED3-4512-BD41-5DB92570F75F}">
      <dgm:prSet/>
      <dgm:spPr/>
      <dgm:t>
        <a:bodyPr/>
        <a:lstStyle/>
        <a:p>
          <a:endParaRPr lang="en-IN"/>
        </a:p>
      </dgm:t>
    </dgm:pt>
    <dgm:pt modelId="{8E60A84F-9D8E-4DCB-894D-EEF8C94006A6}" type="sibTrans" cxnId="{2519A6F6-0ED3-4512-BD41-5DB92570F75F}">
      <dgm:prSet/>
      <dgm:spPr/>
      <dgm:t>
        <a:bodyPr/>
        <a:lstStyle/>
        <a:p>
          <a:endParaRPr lang="en-IN"/>
        </a:p>
      </dgm:t>
    </dgm:pt>
    <dgm:pt modelId="{D0E1ED5D-4F82-47D1-8D6E-5AA87D9341C6}" type="pres">
      <dgm:prSet presAssocID="{81D700DE-69C2-4303-AFC1-443AE7221F51}" presName="diagram" presStyleCnt="0">
        <dgm:presLayoutVars>
          <dgm:dir/>
          <dgm:resizeHandles val="exact"/>
        </dgm:presLayoutVars>
      </dgm:prSet>
      <dgm:spPr/>
    </dgm:pt>
    <dgm:pt modelId="{EAA8B1F3-3552-4FFD-82CA-5472226B2CD0}" type="pres">
      <dgm:prSet presAssocID="{0BA5BC72-7CEB-432D-B06F-B4AC78BB0468}" presName="node" presStyleLbl="node1" presStyleIdx="0" presStyleCnt="5">
        <dgm:presLayoutVars>
          <dgm:bulletEnabled val="1"/>
        </dgm:presLayoutVars>
      </dgm:prSet>
      <dgm:spPr/>
    </dgm:pt>
    <dgm:pt modelId="{834CC615-59D0-4D83-8436-CDE860A05D40}" type="pres">
      <dgm:prSet presAssocID="{E680D587-1261-4864-AA36-A887A99894E0}" presName="sibTrans" presStyleLbl="sibTrans2D1" presStyleIdx="0" presStyleCnt="4"/>
      <dgm:spPr/>
    </dgm:pt>
    <dgm:pt modelId="{2BC7E7B8-721F-4D24-93A5-F88DCB02ABF7}" type="pres">
      <dgm:prSet presAssocID="{E680D587-1261-4864-AA36-A887A99894E0}" presName="connectorText" presStyleLbl="sibTrans2D1" presStyleIdx="0" presStyleCnt="4"/>
      <dgm:spPr/>
    </dgm:pt>
    <dgm:pt modelId="{E8273762-C2F5-47FE-893C-E023DB318F5A}" type="pres">
      <dgm:prSet presAssocID="{1743CED5-81C8-4592-83D9-7A205121E978}" presName="node" presStyleLbl="node1" presStyleIdx="1" presStyleCnt="5">
        <dgm:presLayoutVars>
          <dgm:bulletEnabled val="1"/>
        </dgm:presLayoutVars>
      </dgm:prSet>
      <dgm:spPr/>
    </dgm:pt>
    <dgm:pt modelId="{6694D9E8-4C63-42C5-9B95-B98DB0E9B60D}" type="pres">
      <dgm:prSet presAssocID="{DE8BC65B-140C-469E-AF55-EB5629AE2CC7}" presName="sibTrans" presStyleLbl="sibTrans2D1" presStyleIdx="1" presStyleCnt="4"/>
      <dgm:spPr/>
    </dgm:pt>
    <dgm:pt modelId="{BA351835-143A-4969-B4C7-4178ED99F0A4}" type="pres">
      <dgm:prSet presAssocID="{DE8BC65B-140C-469E-AF55-EB5629AE2CC7}" presName="connectorText" presStyleLbl="sibTrans2D1" presStyleIdx="1" presStyleCnt="4"/>
      <dgm:spPr/>
    </dgm:pt>
    <dgm:pt modelId="{B803195E-ACA3-41E2-BC02-B8C9DF169D57}" type="pres">
      <dgm:prSet presAssocID="{B6231F54-CD21-4C62-8B48-84C821285372}" presName="node" presStyleLbl="node1" presStyleIdx="2" presStyleCnt="5">
        <dgm:presLayoutVars>
          <dgm:bulletEnabled val="1"/>
        </dgm:presLayoutVars>
      </dgm:prSet>
      <dgm:spPr/>
    </dgm:pt>
    <dgm:pt modelId="{AEDF9BA4-DE9A-481C-AD6A-4222EEA2E368}" type="pres">
      <dgm:prSet presAssocID="{AB5CEE7F-E078-4BF4-8FF9-D1F93F9FCA8C}" presName="sibTrans" presStyleLbl="sibTrans2D1" presStyleIdx="2" presStyleCnt="4"/>
      <dgm:spPr/>
    </dgm:pt>
    <dgm:pt modelId="{19C129E5-2F5D-48DF-8DAC-2A32677EFE53}" type="pres">
      <dgm:prSet presAssocID="{AB5CEE7F-E078-4BF4-8FF9-D1F93F9FCA8C}" presName="connectorText" presStyleLbl="sibTrans2D1" presStyleIdx="2" presStyleCnt="4"/>
      <dgm:spPr/>
    </dgm:pt>
    <dgm:pt modelId="{132FE6E7-EF0E-4374-92E9-6ABF893CE6E8}" type="pres">
      <dgm:prSet presAssocID="{35FE2428-D29D-445D-9959-70AC08BBA4D4}" presName="node" presStyleLbl="node1" presStyleIdx="3" presStyleCnt="5">
        <dgm:presLayoutVars>
          <dgm:bulletEnabled val="1"/>
        </dgm:presLayoutVars>
      </dgm:prSet>
      <dgm:spPr/>
    </dgm:pt>
    <dgm:pt modelId="{13628605-03A2-4517-BE72-F22AECF638A1}" type="pres">
      <dgm:prSet presAssocID="{A3333C19-9EC6-4B1F-9961-F8B1DD07A79D}" presName="sibTrans" presStyleLbl="sibTrans2D1" presStyleIdx="3" presStyleCnt="4"/>
      <dgm:spPr/>
    </dgm:pt>
    <dgm:pt modelId="{1C1BEB60-D381-4FDD-A8A0-17C263CCEA8D}" type="pres">
      <dgm:prSet presAssocID="{A3333C19-9EC6-4B1F-9961-F8B1DD07A79D}" presName="connectorText" presStyleLbl="sibTrans2D1" presStyleIdx="3" presStyleCnt="4"/>
      <dgm:spPr/>
    </dgm:pt>
    <dgm:pt modelId="{7E39C567-5AB5-4315-8922-B9875BEC095B}" type="pres">
      <dgm:prSet presAssocID="{650360C3-D97C-4B25-8288-B1A60DB1C892}" presName="node" presStyleLbl="node1" presStyleIdx="4" presStyleCnt="5">
        <dgm:presLayoutVars>
          <dgm:bulletEnabled val="1"/>
        </dgm:presLayoutVars>
      </dgm:prSet>
      <dgm:spPr/>
    </dgm:pt>
  </dgm:ptLst>
  <dgm:cxnLst>
    <dgm:cxn modelId="{28E1EE16-7C7F-4201-BA67-2E93B4B35854}" srcId="{81D700DE-69C2-4303-AFC1-443AE7221F51}" destId="{0BA5BC72-7CEB-432D-B06F-B4AC78BB0468}" srcOrd="0" destOrd="0" parTransId="{319A67DC-99C0-460A-93F4-D03DC650F267}" sibTransId="{E680D587-1261-4864-AA36-A887A99894E0}"/>
    <dgm:cxn modelId="{37B84224-9368-4BDF-AF65-3FD412058590}" type="presOf" srcId="{81D700DE-69C2-4303-AFC1-443AE7221F51}" destId="{D0E1ED5D-4F82-47D1-8D6E-5AA87D9341C6}" srcOrd="0" destOrd="0" presId="urn:microsoft.com/office/officeart/2005/8/layout/process5"/>
    <dgm:cxn modelId="{7B787136-82E7-4B00-B0DA-31756931F057}" srcId="{81D700DE-69C2-4303-AFC1-443AE7221F51}" destId="{B6231F54-CD21-4C62-8B48-84C821285372}" srcOrd="2" destOrd="0" parTransId="{DC03E6FF-2972-420E-93F9-B880540F79A4}" sibTransId="{AB5CEE7F-E078-4BF4-8FF9-D1F93F9FCA8C}"/>
    <dgm:cxn modelId="{74EB473A-880C-4FD4-81F4-751E27D9BF90}" type="presOf" srcId="{E680D587-1261-4864-AA36-A887A99894E0}" destId="{834CC615-59D0-4D83-8436-CDE860A05D40}" srcOrd="0" destOrd="0" presId="urn:microsoft.com/office/officeart/2005/8/layout/process5"/>
    <dgm:cxn modelId="{620D913B-6C61-46E6-87E0-B3DDD0BE8FC5}" type="presOf" srcId="{A3333C19-9EC6-4B1F-9961-F8B1DD07A79D}" destId="{13628605-03A2-4517-BE72-F22AECF638A1}" srcOrd="0" destOrd="0" presId="urn:microsoft.com/office/officeart/2005/8/layout/process5"/>
    <dgm:cxn modelId="{F4FD733C-EDB4-45D6-AA08-18A832C07E0A}" type="presOf" srcId="{DE8BC65B-140C-469E-AF55-EB5629AE2CC7}" destId="{6694D9E8-4C63-42C5-9B95-B98DB0E9B60D}" srcOrd="0" destOrd="0" presId="urn:microsoft.com/office/officeart/2005/8/layout/process5"/>
    <dgm:cxn modelId="{FE06735D-D74B-49DA-9B6E-BDAEB600C826}" type="presOf" srcId="{E680D587-1261-4864-AA36-A887A99894E0}" destId="{2BC7E7B8-721F-4D24-93A5-F88DCB02ABF7}" srcOrd="1" destOrd="0" presId="urn:microsoft.com/office/officeart/2005/8/layout/process5"/>
    <dgm:cxn modelId="{BACBED66-BB52-49DE-9B2F-3994B4163E07}" srcId="{81D700DE-69C2-4303-AFC1-443AE7221F51}" destId="{35FE2428-D29D-445D-9959-70AC08BBA4D4}" srcOrd="3" destOrd="0" parTransId="{9276383F-24B6-480D-B5D9-EFA8BABEAE37}" sibTransId="{A3333C19-9EC6-4B1F-9961-F8B1DD07A79D}"/>
    <dgm:cxn modelId="{75B3454A-4FAD-43E2-932B-D788BA319636}" type="presOf" srcId="{35FE2428-D29D-445D-9959-70AC08BBA4D4}" destId="{132FE6E7-EF0E-4374-92E9-6ABF893CE6E8}" srcOrd="0" destOrd="0" presId="urn:microsoft.com/office/officeart/2005/8/layout/process5"/>
    <dgm:cxn modelId="{5962BB6E-8823-477C-B711-9764086B45C9}" type="presOf" srcId="{AB5CEE7F-E078-4BF4-8FF9-D1F93F9FCA8C}" destId="{19C129E5-2F5D-48DF-8DAC-2A32677EFE53}" srcOrd="1" destOrd="0" presId="urn:microsoft.com/office/officeart/2005/8/layout/process5"/>
    <dgm:cxn modelId="{BAE67B52-B7F0-44BC-885E-7BF719704713}" type="presOf" srcId="{0BA5BC72-7CEB-432D-B06F-B4AC78BB0468}" destId="{EAA8B1F3-3552-4FFD-82CA-5472226B2CD0}" srcOrd="0" destOrd="0" presId="urn:microsoft.com/office/officeart/2005/8/layout/process5"/>
    <dgm:cxn modelId="{C05CBB87-B9D0-479A-88C3-CCD7EE2682E4}" type="presOf" srcId="{DE8BC65B-140C-469E-AF55-EB5629AE2CC7}" destId="{BA351835-143A-4969-B4C7-4178ED99F0A4}" srcOrd="1" destOrd="0" presId="urn:microsoft.com/office/officeart/2005/8/layout/process5"/>
    <dgm:cxn modelId="{63B72D97-4BDA-452E-838B-66CB48DF9FF5}" srcId="{81D700DE-69C2-4303-AFC1-443AE7221F51}" destId="{1743CED5-81C8-4592-83D9-7A205121E978}" srcOrd="1" destOrd="0" parTransId="{87209B5D-6AC0-4329-8F39-6850AC486A84}" sibTransId="{DE8BC65B-140C-469E-AF55-EB5629AE2CC7}"/>
    <dgm:cxn modelId="{186E50B8-CB78-4C5F-8CC3-5CA7D890AC5D}" type="presOf" srcId="{1743CED5-81C8-4592-83D9-7A205121E978}" destId="{E8273762-C2F5-47FE-893C-E023DB318F5A}" srcOrd="0" destOrd="0" presId="urn:microsoft.com/office/officeart/2005/8/layout/process5"/>
    <dgm:cxn modelId="{329AE7B9-5E25-4E3B-9DF8-3D535E7FD1AA}" type="presOf" srcId="{650360C3-D97C-4B25-8288-B1A60DB1C892}" destId="{7E39C567-5AB5-4315-8922-B9875BEC095B}" srcOrd="0" destOrd="0" presId="urn:microsoft.com/office/officeart/2005/8/layout/process5"/>
    <dgm:cxn modelId="{0BE816C4-2BE7-496E-974E-7DF492DF7EA6}" type="presOf" srcId="{B6231F54-CD21-4C62-8B48-84C821285372}" destId="{B803195E-ACA3-41E2-BC02-B8C9DF169D57}" srcOrd="0" destOrd="0" presId="urn:microsoft.com/office/officeart/2005/8/layout/process5"/>
    <dgm:cxn modelId="{F25FD7CD-1706-4B75-9313-8607894B9A33}" type="presOf" srcId="{AB5CEE7F-E078-4BF4-8FF9-D1F93F9FCA8C}" destId="{AEDF9BA4-DE9A-481C-AD6A-4222EEA2E368}" srcOrd="0" destOrd="0" presId="urn:microsoft.com/office/officeart/2005/8/layout/process5"/>
    <dgm:cxn modelId="{AA0489D4-4713-4520-B85F-4CB07EDD5DD8}" type="presOf" srcId="{A3333C19-9EC6-4B1F-9961-F8B1DD07A79D}" destId="{1C1BEB60-D381-4FDD-A8A0-17C263CCEA8D}" srcOrd="1" destOrd="0" presId="urn:microsoft.com/office/officeart/2005/8/layout/process5"/>
    <dgm:cxn modelId="{2519A6F6-0ED3-4512-BD41-5DB92570F75F}" srcId="{81D700DE-69C2-4303-AFC1-443AE7221F51}" destId="{650360C3-D97C-4B25-8288-B1A60DB1C892}" srcOrd="4" destOrd="0" parTransId="{AAF2906D-16A4-499E-908D-6A5C6F06FA6C}" sibTransId="{8E60A84F-9D8E-4DCB-894D-EEF8C94006A6}"/>
    <dgm:cxn modelId="{353F2302-A7D5-4AA9-A290-B32EC58A1373}" type="presParOf" srcId="{D0E1ED5D-4F82-47D1-8D6E-5AA87D9341C6}" destId="{EAA8B1F3-3552-4FFD-82CA-5472226B2CD0}" srcOrd="0" destOrd="0" presId="urn:microsoft.com/office/officeart/2005/8/layout/process5"/>
    <dgm:cxn modelId="{5ACD21C5-0B25-4297-8DC4-5ED7485BD21F}" type="presParOf" srcId="{D0E1ED5D-4F82-47D1-8D6E-5AA87D9341C6}" destId="{834CC615-59D0-4D83-8436-CDE860A05D40}" srcOrd="1" destOrd="0" presId="urn:microsoft.com/office/officeart/2005/8/layout/process5"/>
    <dgm:cxn modelId="{B26EA73F-F3EB-434E-8744-99E2CC2F6190}" type="presParOf" srcId="{834CC615-59D0-4D83-8436-CDE860A05D40}" destId="{2BC7E7B8-721F-4D24-93A5-F88DCB02ABF7}" srcOrd="0" destOrd="0" presId="urn:microsoft.com/office/officeart/2005/8/layout/process5"/>
    <dgm:cxn modelId="{8294E346-EA9A-4B49-9B85-70958F842EE7}" type="presParOf" srcId="{D0E1ED5D-4F82-47D1-8D6E-5AA87D9341C6}" destId="{E8273762-C2F5-47FE-893C-E023DB318F5A}" srcOrd="2" destOrd="0" presId="urn:microsoft.com/office/officeart/2005/8/layout/process5"/>
    <dgm:cxn modelId="{4C885D0D-9745-4C99-8945-27BD2F3AFF66}" type="presParOf" srcId="{D0E1ED5D-4F82-47D1-8D6E-5AA87D9341C6}" destId="{6694D9E8-4C63-42C5-9B95-B98DB0E9B60D}" srcOrd="3" destOrd="0" presId="urn:microsoft.com/office/officeart/2005/8/layout/process5"/>
    <dgm:cxn modelId="{1D25B0B8-8DEA-44C9-9B0C-12464CC82109}" type="presParOf" srcId="{6694D9E8-4C63-42C5-9B95-B98DB0E9B60D}" destId="{BA351835-143A-4969-B4C7-4178ED99F0A4}" srcOrd="0" destOrd="0" presId="urn:microsoft.com/office/officeart/2005/8/layout/process5"/>
    <dgm:cxn modelId="{2A3959CE-DDB3-47AE-BC7B-9395D09D9741}" type="presParOf" srcId="{D0E1ED5D-4F82-47D1-8D6E-5AA87D9341C6}" destId="{B803195E-ACA3-41E2-BC02-B8C9DF169D57}" srcOrd="4" destOrd="0" presId="urn:microsoft.com/office/officeart/2005/8/layout/process5"/>
    <dgm:cxn modelId="{3B1A2A7C-E1EC-463F-8C8F-3BCBAD441D9F}" type="presParOf" srcId="{D0E1ED5D-4F82-47D1-8D6E-5AA87D9341C6}" destId="{AEDF9BA4-DE9A-481C-AD6A-4222EEA2E368}" srcOrd="5" destOrd="0" presId="urn:microsoft.com/office/officeart/2005/8/layout/process5"/>
    <dgm:cxn modelId="{738C8BCB-1FD5-4EE0-BF91-0726C628E66D}" type="presParOf" srcId="{AEDF9BA4-DE9A-481C-AD6A-4222EEA2E368}" destId="{19C129E5-2F5D-48DF-8DAC-2A32677EFE53}" srcOrd="0" destOrd="0" presId="urn:microsoft.com/office/officeart/2005/8/layout/process5"/>
    <dgm:cxn modelId="{DE6CEF99-A3D9-4D50-A297-0DC30FD45C8F}" type="presParOf" srcId="{D0E1ED5D-4F82-47D1-8D6E-5AA87D9341C6}" destId="{132FE6E7-EF0E-4374-92E9-6ABF893CE6E8}" srcOrd="6" destOrd="0" presId="urn:microsoft.com/office/officeart/2005/8/layout/process5"/>
    <dgm:cxn modelId="{C1F1F73E-90DB-45DB-9154-5D5226563A25}" type="presParOf" srcId="{D0E1ED5D-4F82-47D1-8D6E-5AA87D9341C6}" destId="{13628605-03A2-4517-BE72-F22AECF638A1}" srcOrd="7" destOrd="0" presId="urn:microsoft.com/office/officeart/2005/8/layout/process5"/>
    <dgm:cxn modelId="{61B1AE5C-CFDE-4EC4-9B36-C4BE91234A8C}" type="presParOf" srcId="{13628605-03A2-4517-BE72-F22AECF638A1}" destId="{1C1BEB60-D381-4FDD-A8A0-17C263CCEA8D}" srcOrd="0" destOrd="0" presId="urn:microsoft.com/office/officeart/2005/8/layout/process5"/>
    <dgm:cxn modelId="{B5E78E96-82BB-4831-B58B-D730E3208C64}" type="presParOf" srcId="{D0E1ED5D-4F82-47D1-8D6E-5AA87D9341C6}" destId="{7E39C567-5AB5-4315-8922-B9875BEC095B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A8B1F3-3552-4FFD-82CA-5472226B2CD0}">
      <dsp:nvSpPr>
        <dsp:cNvPr id="0" name=""/>
        <dsp:cNvSpPr/>
      </dsp:nvSpPr>
      <dsp:spPr>
        <a:xfrm>
          <a:off x="1273179" y="4503"/>
          <a:ext cx="2145766" cy="1287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MMSTRAVA HOME PAGE</a:t>
          </a:r>
        </a:p>
      </dsp:txBody>
      <dsp:txXfrm>
        <a:off x="1310887" y="42211"/>
        <a:ext cx="2070350" cy="1212044"/>
      </dsp:txXfrm>
    </dsp:sp>
    <dsp:sp modelId="{834CC615-59D0-4D83-8436-CDE860A05D40}">
      <dsp:nvSpPr>
        <dsp:cNvPr id="0" name=""/>
        <dsp:cNvSpPr/>
      </dsp:nvSpPr>
      <dsp:spPr>
        <a:xfrm>
          <a:off x="3607774" y="382158"/>
          <a:ext cx="454902" cy="532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>
        <a:off x="3607774" y="488588"/>
        <a:ext cx="318431" cy="319290"/>
      </dsp:txXfrm>
    </dsp:sp>
    <dsp:sp modelId="{E8273762-C2F5-47FE-893C-E023DB318F5A}">
      <dsp:nvSpPr>
        <dsp:cNvPr id="0" name=""/>
        <dsp:cNvSpPr/>
      </dsp:nvSpPr>
      <dsp:spPr>
        <a:xfrm>
          <a:off x="4277253" y="4503"/>
          <a:ext cx="2145766" cy="1287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DISPLAYING &amp; VIEWING MENU</a:t>
          </a:r>
        </a:p>
      </dsp:txBody>
      <dsp:txXfrm>
        <a:off x="4314961" y="42211"/>
        <a:ext cx="2070350" cy="1212044"/>
      </dsp:txXfrm>
    </dsp:sp>
    <dsp:sp modelId="{6694D9E8-4C63-42C5-9B95-B98DB0E9B60D}">
      <dsp:nvSpPr>
        <dsp:cNvPr id="0" name=""/>
        <dsp:cNvSpPr/>
      </dsp:nvSpPr>
      <dsp:spPr>
        <a:xfrm rot="5400000">
          <a:off x="5122685" y="1442166"/>
          <a:ext cx="454902" cy="532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 rot="-5400000">
        <a:off x="5190492" y="1480790"/>
        <a:ext cx="319290" cy="318431"/>
      </dsp:txXfrm>
    </dsp:sp>
    <dsp:sp modelId="{B803195E-ACA3-41E2-BC02-B8C9DF169D57}">
      <dsp:nvSpPr>
        <dsp:cNvPr id="0" name=""/>
        <dsp:cNvSpPr/>
      </dsp:nvSpPr>
      <dsp:spPr>
        <a:xfrm>
          <a:off x="4277253" y="2150269"/>
          <a:ext cx="2145766" cy="1287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ADDING ITEMS TO CART</a:t>
          </a:r>
        </a:p>
      </dsp:txBody>
      <dsp:txXfrm>
        <a:off x="4314961" y="2187977"/>
        <a:ext cx="2070350" cy="1212044"/>
      </dsp:txXfrm>
    </dsp:sp>
    <dsp:sp modelId="{AEDF9BA4-DE9A-481C-AD6A-4222EEA2E368}">
      <dsp:nvSpPr>
        <dsp:cNvPr id="0" name=""/>
        <dsp:cNvSpPr/>
      </dsp:nvSpPr>
      <dsp:spPr>
        <a:xfrm rot="10800000">
          <a:off x="3633523" y="2527924"/>
          <a:ext cx="454902" cy="532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 rot="10800000">
        <a:off x="3769994" y="2634354"/>
        <a:ext cx="318431" cy="319290"/>
      </dsp:txXfrm>
    </dsp:sp>
    <dsp:sp modelId="{132FE6E7-EF0E-4374-92E9-6ABF893CE6E8}">
      <dsp:nvSpPr>
        <dsp:cNvPr id="0" name=""/>
        <dsp:cNvSpPr/>
      </dsp:nvSpPr>
      <dsp:spPr>
        <a:xfrm>
          <a:off x="1273179" y="2150269"/>
          <a:ext cx="2145766" cy="1287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TIP AND SPLIT CALCULATOR</a:t>
          </a:r>
        </a:p>
      </dsp:txBody>
      <dsp:txXfrm>
        <a:off x="1310887" y="2187977"/>
        <a:ext cx="2070350" cy="1212044"/>
      </dsp:txXfrm>
    </dsp:sp>
    <dsp:sp modelId="{13628605-03A2-4517-BE72-F22AECF638A1}">
      <dsp:nvSpPr>
        <dsp:cNvPr id="0" name=""/>
        <dsp:cNvSpPr/>
      </dsp:nvSpPr>
      <dsp:spPr>
        <a:xfrm rot="5400000">
          <a:off x="2118612" y="3587933"/>
          <a:ext cx="454902" cy="532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 rot="-5400000">
        <a:off x="2186419" y="3626557"/>
        <a:ext cx="319290" cy="318431"/>
      </dsp:txXfrm>
    </dsp:sp>
    <dsp:sp modelId="{7E39C567-5AB5-4315-8922-B9875BEC095B}">
      <dsp:nvSpPr>
        <dsp:cNvPr id="0" name=""/>
        <dsp:cNvSpPr/>
      </dsp:nvSpPr>
      <dsp:spPr>
        <a:xfrm>
          <a:off x="1273179" y="4296036"/>
          <a:ext cx="2145766" cy="1287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PAYMENT PAGE</a:t>
          </a:r>
        </a:p>
      </dsp:txBody>
      <dsp:txXfrm>
        <a:off x="1310887" y="4333744"/>
        <a:ext cx="2070350" cy="1212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07.10.2023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88527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906236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2438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568399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088465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821035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764682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838519" y="1762125"/>
            <a:ext cx="8333175" cy="3381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620"/>
              </a:lnSpc>
            </a:pPr>
            <a:r>
              <a:rPr lang="en-US" sz="8850">
                <a:solidFill>
                  <a:srgbClr val="000000"/>
                </a:solidFill>
                <a:latin typeface="Arimo Bold"/>
              </a:rPr>
              <a:t>Next.js 13</a:t>
            </a:r>
          </a:p>
          <a:p>
            <a:pPr algn="l">
              <a:lnSpc>
                <a:spcPts val="7920"/>
              </a:lnSpc>
            </a:pPr>
            <a:r>
              <a:rPr lang="en-US" sz="6600">
                <a:solidFill>
                  <a:srgbClr val="000000"/>
                </a:solidFill>
                <a:latin typeface="Arimo Bold"/>
              </a:rPr>
              <a:t>Your Odyssey into</a:t>
            </a:r>
          </a:p>
          <a:p>
            <a:pPr algn="l">
              <a:lnSpc>
                <a:spcPts val="7920"/>
              </a:lnSpc>
            </a:pPr>
            <a:r>
              <a:rPr lang="en-US" sz="6600">
                <a:solidFill>
                  <a:srgbClr val="000000"/>
                </a:solidFill>
                <a:latin typeface="Arimo Bold"/>
              </a:rPr>
              <a:t>Full Stack Mastery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38519" y="5467044"/>
            <a:ext cx="5974050" cy="5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4A86E8"/>
                </a:solidFill>
                <a:latin typeface="Nunito Bold"/>
              </a:rPr>
              <a:t>SME: </a:t>
            </a:r>
            <a:r>
              <a:rPr lang="en-US" sz="3600">
                <a:solidFill>
                  <a:srgbClr val="000000"/>
                </a:solidFill>
                <a:latin typeface="Nunito Bold"/>
              </a:rPr>
              <a:t>Sarthak S Kumar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38519" y="6786710"/>
            <a:ext cx="4309050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dirty="0" err="1">
                <a:solidFill>
                  <a:srgbClr val="351C75"/>
                </a:solidFill>
                <a:latin typeface="Nunito Bold"/>
              </a:rPr>
              <a:t>MMStrava</a:t>
            </a:r>
            <a:endParaRPr lang="en-US" sz="4200" dirty="0">
              <a:solidFill>
                <a:srgbClr val="351C75"/>
              </a:solidFill>
              <a:latin typeface="Nunito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38519" y="7601269"/>
            <a:ext cx="4309050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dirty="0">
                <a:solidFill>
                  <a:srgbClr val="4A86E8"/>
                </a:solidFill>
                <a:latin typeface="Nunito Bold"/>
              </a:rPr>
              <a:t>Date: 07-10-2023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38519" y="8382319"/>
            <a:ext cx="7423311" cy="469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dirty="0">
                <a:solidFill>
                  <a:srgbClr val="5E17EB"/>
                </a:solidFill>
                <a:latin typeface="Nunito Bold"/>
              </a:rPr>
              <a:t>MONISHA SHARMA (</a:t>
            </a:r>
            <a:r>
              <a:rPr lang="en-IN" sz="3200" b="0" i="0" dirty="0">
                <a:solidFill>
                  <a:srgbClr val="5E17EB"/>
                </a:solidFill>
                <a:effectLst/>
                <a:latin typeface="Nunito Bold" panose="020B0604020202020204" charset="0"/>
              </a:rPr>
              <a:t>PES2202300214</a:t>
            </a:r>
            <a:r>
              <a:rPr lang="en-US" sz="3000" dirty="0">
                <a:solidFill>
                  <a:srgbClr val="5E17EB"/>
                </a:solidFill>
                <a:latin typeface="Nunito Bold"/>
              </a:rPr>
              <a:t>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38519" y="8873027"/>
            <a:ext cx="8000681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dirty="0">
                <a:solidFill>
                  <a:srgbClr val="5E17EB"/>
                </a:solidFill>
                <a:latin typeface="Nunito Bold"/>
              </a:rPr>
              <a:t>MEGHANA BISA (PES2202300786)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533400" y="1272080"/>
            <a:ext cx="15713400" cy="1242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125" dirty="0">
                <a:solidFill>
                  <a:srgbClr val="000000"/>
                </a:solidFill>
                <a:latin typeface="Arimo Bold"/>
              </a:rPr>
              <a:t>Project Screenshots</a:t>
            </a:r>
          </a:p>
          <a:p>
            <a:pPr algn="ctr">
              <a:lnSpc>
                <a:spcPts val="4950"/>
              </a:lnSpc>
            </a:pPr>
            <a:r>
              <a:rPr lang="en-US" sz="2800" dirty="0">
                <a:solidFill>
                  <a:srgbClr val="000000"/>
                </a:solidFill>
                <a:latin typeface="Arimo Bold"/>
              </a:rPr>
              <a:t>PAYMENT PAGE - CASH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906696-CF79-F154-099B-273BB1546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4572000"/>
            <a:ext cx="6884893" cy="36576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677D4EB-D7A2-EBCC-0CF7-F6A7EF1B8702}"/>
              </a:ext>
            </a:extLst>
          </p:cNvPr>
          <p:cNvSpPr/>
          <p:nvPr/>
        </p:nvSpPr>
        <p:spPr>
          <a:xfrm>
            <a:off x="4623546" y="6667500"/>
            <a:ext cx="1447800" cy="3143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314A181-0EAA-82FB-6DF4-699156E63D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0800" y="2816236"/>
            <a:ext cx="6747415" cy="35845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5EC699-B936-E674-151A-EF96DD4415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5087" y="6596062"/>
            <a:ext cx="6775990" cy="358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3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533400" y="1272080"/>
            <a:ext cx="15713400" cy="1242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125" dirty="0">
                <a:solidFill>
                  <a:srgbClr val="000000"/>
                </a:solidFill>
                <a:latin typeface="Arimo Bold"/>
              </a:rPr>
              <a:t>Project Screenshots</a:t>
            </a:r>
          </a:p>
          <a:p>
            <a:pPr algn="ctr">
              <a:lnSpc>
                <a:spcPts val="4950"/>
              </a:lnSpc>
            </a:pPr>
            <a:r>
              <a:rPr lang="en-US" sz="2800" dirty="0">
                <a:solidFill>
                  <a:srgbClr val="000000"/>
                </a:solidFill>
                <a:latin typeface="Arimo Bold"/>
              </a:rPr>
              <a:t>PAYMENT PAGE – CREDIT CARD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906696-CF79-F154-099B-273BB1546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4152900"/>
            <a:ext cx="8839200" cy="5334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677D4EB-D7A2-EBCC-0CF7-F6A7EF1B8702}"/>
              </a:ext>
            </a:extLst>
          </p:cNvPr>
          <p:cNvSpPr/>
          <p:nvPr/>
        </p:nvSpPr>
        <p:spPr>
          <a:xfrm>
            <a:off x="3619500" y="7734300"/>
            <a:ext cx="1905000" cy="3048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C956BC-5904-E10B-8089-DC1232AD1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3366" y="4152900"/>
            <a:ext cx="8992234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3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533400" y="1272080"/>
            <a:ext cx="15713400" cy="1242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125" dirty="0">
                <a:solidFill>
                  <a:srgbClr val="000000"/>
                </a:solidFill>
                <a:latin typeface="Arimo Bold"/>
              </a:rPr>
              <a:t>Project Screenshots</a:t>
            </a:r>
          </a:p>
          <a:p>
            <a:pPr algn="ctr">
              <a:lnSpc>
                <a:spcPts val="4950"/>
              </a:lnSpc>
            </a:pPr>
            <a:r>
              <a:rPr lang="en-US" sz="2800" dirty="0">
                <a:solidFill>
                  <a:srgbClr val="000000"/>
                </a:solidFill>
                <a:latin typeface="Arimo Bold"/>
              </a:rPr>
              <a:t>PAYMENT PAGE –QR CODE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906696-CF79-F154-099B-273BB1546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83" y="4157662"/>
            <a:ext cx="8839200" cy="5334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677D4EB-D7A2-EBCC-0CF7-F6A7EF1B8702}"/>
              </a:ext>
            </a:extLst>
          </p:cNvPr>
          <p:cNvSpPr/>
          <p:nvPr/>
        </p:nvSpPr>
        <p:spPr>
          <a:xfrm>
            <a:off x="3600133" y="8115300"/>
            <a:ext cx="1905000" cy="381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C8C72-A05E-A9AD-5E2C-88CD7033A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1783" y="4157662"/>
            <a:ext cx="88392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1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551344" y="1536469"/>
            <a:ext cx="15713400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125" dirty="0">
                <a:solidFill>
                  <a:srgbClr val="000000"/>
                </a:solidFill>
                <a:latin typeface="Arimo Bold"/>
              </a:rPr>
              <a:t>Project Structure and Effort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7B8EAA7-6D96-9776-2585-1C4702367C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4120602"/>
              </p:ext>
            </p:extLst>
          </p:nvPr>
        </p:nvGraphicFramePr>
        <p:xfrm>
          <a:off x="1219200" y="3441584"/>
          <a:ext cx="769620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2517636-177B-20DE-65BD-89E8F50F09F4}"/>
              </a:ext>
            </a:extLst>
          </p:cNvPr>
          <p:cNvSpPr txBox="1"/>
          <p:nvPr/>
        </p:nvSpPr>
        <p:spPr>
          <a:xfrm>
            <a:off x="9499922" y="4381500"/>
            <a:ext cx="7696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Both the team members have put equal contribution and effort in this project.</a:t>
            </a:r>
          </a:p>
          <a:p>
            <a:endParaRPr lang="en-IN" sz="28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r>
              <a:rPr lang="en-IN" sz="28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The time spent in making this project is </a:t>
            </a:r>
          </a:p>
          <a:p>
            <a:r>
              <a:rPr lang="en-IN" sz="28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15 (days) * 4 (hours) = 60 hours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287300" y="4181475"/>
            <a:ext cx="15713400" cy="187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>
                <a:solidFill>
                  <a:srgbClr val="000000"/>
                </a:solidFill>
                <a:latin typeface="Arimo Bold"/>
              </a:rPr>
              <a:t>Thank You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699600" y="2577919"/>
            <a:ext cx="11059275" cy="2684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71462" lvl="1" indent="-135731" algn="l">
              <a:lnSpc>
                <a:spcPts val="5400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Arimo"/>
              </a:rPr>
              <a:t>MMStrava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is a 3 part website consisting of the following:</a:t>
            </a:r>
          </a:p>
          <a:p>
            <a:pPr marL="135731" lvl="1" algn="l">
              <a:lnSpc>
                <a:spcPts val="5400"/>
              </a:lnSpc>
            </a:pPr>
            <a:r>
              <a:rPr lang="en-US" sz="3000" dirty="0">
                <a:solidFill>
                  <a:srgbClr val="000000"/>
                </a:solidFill>
                <a:latin typeface="Arimo"/>
              </a:rPr>
              <a:t>-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MMStrava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Food Menu</a:t>
            </a:r>
          </a:p>
          <a:p>
            <a:pPr marL="135731" lvl="1" algn="l">
              <a:lnSpc>
                <a:spcPts val="5400"/>
              </a:lnSpc>
            </a:pPr>
            <a:r>
              <a:rPr lang="en-US" sz="3000" dirty="0">
                <a:solidFill>
                  <a:srgbClr val="000000"/>
                </a:solidFill>
                <a:latin typeface="Arimo"/>
              </a:rPr>
              <a:t>- Split and Tip Calculator</a:t>
            </a:r>
          </a:p>
          <a:p>
            <a:pPr marL="135731" lvl="1" algn="l">
              <a:lnSpc>
                <a:spcPts val="5400"/>
              </a:lnSpc>
            </a:pPr>
            <a:r>
              <a:rPr lang="en-US" sz="3000" dirty="0">
                <a:solidFill>
                  <a:srgbClr val="000000"/>
                </a:solidFill>
                <a:latin typeface="Arimo"/>
              </a:rPr>
              <a:t>- Payment Page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51344" y="1536469"/>
            <a:ext cx="15713400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125">
                <a:solidFill>
                  <a:srgbClr val="000000"/>
                </a:solidFill>
                <a:latin typeface="Arimo Bold"/>
              </a:rPr>
              <a:t>Project Introduction/Abstract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699600" y="2577919"/>
            <a:ext cx="11059275" cy="5454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71462" lvl="1" indent="-135731" algn="l">
              <a:lnSpc>
                <a:spcPts val="54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Arimo"/>
              </a:rPr>
              <a:t>Keeping the menu, followed by tip calculator and payment page really upgrades a regular restaurant menu.</a:t>
            </a:r>
          </a:p>
          <a:p>
            <a:pPr marL="135731" lvl="1" algn="l">
              <a:lnSpc>
                <a:spcPts val="5400"/>
              </a:lnSpc>
            </a:pPr>
            <a:endParaRPr lang="en-US" sz="3000" dirty="0">
              <a:solidFill>
                <a:srgbClr val="000000"/>
              </a:solidFill>
              <a:latin typeface="Arimo"/>
            </a:endParaRPr>
          </a:p>
          <a:p>
            <a:pPr marL="271462" lvl="1" indent="-135731" algn="l">
              <a:lnSpc>
                <a:spcPts val="54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Arimo"/>
              </a:rPr>
              <a:t>Integrating these 3 parts:</a:t>
            </a:r>
          </a:p>
          <a:p>
            <a:pPr marL="135731" lvl="1" algn="l">
              <a:lnSpc>
                <a:spcPts val="5400"/>
              </a:lnSpc>
            </a:pPr>
            <a:r>
              <a:rPr lang="en-US" sz="3000" dirty="0">
                <a:solidFill>
                  <a:srgbClr val="000000"/>
                </a:solidFill>
                <a:latin typeface="Arimo"/>
              </a:rPr>
              <a:t>1. Displaying menu and adding the items to the cart</a:t>
            </a:r>
          </a:p>
          <a:p>
            <a:pPr marL="135731" lvl="1" algn="l">
              <a:lnSpc>
                <a:spcPts val="5400"/>
              </a:lnSpc>
            </a:pPr>
            <a:r>
              <a:rPr lang="en-US" sz="3000" dirty="0">
                <a:solidFill>
                  <a:srgbClr val="000000"/>
                </a:solidFill>
                <a:latin typeface="Arimo"/>
              </a:rPr>
              <a:t>2. Calculating the tip and split amount </a:t>
            </a:r>
          </a:p>
          <a:p>
            <a:pPr marL="135731" lvl="1" algn="l">
              <a:lnSpc>
                <a:spcPts val="5400"/>
              </a:lnSpc>
            </a:pPr>
            <a:r>
              <a:rPr lang="en-US" sz="3000" dirty="0">
                <a:solidFill>
                  <a:srgbClr val="000000"/>
                </a:solidFill>
                <a:latin typeface="Arimo"/>
              </a:rPr>
              <a:t>3. Having a payment page</a:t>
            </a:r>
          </a:p>
          <a:p>
            <a:pPr marL="135731" lvl="1" algn="l">
              <a:lnSpc>
                <a:spcPts val="5400"/>
              </a:lnSpc>
            </a:pPr>
            <a:r>
              <a:rPr lang="en-US" sz="3000" dirty="0">
                <a:solidFill>
                  <a:srgbClr val="000000"/>
                </a:solidFill>
                <a:latin typeface="Arimo"/>
              </a:rPr>
              <a:t>Makes it an all-in-one website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51344" y="1536469"/>
            <a:ext cx="15713400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125">
                <a:solidFill>
                  <a:srgbClr val="000000"/>
                </a:solidFill>
                <a:latin typeface="Arimo Bold"/>
              </a:rPr>
              <a:t>Project Applications/Innovation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685800" y="2184169"/>
            <a:ext cx="13261575" cy="8218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0081" lvl="1" indent="-514350" algn="l">
              <a:lnSpc>
                <a:spcPts val="5400"/>
              </a:lnSpc>
              <a:buAutoNum type="arabicPeriod"/>
            </a:pPr>
            <a:r>
              <a:rPr lang="en-US" sz="2800" dirty="0" err="1">
                <a:solidFill>
                  <a:srgbClr val="000000"/>
                </a:solidFill>
                <a:latin typeface="Arimo"/>
              </a:rPr>
              <a:t>MMStrava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:</a:t>
            </a:r>
          </a:p>
          <a:p>
            <a:pPr marL="135731" lvl="1" algn="l">
              <a:lnSpc>
                <a:spcPts val="5400"/>
              </a:lnSpc>
            </a:pPr>
            <a:r>
              <a:rPr lang="en-US" sz="2800" dirty="0">
                <a:solidFill>
                  <a:srgbClr val="000000"/>
                </a:solidFill>
                <a:latin typeface="Arimo"/>
              </a:rPr>
              <a:t>- Food Menu displayed</a:t>
            </a:r>
          </a:p>
          <a:p>
            <a:pPr marL="135731" lvl="1" algn="l">
              <a:lnSpc>
                <a:spcPts val="5400"/>
              </a:lnSpc>
            </a:pPr>
            <a:r>
              <a:rPr lang="en-US" sz="2800" dirty="0">
                <a:solidFill>
                  <a:srgbClr val="000000"/>
                </a:solidFill>
                <a:latin typeface="Arimo"/>
              </a:rPr>
              <a:t>- Add to Cart Functionality</a:t>
            </a:r>
          </a:p>
          <a:p>
            <a:pPr marL="135731" lvl="1" algn="l">
              <a:lnSpc>
                <a:spcPts val="5400"/>
              </a:lnSpc>
            </a:pPr>
            <a:endParaRPr lang="en-US" sz="2800" dirty="0">
              <a:solidFill>
                <a:srgbClr val="000000"/>
              </a:solidFill>
              <a:latin typeface="Arimo"/>
            </a:endParaRPr>
          </a:p>
          <a:p>
            <a:pPr marL="135731" lvl="1" algn="l">
              <a:lnSpc>
                <a:spcPts val="5400"/>
              </a:lnSpc>
            </a:pPr>
            <a:r>
              <a:rPr lang="en-US" sz="2800" dirty="0">
                <a:solidFill>
                  <a:srgbClr val="000000"/>
                </a:solidFill>
                <a:latin typeface="Arimo"/>
              </a:rPr>
              <a:t>2. Tip Calculator</a:t>
            </a:r>
          </a:p>
          <a:p>
            <a:pPr marL="135731" lvl="1" algn="l">
              <a:lnSpc>
                <a:spcPts val="5400"/>
              </a:lnSpc>
            </a:pPr>
            <a:r>
              <a:rPr lang="en-US" sz="2800" dirty="0">
                <a:solidFill>
                  <a:srgbClr val="000000"/>
                </a:solidFill>
                <a:latin typeface="Arimo"/>
              </a:rPr>
              <a:t>- Users will have to enter the amount displayed from the add to cart functionality, tip amount and number of people and the bill amount will be generated accordingly.</a:t>
            </a:r>
          </a:p>
          <a:p>
            <a:pPr marL="135731" lvl="1" algn="l">
              <a:lnSpc>
                <a:spcPts val="5400"/>
              </a:lnSpc>
            </a:pPr>
            <a:endParaRPr lang="en-US" sz="2800" dirty="0">
              <a:solidFill>
                <a:srgbClr val="000000"/>
              </a:solidFill>
              <a:latin typeface="Arimo"/>
            </a:endParaRPr>
          </a:p>
          <a:p>
            <a:pPr marL="135731" lvl="1" algn="l">
              <a:lnSpc>
                <a:spcPts val="5400"/>
              </a:lnSpc>
            </a:pPr>
            <a:r>
              <a:rPr lang="en-US" sz="2800" dirty="0">
                <a:solidFill>
                  <a:srgbClr val="000000"/>
                </a:solidFill>
                <a:latin typeface="Arimo"/>
              </a:rPr>
              <a:t>3. Payment Page</a:t>
            </a:r>
          </a:p>
          <a:p>
            <a:pPr marL="135731" lvl="1" algn="l">
              <a:lnSpc>
                <a:spcPts val="5400"/>
              </a:lnSpc>
            </a:pPr>
            <a:r>
              <a:rPr lang="en-US" sz="2800" dirty="0">
                <a:solidFill>
                  <a:srgbClr val="000000"/>
                </a:solidFill>
                <a:latin typeface="Arimo"/>
              </a:rPr>
              <a:t>The payment page has 3 options. To be by cash, card or qr code and they will be directed to the respective pages accordingly.</a:t>
            </a:r>
          </a:p>
          <a:p>
            <a:pPr marL="135731" lvl="1" algn="l">
              <a:lnSpc>
                <a:spcPts val="5400"/>
              </a:lnSpc>
            </a:pPr>
            <a:endParaRPr lang="en-US" sz="2800" dirty="0">
              <a:solidFill>
                <a:srgbClr val="000000"/>
              </a:solidFill>
              <a:latin typeface="Arimo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51344" y="1536469"/>
            <a:ext cx="15713400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125">
                <a:solidFill>
                  <a:srgbClr val="000000"/>
                </a:solidFill>
                <a:latin typeface="Arimo Bold"/>
              </a:rPr>
              <a:t>Project Features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699600" y="2577919"/>
            <a:ext cx="15089700" cy="6839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71462" lvl="1" indent="-135731" algn="l">
              <a:lnSpc>
                <a:spcPts val="54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Arimo"/>
              </a:rPr>
              <a:t>Technology and Tools Used: </a:t>
            </a:r>
          </a:p>
          <a:p>
            <a:pPr marL="650081" lvl="1" indent="-514350" algn="l">
              <a:lnSpc>
                <a:spcPts val="5400"/>
              </a:lnSpc>
              <a:buAutoNum type="arabicPeriod"/>
            </a:pPr>
            <a:r>
              <a:rPr lang="en-US" sz="3000" dirty="0">
                <a:solidFill>
                  <a:srgbClr val="000000"/>
                </a:solidFill>
                <a:latin typeface="Arimo"/>
              </a:rPr>
              <a:t>HTML, CSS, JAVASCRIPT</a:t>
            </a:r>
          </a:p>
          <a:p>
            <a:pPr marL="135731" lvl="1" algn="l">
              <a:lnSpc>
                <a:spcPts val="5400"/>
              </a:lnSpc>
            </a:pPr>
            <a:r>
              <a:rPr lang="en-US" sz="3000" dirty="0">
                <a:solidFill>
                  <a:srgbClr val="000000"/>
                </a:solidFill>
                <a:latin typeface="Arimo"/>
              </a:rPr>
              <a:t>2. Postman </a:t>
            </a:r>
          </a:p>
          <a:p>
            <a:pPr marL="135731" lvl="1" algn="l">
              <a:lnSpc>
                <a:spcPts val="5400"/>
              </a:lnSpc>
            </a:pPr>
            <a:r>
              <a:rPr lang="en-US" sz="3000" dirty="0">
                <a:solidFill>
                  <a:srgbClr val="000000"/>
                </a:solidFill>
                <a:latin typeface="Arimo"/>
              </a:rPr>
              <a:t>3. Taken reference from </a:t>
            </a:r>
            <a:r>
              <a:rPr lang="en-US" sz="3000" dirty="0" err="1">
                <a:solidFill>
                  <a:srgbClr val="000000"/>
                </a:solidFill>
                <a:latin typeface="Arimo"/>
              </a:rPr>
              <a:t>Spoonacular</a:t>
            </a:r>
            <a:r>
              <a:rPr lang="en-US" sz="3000" dirty="0">
                <a:solidFill>
                  <a:srgbClr val="000000"/>
                </a:solidFill>
                <a:latin typeface="Arimo"/>
              </a:rPr>
              <a:t> API and its database</a:t>
            </a:r>
          </a:p>
          <a:p>
            <a:pPr marL="135731" lvl="1" algn="l">
              <a:lnSpc>
                <a:spcPts val="5400"/>
              </a:lnSpc>
            </a:pPr>
            <a:endParaRPr lang="en-US" sz="3000" dirty="0">
              <a:solidFill>
                <a:srgbClr val="000000"/>
              </a:solidFill>
              <a:latin typeface="Arimo"/>
            </a:endParaRPr>
          </a:p>
          <a:p>
            <a:pPr marL="592931" lvl="1" indent="-457200" algn="l">
              <a:lnSpc>
                <a:spcPts val="54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Arimo"/>
              </a:rPr>
              <a:t>Sites Used:</a:t>
            </a:r>
          </a:p>
          <a:p>
            <a:pPr marL="650081" lvl="1" indent="-514350" algn="l">
              <a:lnSpc>
                <a:spcPts val="5400"/>
              </a:lnSpc>
              <a:buAutoNum type="arabicPeriod"/>
            </a:pPr>
            <a:r>
              <a:rPr lang="en-US" sz="3000" dirty="0" err="1">
                <a:solidFill>
                  <a:srgbClr val="000000"/>
                </a:solidFill>
                <a:latin typeface="Arimo"/>
              </a:rPr>
              <a:t>Youtube</a:t>
            </a:r>
            <a:endParaRPr lang="en-US" sz="3000" dirty="0">
              <a:solidFill>
                <a:srgbClr val="000000"/>
              </a:solidFill>
              <a:latin typeface="Arimo"/>
            </a:endParaRPr>
          </a:p>
          <a:p>
            <a:pPr marL="650081" lvl="1" indent="-514350" algn="l">
              <a:lnSpc>
                <a:spcPts val="5400"/>
              </a:lnSpc>
              <a:buAutoNum type="arabicPeriod"/>
            </a:pPr>
            <a:r>
              <a:rPr lang="en-US" sz="3000" dirty="0">
                <a:solidFill>
                  <a:srgbClr val="000000"/>
                </a:solidFill>
                <a:latin typeface="Arimo"/>
              </a:rPr>
              <a:t>GitHub</a:t>
            </a:r>
          </a:p>
          <a:p>
            <a:pPr marL="650081" lvl="1" indent="-514350" algn="l">
              <a:lnSpc>
                <a:spcPts val="5400"/>
              </a:lnSpc>
              <a:buAutoNum type="arabicPeriod"/>
            </a:pPr>
            <a:r>
              <a:rPr lang="en-US" sz="3000" dirty="0">
                <a:solidFill>
                  <a:srgbClr val="000000"/>
                </a:solidFill>
                <a:latin typeface="Arimo"/>
              </a:rPr>
              <a:t>Postman</a:t>
            </a:r>
          </a:p>
          <a:p>
            <a:pPr marL="650081" lvl="1" indent="-514350" algn="l">
              <a:lnSpc>
                <a:spcPts val="5400"/>
              </a:lnSpc>
              <a:buAutoNum type="arabicPeriod"/>
            </a:pPr>
            <a:r>
              <a:rPr lang="en-US" sz="3000" dirty="0">
                <a:solidFill>
                  <a:srgbClr val="000000"/>
                </a:solidFill>
                <a:latin typeface="Arimo"/>
              </a:rPr>
              <a:t>spoonacular.com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51344" y="1536469"/>
            <a:ext cx="15713400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125">
                <a:solidFill>
                  <a:srgbClr val="000000"/>
                </a:solidFill>
                <a:latin typeface="Arimo Bold"/>
              </a:rPr>
              <a:t>Tech Stack and Tools Used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533400" y="1272080"/>
            <a:ext cx="15713400" cy="1242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125" dirty="0">
                <a:solidFill>
                  <a:srgbClr val="000000"/>
                </a:solidFill>
                <a:latin typeface="Arimo Bold"/>
              </a:rPr>
              <a:t>Project Screenshots</a:t>
            </a:r>
          </a:p>
          <a:p>
            <a:pPr algn="ctr">
              <a:lnSpc>
                <a:spcPts val="4950"/>
              </a:lnSpc>
            </a:pPr>
            <a:r>
              <a:rPr lang="en-US" sz="2800" dirty="0">
                <a:solidFill>
                  <a:srgbClr val="000000"/>
                </a:solidFill>
                <a:latin typeface="Arimo Bold"/>
              </a:rPr>
              <a:t>MMSTRAVA HOMEPAGE</a:t>
            </a:r>
          </a:p>
        </p:txBody>
      </p:sp>
    </p:spTree>
    <p:extLst>
      <p:ext uri="{BB962C8B-B14F-4D97-AF65-F5344CB8AC3E}">
        <p14:creationId xmlns:p14="http://schemas.microsoft.com/office/powerpoint/2010/main" val="238408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533400" y="1272080"/>
            <a:ext cx="15713400" cy="1242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125" dirty="0">
                <a:solidFill>
                  <a:srgbClr val="000000"/>
                </a:solidFill>
                <a:latin typeface="Arimo Bold"/>
              </a:rPr>
              <a:t>Project Screenshots</a:t>
            </a:r>
          </a:p>
          <a:p>
            <a:pPr algn="ctr">
              <a:lnSpc>
                <a:spcPts val="4950"/>
              </a:lnSpc>
            </a:pPr>
            <a:r>
              <a:rPr lang="en-US" sz="2800" dirty="0">
                <a:solidFill>
                  <a:srgbClr val="000000"/>
                </a:solidFill>
                <a:latin typeface="Arimo Bold"/>
              </a:rPr>
              <a:t>FOOD MENU</a:t>
            </a:r>
          </a:p>
        </p:txBody>
      </p:sp>
    </p:spTree>
    <p:extLst>
      <p:ext uri="{BB962C8B-B14F-4D97-AF65-F5344CB8AC3E}">
        <p14:creationId xmlns:p14="http://schemas.microsoft.com/office/powerpoint/2010/main" val="79146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533400" y="1272080"/>
            <a:ext cx="15713400" cy="1242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125" dirty="0">
                <a:solidFill>
                  <a:srgbClr val="000000"/>
                </a:solidFill>
                <a:latin typeface="Arimo Bold"/>
              </a:rPr>
              <a:t>Project Screenshots</a:t>
            </a:r>
          </a:p>
          <a:p>
            <a:pPr algn="ctr">
              <a:lnSpc>
                <a:spcPts val="4950"/>
              </a:lnSpc>
            </a:pPr>
            <a:r>
              <a:rPr lang="en-US" sz="2800" dirty="0">
                <a:solidFill>
                  <a:srgbClr val="000000"/>
                </a:solidFill>
                <a:latin typeface="Arimo Bold"/>
              </a:rPr>
              <a:t>TIP CALCULATOR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EC6248-3B25-A374-DC71-154425E1C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700" y="2514600"/>
            <a:ext cx="13884600" cy="730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7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533400" y="1272080"/>
            <a:ext cx="15713400" cy="1242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125" dirty="0">
                <a:solidFill>
                  <a:srgbClr val="000000"/>
                </a:solidFill>
                <a:latin typeface="Arimo Bold"/>
              </a:rPr>
              <a:t>Project Screenshots</a:t>
            </a:r>
          </a:p>
          <a:p>
            <a:pPr algn="ctr">
              <a:lnSpc>
                <a:spcPts val="4950"/>
              </a:lnSpc>
            </a:pPr>
            <a:r>
              <a:rPr lang="en-US" sz="2800" dirty="0">
                <a:solidFill>
                  <a:srgbClr val="000000"/>
                </a:solidFill>
                <a:latin typeface="Arimo Bold"/>
              </a:rPr>
              <a:t>PAYMENT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19A69-62D8-C174-C2D2-806D48012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705100"/>
            <a:ext cx="13564234" cy="72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1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350</Words>
  <Application>Microsoft Office PowerPoint</Application>
  <PresentationFormat>Custom</PresentationFormat>
  <Paragraphs>95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Arial</vt:lpstr>
      <vt:lpstr>Arimo Bold</vt:lpstr>
      <vt:lpstr>Nunito Bold</vt:lpstr>
      <vt:lpstr>Arimo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Template</dc:title>
  <dc:creator>Rama Bisa</dc:creator>
  <cp:lastModifiedBy>Rama Bisa</cp:lastModifiedBy>
  <cp:revision>4</cp:revision>
  <dcterms:created xsi:type="dcterms:W3CDTF">2006-08-16T00:00:00Z</dcterms:created>
  <dcterms:modified xsi:type="dcterms:W3CDTF">2023-10-07T01:37:17Z</dcterms:modified>
  <dc:identifier>DAFwdqjEdTE</dc:identifier>
</cp:coreProperties>
</file>